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F6255-7224-4DF2-9A44-CD0D2D4D9725}" v="1" dt="2020-12-29T12:12:0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Weiss" userId="426979002803896c" providerId="LiveId" clId="{31FF6255-7224-4DF2-9A44-CD0D2D4D9725}"/>
    <pc:docChg chg="modSld">
      <pc:chgData name="Milan Weiss" userId="426979002803896c" providerId="LiveId" clId="{31FF6255-7224-4DF2-9A44-CD0D2D4D9725}" dt="2020-12-29T12:12:15.418" v="24" actId="255"/>
      <pc:docMkLst>
        <pc:docMk/>
      </pc:docMkLst>
      <pc:sldChg chg="modSp mod">
        <pc:chgData name="Milan Weiss" userId="426979002803896c" providerId="LiveId" clId="{31FF6255-7224-4DF2-9A44-CD0D2D4D9725}" dt="2020-12-29T12:10:53.190" v="1" actId="20577"/>
        <pc:sldMkLst>
          <pc:docMk/>
          <pc:sldMk cId="2634361388" sldId="256"/>
        </pc:sldMkLst>
        <pc:spChg chg="mod">
          <ac:chgData name="Milan Weiss" userId="426979002803896c" providerId="LiveId" clId="{31FF6255-7224-4DF2-9A44-CD0D2D4D9725}" dt="2020-12-29T12:10:53.190" v="1" actId="20577"/>
          <ac:spMkLst>
            <pc:docMk/>
            <pc:sldMk cId="2634361388" sldId="256"/>
            <ac:spMk id="2" creationId="{FEBBBC84-4000-4280-920B-7E2B28AC0AF7}"/>
          </ac:spMkLst>
        </pc:spChg>
      </pc:sldChg>
      <pc:sldChg chg="modSp mod">
        <pc:chgData name="Milan Weiss" userId="426979002803896c" providerId="LiveId" clId="{31FF6255-7224-4DF2-9A44-CD0D2D4D9725}" dt="2020-12-29T12:11:04.505" v="2" actId="20577"/>
        <pc:sldMkLst>
          <pc:docMk/>
          <pc:sldMk cId="1206006950" sldId="258"/>
        </pc:sldMkLst>
        <pc:spChg chg="mod">
          <ac:chgData name="Milan Weiss" userId="426979002803896c" providerId="LiveId" clId="{31FF6255-7224-4DF2-9A44-CD0D2D4D9725}" dt="2020-12-29T12:11:04.505" v="2" actId="20577"/>
          <ac:spMkLst>
            <pc:docMk/>
            <pc:sldMk cId="1206006950" sldId="258"/>
            <ac:spMk id="7" creationId="{24011C82-6D9E-435B-A88A-ED151419B2F8}"/>
          </ac:spMkLst>
        </pc:spChg>
      </pc:sldChg>
      <pc:sldChg chg="modSp mod">
        <pc:chgData name="Milan Weiss" userId="426979002803896c" providerId="LiveId" clId="{31FF6255-7224-4DF2-9A44-CD0D2D4D9725}" dt="2020-12-29T12:11:41.927" v="21" actId="20577"/>
        <pc:sldMkLst>
          <pc:docMk/>
          <pc:sldMk cId="1566984117" sldId="259"/>
        </pc:sldMkLst>
        <pc:spChg chg="mod">
          <ac:chgData name="Milan Weiss" userId="426979002803896c" providerId="LiveId" clId="{31FF6255-7224-4DF2-9A44-CD0D2D4D9725}" dt="2020-12-29T12:11:41.927" v="21" actId="20577"/>
          <ac:spMkLst>
            <pc:docMk/>
            <pc:sldMk cId="1566984117" sldId="259"/>
            <ac:spMk id="9" creationId="{77F97E56-CFC8-44DC-9401-28D84ED4B785}"/>
          </ac:spMkLst>
        </pc:spChg>
      </pc:sldChg>
      <pc:sldChg chg="modSp mod">
        <pc:chgData name="Milan Weiss" userId="426979002803896c" providerId="LiveId" clId="{31FF6255-7224-4DF2-9A44-CD0D2D4D9725}" dt="2020-12-29T12:12:15.418" v="24" actId="255"/>
        <pc:sldMkLst>
          <pc:docMk/>
          <pc:sldMk cId="2414678252" sldId="260"/>
        </pc:sldMkLst>
        <pc:spChg chg="mod">
          <ac:chgData name="Milan Weiss" userId="426979002803896c" providerId="LiveId" clId="{31FF6255-7224-4DF2-9A44-CD0D2D4D9725}" dt="2020-12-29T12:12:15.418" v="24" actId="255"/>
          <ac:spMkLst>
            <pc:docMk/>
            <pc:sldMk cId="2414678252" sldId="260"/>
            <ac:spMk id="3" creationId="{B4495D26-E7A9-4BC3-BCCE-40363F23E5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windesheim.nl/ict-qsdd-2020/adap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BC84-4000-4280-920B-7E2B28AC0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Adapter Design </a:t>
            </a:r>
            <a:r>
              <a:rPr lang="nl-NL" dirty="0" err="1"/>
              <a:t>Pattern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9C104A-16CC-4408-8FA1-965C0C4AD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Milan Weiss</a:t>
            </a:r>
          </a:p>
        </p:txBody>
      </p:sp>
    </p:spTree>
    <p:extLst>
      <p:ext uri="{BB962C8B-B14F-4D97-AF65-F5344CB8AC3E}">
        <p14:creationId xmlns:p14="http://schemas.microsoft.com/office/powerpoint/2010/main" val="26343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2AF86-104D-410A-8337-95855EC6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/>
              <a:t>Wat is het Adapter Design Pattern?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95C8C-8C28-4DA7-8BA0-7C9FFC14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500"/>
              <a:t>Staat toe om twee incompatibele interfaces om samen te werken</a:t>
            </a:r>
          </a:p>
          <a:p>
            <a:pPr marL="0" indent="0">
              <a:lnSpc>
                <a:spcPct val="90000"/>
              </a:lnSpc>
              <a:buNone/>
            </a:pPr>
            <a:endParaRPr lang="nl-NL" sz="1500"/>
          </a:p>
          <a:p>
            <a:pPr>
              <a:lnSpc>
                <a:spcPct val="90000"/>
              </a:lnSpc>
            </a:pPr>
            <a:r>
              <a:rPr lang="nl-NL" sz="1500"/>
              <a:t>Wordt gebruikt wanneer de client een (target) interface verwacht</a:t>
            </a:r>
          </a:p>
          <a:p>
            <a:pPr marL="0" indent="0">
              <a:lnSpc>
                <a:spcPct val="90000"/>
              </a:lnSpc>
              <a:buNone/>
            </a:pPr>
            <a:endParaRPr lang="nl-NL" sz="1500"/>
          </a:p>
          <a:p>
            <a:pPr>
              <a:lnSpc>
                <a:spcPct val="90000"/>
              </a:lnSpc>
            </a:pPr>
            <a:r>
              <a:rPr lang="nl-NL" sz="1500"/>
              <a:t>De Adapter class staat het gebruik van de beschikbare interface met de Target interface toe</a:t>
            </a:r>
          </a:p>
          <a:p>
            <a:pPr marL="0" indent="0">
              <a:lnSpc>
                <a:spcPct val="90000"/>
              </a:lnSpc>
              <a:buNone/>
            </a:pPr>
            <a:endParaRPr lang="nl-NL" sz="1500"/>
          </a:p>
          <a:p>
            <a:pPr>
              <a:lnSpc>
                <a:spcPct val="90000"/>
              </a:lnSpc>
            </a:pPr>
            <a:r>
              <a:rPr lang="nl-NL" sz="1500"/>
              <a:t>Elke class kan met elkaar werken zolang als de Adapter het probleem dat elke class elke methode van de gedeelde interface moet implementeren, oplost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BEE37-C72E-47B9-8799-8B87F59A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27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3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87105-762B-4548-9BCE-DF9329C1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508" y="839788"/>
            <a:ext cx="2930518" cy="1320800"/>
          </a:xfrm>
        </p:spPr>
        <p:txBody>
          <a:bodyPr anchor="ctr">
            <a:normAutofit/>
          </a:bodyPr>
          <a:lstStyle/>
          <a:p>
            <a:r>
              <a:rPr lang="nl-NL" dirty="0"/>
              <a:t>Casus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6ED2FC-C727-40F2-AD4F-4D28591F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3192" y="826659"/>
            <a:ext cx="3927165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4011C82-6D9E-435B-A88A-ED151419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478" y="2154751"/>
            <a:ext cx="2930517" cy="3880773"/>
          </a:xfrm>
        </p:spPr>
        <p:txBody>
          <a:bodyPr>
            <a:normAutofit/>
          </a:bodyPr>
          <a:lstStyle/>
          <a:p>
            <a:r>
              <a:rPr lang="nl-NL" dirty="0"/>
              <a:t>Passen verschillende figuren door een ronde hol?</a:t>
            </a:r>
          </a:p>
          <a:p>
            <a:r>
              <a:rPr lang="nl-NL" dirty="0"/>
              <a:t>Cirkel, Driehoek, Vierkant</a:t>
            </a:r>
          </a:p>
          <a:p>
            <a:r>
              <a:rPr lang="nl-NL" dirty="0"/>
              <a:t>Radius van figuren vergelijken met radius ronde hol</a:t>
            </a:r>
          </a:p>
        </p:txBody>
      </p:sp>
      <p:pic>
        <p:nvPicPr>
          <p:cNvPr id="2054" name="Picture 6" descr="Radius of a circle in a square - Math Central">
            <a:extLst>
              <a:ext uri="{FF2B5EF4-FFF2-40B4-BE49-F238E27FC236}">
                <a16:creationId xmlns:a16="http://schemas.microsoft.com/office/drawing/2014/main" id="{712611FC-A19B-4B54-881C-5EC29620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78" y="3429000"/>
            <a:ext cx="2782226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B434BD9-DB35-4B3B-A8CB-9F4650CE4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88" y="1749938"/>
            <a:ext cx="4029075" cy="809625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DE74C3FB-D4D0-4F9E-9C1D-07415B9B6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097" y="4095137"/>
            <a:ext cx="35623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6DF58-2025-4B00-82DB-C73A6716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Klassendiagram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97E56-CFC8-44DC-9401-28D84ED4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  <a:r>
              <a:rPr lang="en-US" dirty="0" err="1"/>
              <a:t>RoundPeg</a:t>
            </a:r>
            <a:endParaRPr lang="en-US" dirty="0"/>
          </a:p>
          <a:p>
            <a:r>
              <a:rPr lang="en-US" dirty="0"/>
              <a:t>Adapters:</a:t>
            </a:r>
          </a:p>
          <a:p>
            <a:pPr lvl="1"/>
            <a:r>
              <a:rPr lang="en-US" dirty="0" err="1"/>
              <a:t>SquarePegAdapter</a:t>
            </a:r>
            <a:endParaRPr lang="en-US" dirty="0"/>
          </a:p>
          <a:p>
            <a:pPr lvl="1"/>
            <a:r>
              <a:rPr lang="en-US" dirty="0" err="1"/>
              <a:t>TrianglePegAdapter</a:t>
            </a:r>
            <a:endParaRPr lang="en-US" dirty="0"/>
          </a:p>
          <a:p>
            <a:r>
              <a:rPr lang="en-US" dirty="0" err="1"/>
              <a:t>Adaptees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SquarePeg</a:t>
            </a:r>
            <a:endParaRPr lang="en-US" dirty="0"/>
          </a:p>
          <a:p>
            <a:pPr lvl="1"/>
            <a:r>
              <a:rPr lang="en-US" dirty="0" err="1"/>
              <a:t>TrianglePeg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66C2E3B-62D1-4B16-BB57-168DEF9F2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5" r="-3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8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B8B2F-E69C-4856-8271-D2BB3A24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495D26-E7A9-4BC3-BCCE-40363F2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>
                <a:hlinkClick r:id="rId2"/>
              </a:rPr>
              <a:t>https://gitlab.windesheim.nl/ict-qsdd-2020/adapter</a:t>
            </a:r>
            <a:endParaRPr lang="nl-NL" sz="32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6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73125-7CCA-495F-92D3-994DBEE0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 – en 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D719C-3498-40E3-972C-B9503772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444444"/>
                </a:solidFill>
                <a:effectLst/>
                <a:latin typeface="PT Sans"/>
              </a:rPr>
              <a:t>Voordelen </a:t>
            </a:r>
          </a:p>
          <a:p>
            <a:pPr lvl="1"/>
            <a:r>
              <a:rPr lang="nl-NL" b="0" i="1" dirty="0">
                <a:solidFill>
                  <a:srgbClr val="444444"/>
                </a:solidFill>
                <a:effectLst/>
                <a:latin typeface="PT Sans"/>
              </a:rPr>
              <a:t>Single </a:t>
            </a:r>
            <a:r>
              <a:rPr lang="nl-NL" b="0" i="1" dirty="0" err="1">
                <a:solidFill>
                  <a:srgbClr val="444444"/>
                </a:solidFill>
                <a:effectLst/>
                <a:latin typeface="PT Sans"/>
              </a:rPr>
              <a:t>Responsibility</a:t>
            </a:r>
            <a:r>
              <a:rPr lang="nl-NL" b="0" i="1" dirty="0">
                <a:solidFill>
                  <a:srgbClr val="444444"/>
                </a:solidFill>
                <a:effectLst/>
                <a:latin typeface="PT Sans"/>
              </a:rPr>
              <a:t> </a:t>
            </a:r>
            <a:r>
              <a:rPr lang="nl-NL" b="0" i="1" dirty="0" err="1">
                <a:solidFill>
                  <a:srgbClr val="444444"/>
                </a:solidFill>
                <a:effectLst/>
                <a:latin typeface="PT Sans"/>
              </a:rPr>
              <a:t>Principle</a:t>
            </a:r>
            <a:r>
              <a:rPr lang="nl-NL" b="0" i="0" dirty="0">
                <a:solidFill>
                  <a:srgbClr val="444444"/>
                </a:solidFill>
                <a:effectLst/>
                <a:latin typeface="PT Sans"/>
              </a:rPr>
              <a:t>. Je kan de interface of de </a:t>
            </a:r>
            <a:r>
              <a:rPr lang="nl-NL" dirty="0">
                <a:solidFill>
                  <a:srgbClr val="444444"/>
                </a:solidFill>
                <a:latin typeface="PT Sans"/>
              </a:rPr>
              <a:t>data conversie code van de primaire business logic scheiden.</a:t>
            </a:r>
            <a:r>
              <a:rPr lang="nl-NL" b="0" i="0" dirty="0">
                <a:solidFill>
                  <a:srgbClr val="444444"/>
                </a:solidFill>
                <a:effectLst/>
                <a:latin typeface="PT Sans"/>
              </a:rPr>
              <a:t> </a:t>
            </a:r>
          </a:p>
          <a:p>
            <a:pPr lvl="1"/>
            <a:r>
              <a:rPr lang="nl-NL" b="0" i="1" dirty="0">
                <a:solidFill>
                  <a:srgbClr val="444444"/>
                </a:solidFill>
                <a:effectLst/>
                <a:latin typeface="PT Sans"/>
              </a:rPr>
              <a:t>Open/Closed </a:t>
            </a:r>
            <a:r>
              <a:rPr lang="nl-NL" b="0" i="1" dirty="0" err="1">
                <a:solidFill>
                  <a:srgbClr val="444444"/>
                </a:solidFill>
                <a:effectLst/>
                <a:latin typeface="PT Sans"/>
              </a:rPr>
              <a:t>Principle</a:t>
            </a:r>
            <a:r>
              <a:rPr lang="nl-NL" b="0" i="0" dirty="0">
                <a:solidFill>
                  <a:srgbClr val="444444"/>
                </a:solidFill>
                <a:effectLst/>
                <a:latin typeface="PT Sans"/>
              </a:rPr>
              <a:t>. Je kan nieuwe adapters toevoegen</a:t>
            </a:r>
            <a:r>
              <a:rPr lang="nl-NL" dirty="0">
                <a:solidFill>
                  <a:srgbClr val="444444"/>
                </a:solidFill>
                <a:latin typeface="PT Sans"/>
              </a:rPr>
              <a:t> zonder dat je daarmee de bestaande code breekt</a:t>
            </a:r>
            <a:r>
              <a:rPr lang="nl-NL" b="0" i="0" dirty="0">
                <a:solidFill>
                  <a:srgbClr val="444444"/>
                </a:solidFill>
                <a:effectLst/>
                <a:latin typeface="PT Sans"/>
              </a:rPr>
              <a:t>.</a:t>
            </a:r>
          </a:p>
          <a:p>
            <a:r>
              <a:rPr lang="nl-NL" dirty="0">
                <a:solidFill>
                  <a:srgbClr val="444444"/>
                </a:solidFill>
                <a:latin typeface="PT Sans"/>
              </a:rPr>
              <a:t>Nadeel</a:t>
            </a:r>
            <a:r>
              <a:rPr lang="nl-NL" b="0" i="0" dirty="0">
                <a:solidFill>
                  <a:srgbClr val="444444"/>
                </a:solidFill>
                <a:effectLst/>
                <a:latin typeface="PT Sans"/>
              </a:rPr>
              <a:t> </a:t>
            </a:r>
          </a:p>
          <a:p>
            <a:pPr lvl="1"/>
            <a:r>
              <a:rPr lang="nl-NL" b="0" i="1" dirty="0">
                <a:solidFill>
                  <a:srgbClr val="444444"/>
                </a:solidFill>
                <a:effectLst/>
                <a:latin typeface="PT Sans"/>
              </a:rPr>
              <a:t>De algemene complexiteit van de code neemt toe, omdat je nieuwe interfaces en classes moet toevoegen</a:t>
            </a:r>
            <a:endParaRPr lang="nl-NL" b="0" i="0" dirty="0">
              <a:solidFill>
                <a:srgbClr val="444444"/>
              </a:solidFill>
              <a:effectLst/>
              <a:latin typeface="PT Sans"/>
            </a:endParaRPr>
          </a:p>
          <a:p>
            <a:pPr lvl="1"/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114875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181</Words>
  <Application>Microsoft Office PowerPoint</Application>
  <PresentationFormat>Breedbeeld</PresentationFormat>
  <Paragraphs>30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PT Sans</vt:lpstr>
      <vt:lpstr>Trebuchet MS</vt:lpstr>
      <vt:lpstr>Wingdings 3</vt:lpstr>
      <vt:lpstr>Facet</vt:lpstr>
      <vt:lpstr>Adapter Design Pattern</vt:lpstr>
      <vt:lpstr>Wat is het Adapter Design Pattern?</vt:lpstr>
      <vt:lpstr>Casus </vt:lpstr>
      <vt:lpstr>Klassendiagram</vt:lpstr>
      <vt:lpstr>Code</vt:lpstr>
      <vt:lpstr>Voor – en nadelen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 ]</dc:title>
  <dc:creator>Milan Weiss</dc:creator>
  <cp:lastModifiedBy>Milan Weiss</cp:lastModifiedBy>
  <cp:revision>4</cp:revision>
  <dcterms:created xsi:type="dcterms:W3CDTF">2020-12-22T15:58:26Z</dcterms:created>
  <dcterms:modified xsi:type="dcterms:W3CDTF">2020-12-29T12:12:36Z</dcterms:modified>
</cp:coreProperties>
</file>