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charts/colors8.xml" ContentType="application/vnd.ms-office.chartcolorstyle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olors6.xml" ContentType="application/vnd.ms-office.chartcolor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olors4.xml" ContentType="application/vnd.ms-office.chartcolorstyle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charts/colors2.xml" ContentType="application/vnd.ms-office.chartcolorstyl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8.xml" ContentType="application/vnd.openxmlformats-officedocument.drawingml.char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8.xml" ContentType="application/vnd.ms-office.chartstyle+xml"/>
  <Override PartName="/ppt/charts/style7.xml" ContentType="application/vnd.ms-office.chartstyle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style6.xml" ContentType="application/vnd.ms-office.chartstyle+xml"/>
  <Override PartName="/ppt/charts/style5.xml" ContentType="application/vnd.ms-office.chartstyl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charts/style4.xml" ContentType="application/vnd.ms-office.chartstyle+xml"/>
  <Override PartName="/ppt/charts/style3.xml" ContentType="application/vnd.ms-office.chartstyl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olors7.xml" ContentType="application/vnd.ms-office.chartcolor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charts/colors5.xml" ContentType="application/vnd.ms-office.chartcolor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charts/colors3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BtqKQsJ7T0HxlyNnRVS3LOmh2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7E2D750-688C-4DD9-876E-0042488F5DB1}">
  <a:tblStyle styleId="{67E2D750-688C-4DD9-876E-0042488F5DB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79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8" Type="http://schemas.openxmlformats.org/officeDocument/2006/relationships/presProps" Target="presProps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_____Microsoft_Office_Excel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_____Microsoft_Office_Excel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_____Microsoft_Office_Excel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_____Microsoft_Office_Excel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_____Microsoft_Office_Excel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_____Microsoft_Office_Excel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package" Target="../embeddings/_____Microsoft_Office_Excel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package" Target="../embeddings/_____Microsoft_Office_Excel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D9D-4AED-A799-BE1654525756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D9D-4AED-A799-BE1654525756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D9D-4AED-A799-BE1654525756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D9D-4AED-A799-BE1654525756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/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C1D-423C-A917-798184983ED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C1D-423C-A917-798184983ED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C1D-423C-A917-798184983ED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C1D-423C-A917-798184983ED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/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249-4DA6-B2DB-E8DC8BDA6D6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249-4DA6-B2DB-E8DC8BDA6D6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249-4DA6-B2DB-E8DC8BDA6D6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249-4DA6-B2DB-E8DC8BDA6D6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/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0F8-4D97-972A-3E16CAABB3FA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0F8-4D97-972A-3E16CAABB3FA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0F8-4D97-972A-3E16CAABB3FA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0F8-4D97-972A-3E16CAABB3FA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/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8"/>
  <c:chart>
    <c:title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/>
        <c:axId val="54093696"/>
        <c:axId val="54095232"/>
      </c:barChart>
      <c:catAx>
        <c:axId val="54093696"/>
        <c:scaling>
          <c:orientation val="minMax"/>
        </c:scaling>
        <c:axPos val="b"/>
        <c:numFmt formatCode="General" sourceLinked="1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4095232"/>
        <c:crosses val="autoZero"/>
        <c:auto val="1"/>
        <c:lblAlgn val="ctr"/>
        <c:lblOffset val="100"/>
      </c:catAx>
      <c:valAx>
        <c:axId val="5409523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4093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8"/>
  <c:chart>
    <c:title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80BC00"/>
            </a:solidFill>
            <a:ln w="19050">
              <a:solidFill>
                <a:schemeClr val="lt1"/>
              </a:solidFill>
            </a:ln>
            <a:effectLst/>
          </c:spPr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/>
        <c:axId val="54283648"/>
        <c:axId val="54297728"/>
      </c:barChart>
      <c:catAx>
        <c:axId val="54283648"/>
        <c:scaling>
          <c:orientation val="minMax"/>
        </c:scaling>
        <c:axPos val="b"/>
        <c:numFmt formatCode="General" sourceLinked="1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4297728"/>
        <c:crosses val="autoZero"/>
        <c:auto val="1"/>
        <c:lblAlgn val="ctr"/>
        <c:lblOffset val="100"/>
      </c:catAx>
      <c:valAx>
        <c:axId val="5429772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428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/>
        <c:axId val="54371840"/>
        <c:axId val="54373376"/>
      </c:barChart>
      <c:catAx>
        <c:axId val="54371840"/>
        <c:scaling>
          <c:orientation val="minMax"/>
        </c:scaling>
        <c:axPos val="b"/>
        <c:numFmt formatCode="General" sourceLinked="1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4373376"/>
        <c:crosses val="autoZero"/>
        <c:auto val="1"/>
        <c:lblAlgn val="ctr"/>
        <c:lblOffset val="100"/>
      </c:catAx>
      <c:valAx>
        <c:axId val="5437337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4371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E9A-4C9E-B5E5-536D6313177E}"/>
              </c:ext>
            </c:extLst>
          </c:dPt>
          <c:dPt>
            <c:idx val="1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FE9A-4C9E-B5E5-536D6313177E}"/>
              </c:ext>
            </c:extLst>
          </c:dPt>
          <c:dPt>
            <c:idx val="2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FE9A-4C9E-B5E5-536D6313177E}"/>
              </c:ext>
            </c:extLst>
          </c:dPt>
          <c:dPt>
            <c:idx val="3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E9A-4C9E-B5E5-536D6313177E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/>
        <c:axId val="54448896"/>
        <c:axId val="54450432"/>
      </c:barChart>
      <c:catAx>
        <c:axId val="54448896"/>
        <c:scaling>
          <c:orientation val="minMax"/>
        </c:scaling>
        <c:axPos val="b"/>
        <c:numFmt formatCode="General" sourceLinked="1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4450432"/>
        <c:crosses val="autoZero"/>
        <c:auto val="1"/>
        <c:lblAlgn val="ctr"/>
        <c:lblOffset val="100"/>
      </c:catAx>
      <c:valAx>
        <c:axId val="5445043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444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">
  <p:cSld name="Титул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8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7" name="Google Shape;1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12191999" cy="419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2"/>
          <p:cNvSpPr txBox="1">
            <a:spLocks noGrp="1"/>
          </p:cNvSpPr>
          <p:nvPr>
            <p:ph type="body" idx="2"/>
          </p:nvPr>
        </p:nvSpPr>
        <p:spPr>
          <a:xfrm>
            <a:off x="620489" y="6088616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синий)">
  <p:cSld name="Иконки (синий)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ctrTitle"/>
          </p:nvPr>
        </p:nvSpPr>
        <p:spPr>
          <a:xfrm>
            <a:off x="635003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5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5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5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5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5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5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5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5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зеленый)">
  <p:cSld name="Круговая диаграмма (зеленый)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2" name="Google Shape;162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3" name="Google Shape;163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4" name="Google Shape;164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синий)">
  <p:cSld name="Круговая диаграмма (синий)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8" name="Google Shape;168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9" name="Google Shape;169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0" name="Google Shape;170;p3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зеленый)">
  <p:cSld name="Гистограмма (зеленый)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8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74" name="Google Shape;174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5" name="Google Shape;175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6" name="Google Shape;176;p3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синий)">
  <p:cSld name="Гистограмма (синий)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9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80" name="Google Shape;180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1" name="Google Shape;181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2" name="Google Shape;182;p3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зеленый)">
  <p:cSld name="Таблица (зеленый)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5" name="Google Shape;185;p40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{67E2D750-688C-4DD9-876E-0042488F5DB1}</a:tableStyleId>
              </a:tblPr>
              <a:tblGrid>
                <a:gridCol w="219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Название</a:t>
                      </a:r>
                      <a:endParaRPr sz="1400" u="none" strike="noStrike" cap="none"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u="none" strike="noStrike" cap="none"/>
                        <a:t>Название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u="none" strike="noStrike" cap="none"/>
                        <a:t>Название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Название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Название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/>
                        <a:t>Текст</a:t>
                      </a:r>
                      <a:r>
                        <a:rPr lang="ru-RU" sz="1200" u="none" strike="noStrike" cap="none"/>
                        <a:t> 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strike="noStrike" cap="none"/>
                        <a:t>Текст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86" name="Google Shape;186;p4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синий)">
  <p:cSld name="Таблица (синий)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9" name="Google Shape;189;p41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{67E2D750-688C-4DD9-876E-0042488F5DB1}</a:tableStyleId>
              </a:tblPr>
              <a:tblGrid>
                <a:gridCol w="219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Название</a:t>
                      </a:r>
                      <a:endParaRPr sz="1400" u="none" strike="noStrike" cap="none"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u="none" strike="noStrike" cap="none"/>
                        <a:t>Название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u="none" strike="noStrike" cap="none"/>
                        <a:t>Название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Название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Название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/>
                        <a:t>Текст</a:t>
                      </a:r>
                      <a:r>
                        <a:rPr lang="ru-RU" sz="1200" u="none" strike="noStrike" cap="none"/>
                        <a:t> 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strike="noStrike" cap="none"/>
                        <a:t>Текст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strike="noStrike" cap="none"/>
                        <a:t>Текст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0" name="Google Shape;190;p4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зеленый)">
  <p:cSld name="Схема (зеленый)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синий)">
  <p:cSld name="Схема (синий)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синий)">
  <p:cSld name="Заголовок раздела (синий)">
    <p:bg>
      <p:bgPr>
        <a:solidFill>
          <a:srgbClr val="0071C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синий)">
  <p:cSld name="текст+картинка (синий)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ubTitle" idx="1"/>
          </p:nvPr>
        </p:nvSpPr>
        <p:spPr>
          <a:xfrm>
            <a:off x="620489" y="1948079"/>
            <a:ext cx="5703917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4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24"/>
          <p:cNvSpPr txBox="1">
            <a:spLocks noGrp="1"/>
          </p:cNvSpPr>
          <p:nvPr>
            <p:ph type="body" idx="3"/>
          </p:nvPr>
        </p:nvSpPr>
        <p:spPr>
          <a:xfrm>
            <a:off x="620488" y="3308782"/>
            <a:ext cx="5703917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+подзаголовок (зеленый)">
  <p:cSld name="Заголовок+подзаголовок (зеленый)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20490" y="260264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20490" y="137942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  <a:defRPr sz="200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+подзаголовок (синий)">
  <p:cSld name="Заголовок+подзаголовок (синий)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28"/>
          <p:cNvSpPr txBox="1">
            <a:spLocks noGrp="1"/>
          </p:cNvSpPr>
          <p:nvPr>
            <p:ph type="body" idx="1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3"/>
          </p:nvPr>
        </p:nvSpPr>
        <p:spPr>
          <a:xfrm>
            <a:off x="620490" y="260264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4"/>
          </p:nvPr>
        </p:nvSpPr>
        <p:spPr>
          <a:xfrm>
            <a:off x="620490" y="137942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  <a:defRPr sz="200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 (зеленый)">
  <p:cSld name="Сравнение (зеленый)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9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subTitle" idx="1"/>
          </p:nvPr>
        </p:nvSpPr>
        <p:spPr>
          <a:xfrm>
            <a:off x="620489" y="3851694"/>
            <a:ext cx="5161543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2" name="Google Shape;62;p29"/>
          <p:cNvSpPr>
            <a:spLocks noGrp="1"/>
          </p:cNvSpPr>
          <p:nvPr>
            <p:ph type="pic" idx="2"/>
          </p:nvPr>
        </p:nvSpPr>
        <p:spPr>
          <a:xfrm>
            <a:off x="620488" y="1601151"/>
            <a:ext cx="5161543" cy="2031512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29"/>
          <p:cNvSpPr txBox="1">
            <a:spLocks noGrp="1"/>
          </p:cNvSpPr>
          <p:nvPr>
            <p:ph type="body" idx="3"/>
          </p:nvPr>
        </p:nvSpPr>
        <p:spPr>
          <a:xfrm>
            <a:off x="620489" y="5045455"/>
            <a:ext cx="5161543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>
            <a:spLocks noGrp="1"/>
          </p:cNvSpPr>
          <p:nvPr>
            <p:ph type="pic" idx="4"/>
          </p:nvPr>
        </p:nvSpPr>
        <p:spPr>
          <a:xfrm>
            <a:off x="6200990" y="1601151"/>
            <a:ext cx="5167325" cy="2031512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9"/>
          <p:cNvSpPr txBox="1">
            <a:spLocks noGrp="1"/>
          </p:cNvSpPr>
          <p:nvPr>
            <p:ph type="body" idx="5"/>
          </p:nvPr>
        </p:nvSpPr>
        <p:spPr>
          <a:xfrm>
            <a:off x="6206772" y="5045455"/>
            <a:ext cx="5161544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6"/>
          </p:nvPr>
        </p:nvSpPr>
        <p:spPr>
          <a:xfrm>
            <a:off x="6206771" y="3835825"/>
            <a:ext cx="5161544" cy="94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 (синий)">
  <p:cSld name="Сравнение (синий)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ctrTitle"/>
          </p:nvPr>
        </p:nvSpPr>
        <p:spPr>
          <a:xfrm>
            <a:off x="628483" y="628956"/>
            <a:ext cx="807464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subTitle" idx="1"/>
          </p:nvPr>
        </p:nvSpPr>
        <p:spPr>
          <a:xfrm>
            <a:off x="620489" y="3851694"/>
            <a:ext cx="5165169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1" name="Google Shape;71;p30"/>
          <p:cNvSpPr>
            <a:spLocks noGrp="1"/>
          </p:cNvSpPr>
          <p:nvPr>
            <p:ph type="pic" idx="2"/>
          </p:nvPr>
        </p:nvSpPr>
        <p:spPr>
          <a:xfrm>
            <a:off x="620488" y="1601151"/>
            <a:ext cx="5165169" cy="2031512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0"/>
          <p:cNvSpPr txBox="1">
            <a:spLocks noGrp="1"/>
          </p:cNvSpPr>
          <p:nvPr>
            <p:ph type="body" idx="3"/>
          </p:nvPr>
        </p:nvSpPr>
        <p:spPr>
          <a:xfrm>
            <a:off x="620489" y="5045455"/>
            <a:ext cx="5165169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>
            <a:spLocks noGrp="1"/>
          </p:cNvSpPr>
          <p:nvPr>
            <p:ph type="pic" idx="4"/>
          </p:nvPr>
        </p:nvSpPr>
        <p:spPr>
          <a:xfrm>
            <a:off x="6188633" y="1601151"/>
            <a:ext cx="5165168" cy="2031512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0"/>
          <p:cNvSpPr txBox="1">
            <a:spLocks noGrp="1"/>
          </p:cNvSpPr>
          <p:nvPr>
            <p:ph type="body" idx="5"/>
          </p:nvPr>
        </p:nvSpPr>
        <p:spPr>
          <a:xfrm>
            <a:off x="6188634" y="5045455"/>
            <a:ext cx="5165168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body" idx="6"/>
          </p:nvPr>
        </p:nvSpPr>
        <p:spPr>
          <a:xfrm>
            <a:off x="6188633" y="3835825"/>
            <a:ext cx="5165168" cy="94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зеленый)">
  <p:cSld name="Заголовок раздела (зеленый)">
    <p:bg>
      <p:bgPr>
        <a:solidFill>
          <a:srgbClr val="80BC0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зеленый)">
  <p:cSld name="Иконки (зеленый)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>
            <a:spLocks noGrp="1"/>
          </p:cNvSpPr>
          <p:nvPr>
            <p:ph type="ctrTitle"/>
          </p:nvPr>
        </p:nvSpPr>
        <p:spPr>
          <a:xfrm>
            <a:off x="83819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3" name="Google Shape;93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4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4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4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4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4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4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4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4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602037"/>
            <a:ext cx="10515600" cy="10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E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0071C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2078183"/>
            <a:ext cx="10515600" cy="400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ilanya21.github.io/Agency-sit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>
            <a:spLocks noGrp="1"/>
          </p:cNvSpPr>
          <p:nvPr>
            <p:ph type="ctrTitle"/>
          </p:nvPr>
        </p:nvSpPr>
        <p:spPr>
          <a:xfrm>
            <a:off x="649941" y="4431436"/>
            <a:ext cx="916214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240"/>
              <a:buFont typeface="Calibri"/>
              <a:buNone/>
            </a:pPr>
            <a:r>
              <a:rPr lang="ru-RU" dirty="0" smtClean="0"/>
              <a:t>Верстка макета </a:t>
            </a:r>
            <a:r>
              <a:rPr lang="en-US" dirty="0" smtClean="0"/>
              <a:t>Agency-site</a:t>
            </a:r>
            <a:endParaRPr/>
          </a:p>
        </p:txBody>
      </p:sp>
      <p:sp>
        <p:nvSpPr>
          <p:cNvPr id="202" name="Google Shape;202;p1"/>
          <p:cNvSpPr txBox="1">
            <a:spLocks noGrp="1"/>
          </p:cNvSpPr>
          <p:nvPr>
            <p:ph type="body" idx="2"/>
          </p:nvPr>
        </p:nvSpPr>
        <p:spPr>
          <a:xfrm>
            <a:off x="755959" y="5850077"/>
            <a:ext cx="570391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</a:pPr>
            <a:r>
              <a:rPr lang="ru-RU" b="1">
                <a:latin typeface="Calibri"/>
                <a:ea typeface="Calibri"/>
                <a:cs typeface="Calibri"/>
                <a:sym typeface="Calibri"/>
              </a:rPr>
              <a:t>Формат: Road Show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705" y="17491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455" y="438012"/>
            <a:ext cx="1930970" cy="43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C00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"/>
          <p:cNvSpPr txBox="1">
            <a:spLocks noGrp="1"/>
          </p:cNvSpPr>
          <p:nvPr>
            <p:ph type="title"/>
          </p:nvPr>
        </p:nvSpPr>
        <p:spPr>
          <a:xfrm>
            <a:off x="619814" y="899821"/>
            <a:ext cx="11254134" cy="54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ru-RU" dirty="0" smtClean="0"/>
              <a:t>Цели и задачи: </a:t>
            </a:r>
            <a:br>
              <a:rPr lang="ru-RU" dirty="0" smtClean="0"/>
            </a:br>
            <a:r>
              <a:rPr lang="ru-RU" dirty="0" smtClean="0"/>
              <a:t>-изучить основы </a:t>
            </a:r>
            <a:r>
              <a:rPr lang="ru-RU" dirty="0" err="1" smtClean="0"/>
              <a:t>веб-верстки</a:t>
            </a:r>
            <a:r>
              <a:rPr lang="ru-RU" dirty="0" smtClean="0"/>
              <a:t> и программирования</a:t>
            </a:r>
            <a:br>
              <a:rPr lang="ru-RU" dirty="0" smtClean="0"/>
            </a:br>
            <a:r>
              <a:rPr lang="ru-RU" dirty="0" smtClean="0"/>
              <a:t>-освоить практические навыки в разработке сайтов</a:t>
            </a:r>
            <a:br>
              <a:rPr lang="ru-RU" dirty="0" smtClean="0"/>
            </a:br>
            <a:r>
              <a:rPr lang="ru-RU" dirty="0" smtClean="0"/>
              <a:t>-сверстать макет, согласно требованиям университета </a:t>
            </a:r>
            <a:r>
              <a:rPr lang="ru-RU" dirty="0" err="1" smtClean="0"/>
              <a:t>Иннополис</a:t>
            </a:r>
            <a:r>
              <a:rPr lang="ru-RU" dirty="0" smtClean="0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3585751" cy="172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lvl="0"/>
            <a:r>
              <a:rPr lang="ru-RU" b="1" dirty="0" smtClean="0"/>
              <a:t>Сайт размещен на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GitHub</a:t>
            </a:r>
            <a:r>
              <a:rPr lang="en-US" b="1" dirty="0" smtClean="0"/>
              <a:t> Pages</a:t>
            </a:r>
            <a:r>
              <a:rPr lang="ru-RU" b="1" dirty="0" smtClean="0"/>
              <a:t> </a:t>
            </a:r>
            <a:br>
              <a:rPr lang="ru-RU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ссылка на страничку: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u="sng" dirty="0" smtClean="0">
                <a:hlinkClick r:id="rId3"/>
              </a:rPr>
              <a:t> </a:t>
            </a:r>
            <a:r>
              <a:rPr lang="en-US" b="1" u="sng" dirty="0" smtClean="0">
                <a:hlinkClick r:id="rId3"/>
              </a:rPr>
              <a:t>https</a:t>
            </a:r>
            <a:r>
              <a:rPr lang="en-US" b="1" u="sng" dirty="0" smtClean="0">
                <a:hlinkClick r:id="rId3"/>
              </a:rPr>
              <a:t>://milanya21.github.io/Agency-site/</a:t>
            </a:r>
            <a:r>
              <a:rPr lang="ru-RU" b="1" dirty="0" smtClean="0"/>
              <a:t> </a:t>
            </a:r>
            <a:br>
              <a:rPr lang="ru-RU" b="1" dirty="0" smtClean="0"/>
            </a:br>
            <a:endParaRPr b="1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type="pic" idx="2"/>
          </p:nvPr>
        </p:nvPicPr>
        <p:blipFill>
          <a:blip r:embed="rId4"/>
          <a:srcRect l="20100" r="20100"/>
          <a:stretch>
            <a:fillRect/>
          </a:stretch>
        </p:blipFill>
        <p:spPr bwMode="auto">
          <a:xfrm>
            <a:off x="5584875" y="695838"/>
            <a:ext cx="5684520" cy="4776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"/>
          <p:cNvSpPr txBox="1">
            <a:spLocks noGrp="1"/>
          </p:cNvSpPr>
          <p:nvPr>
            <p:ph type="ctrTitle"/>
          </p:nvPr>
        </p:nvSpPr>
        <p:spPr>
          <a:xfrm>
            <a:off x="1056586" y="811836"/>
            <a:ext cx="10056889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>
                <a:latin typeface="Calibri"/>
                <a:ea typeface="Calibri"/>
                <a:cs typeface="Calibri"/>
                <a:sym typeface="Calibri"/>
              </a:rPr>
              <a:t>Проект сделан с использованием </a:t>
            </a:r>
            <a:r>
              <a:rPr lang="en-US" b="1" dirty="0" smtClean="0"/>
              <a:t>display: flex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type="pic" idx="2"/>
          </p:nvPr>
        </p:nvPicPr>
        <p:blipFill>
          <a:blip r:embed="rId3"/>
          <a:srcRect t="12894" b="12894"/>
          <a:stretch>
            <a:fillRect/>
          </a:stretch>
        </p:blipFill>
        <p:spPr bwMode="auto">
          <a:xfrm>
            <a:off x="731838" y="1773238"/>
            <a:ext cx="1083945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 txBox="1">
            <a:spLocks noGrp="1"/>
          </p:cNvSpPr>
          <p:nvPr>
            <p:ph type="ctrTitle"/>
          </p:nvPr>
        </p:nvSpPr>
        <p:spPr>
          <a:xfrm>
            <a:off x="1619295" y="530482"/>
            <a:ext cx="874859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В проекте </a:t>
            </a:r>
            <a:r>
              <a:rPr lang="ru-RU" b="1" dirty="0" smtClean="0"/>
              <a:t>так же использовались </a:t>
            </a:r>
            <a:r>
              <a:rPr lang="en-US" b="1" dirty="0" smtClean="0"/>
              <a:t>display: greed</a:t>
            </a:r>
            <a:endParaRPr b="1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type="pic" idx="2"/>
          </p:nvPr>
        </p:nvPicPr>
        <p:blipFill>
          <a:blip r:embed="rId3"/>
          <a:srcRect l="12145" r="12145"/>
          <a:stretch>
            <a:fillRect/>
          </a:stretch>
        </p:blipFill>
        <p:spPr bwMode="auto">
          <a:xfrm>
            <a:off x="2560320" y="1456975"/>
            <a:ext cx="6260123" cy="478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"/>
          <p:cNvSpPr txBox="1">
            <a:spLocks noGrp="1"/>
          </p:cNvSpPr>
          <p:nvPr>
            <p:ph type="ctrTitle"/>
          </p:nvPr>
        </p:nvSpPr>
        <p:spPr>
          <a:xfrm>
            <a:off x="1252027" y="178786"/>
            <a:ext cx="5978769" cy="60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/>
              <a:t>Сайт сделан с учетом адаптивной верстки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8"/>
          <p:cNvSpPr>
            <a:spLocks noGrp="1"/>
          </p:cNvSpPr>
          <p:nvPr>
            <p:ph type="pic" idx="2"/>
          </p:nvPr>
        </p:nvSpPr>
        <p:spPr>
          <a:xfrm>
            <a:off x="620488" y="1601151"/>
            <a:ext cx="5161543" cy="2031512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891" y="1329178"/>
            <a:ext cx="5423932" cy="497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10105" y="754380"/>
            <a:ext cx="48863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"/>
          <p:cNvSpPr txBox="1">
            <a:spLocks noGrp="1"/>
          </p:cNvSpPr>
          <p:nvPr>
            <p:ph type="ctrTitle"/>
          </p:nvPr>
        </p:nvSpPr>
        <p:spPr>
          <a:xfrm>
            <a:off x="1345935" y="277264"/>
            <a:ext cx="10288046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Была выполнена работа со сложными элементами: блок «</a:t>
            </a:r>
            <a:r>
              <a:rPr lang="en-US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contact info</a:t>
            </a: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» </a:t>
            </a:r>
            <a:r>
              <a:rPr lang="ru-RU" b="1" dirty="0" smtClean="0"/>
              <a:t>тянется до конца </a:t>
            </a:r>
            <a:r>
              <a:rPr lang="ru-RU" b="1" dirty="0" err="1" smtClean="0"/>
              <a:t>вьюпорта</a:t>
            </a:r>
            <a:endParaRPr b="1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2873" y="1575582"/>
            <a:ext cx="9819249" cy="4825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U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51</Words>
  <Application>Microsoft Office PowerPoint</Application>
  <PresentationFormat>Произвольный</PresentationFormat>
  <Paragraphs>8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IU</vt:lpstr>
      <vt:lpstr>Верстка макета Agency-site</vt:lpstr>
      <vt:lpstr>Цели и задачи:  -изучить основы веб-верстки и программирования -освоить практические навыки в разработке сайтов -сверстать макет, согласно требованиям университета Иннополис </vt:lpstr>
      <vt:lpstr>Сайт размещен на GitHub Pages   ссылка на страничку:   https://milanya21.github.io/Agency-site/  </vt:lpstr>
      <vt:lpstr>Проект сделан с использованием display: flex</vt:lpstr>
      <vt:lpstr>В проекте так же использовались display: greed</vt:lpstr>
      <vt:lpstr>Сайт сделан с учетом адаптивной верстки</vt:lpstr>
      <vt:lpstr>Была выполнена работа со сложными элементами: блок «contact info» тянется до конца вьюпорта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презентации в одну или в две строчки или в одну, или в две</dc:title>
  <dc:creator>Ольга Саетгареева</dc:creator>
  <cp:lastModifiedBy>Оля</cp:lastModifiedBy>
  <cp:revision>9</cp:revision>
  <dcterms:created xsi:type="dcterms:W3CDTF">2018-09-03T06:41:35Z</dcterms:created>
  <dcterms:modified xsi:type="dcterms:W3CDTF">2022-12-02T17:09:10Z</dcterms:modified>
</cp:coreProperties>
</file>