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62422" autoAdjust="0"/>
  </p:normalViewPr>
  <p:slideViewPr>
    <p:cSldViewPr snapToGrid="0">
      <p:cViewPr varScale="1">
        <p:scale>
          <a:sx n="54" d="100"/>
          <a:sy n="54" d="100"/>
        </p:scale>
        <p:origin x="17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621ED-EA42-4530-BBBE-C249A011BC9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57C93-2121-4E18-A379-50FA8464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9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4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37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5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2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48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2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7C93-2121-4E18-A379-50FA8464D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4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98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0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0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68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49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6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8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5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9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D9C7EF-B888-43AD-AE52-E5D113F8238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D298-D2C0-4921-BC02-66367256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4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4B6B31F-83B4-C20F-93CF-34FB31F6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455" y="843016"/>
            <a:ext cx="10741090" cy="3405672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Forenzika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mobilnih</a:t>
            </a:r>
            <a:r>
              <a:rPr lang="sr-Latn-R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uredjaja</a:t>
            </a:r>
            <a:br>
              <a:rPr lang="en-US" sz="4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4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-</a:t>
            </a:r>
            <a:r>
              <a:rPr lang="en-US" sz="40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kreiranje</a:t>
            </a:r>
            <a:r>
              <a:rPr lang="en-US" sz="4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40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aplikacije</a:t>
            </a:r>
            <a:r>
              <a:rPr lang="sr-Latn-RS" sz="4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40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koja</a:t>
            </a:r>
            <a:r>
              <a:rPr lang="sr-Latn-RS" sz="4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40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ekstraktuje</a:t>
            </a:r>
            <a:r>
              <a:rPr lang="sr-Latn-RS" sz="4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40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podatke</a:t>
            </a:r>
            <a:r>
              <a:rPr lang="sr-Latn-RS" sz="4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br>
              <a:rPr lang="sr-Latn-RS" sz="4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4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o SMS </a:t>
            </a:r>
            <a:r>
              <a:rPr lang="en-US" sz="40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porukama</a:t>
            </a:r>
            <a:r>
              <a:rPr lang="en-US" sz="4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-</a:t>
            </a:r>
            <a:endParaRPr lang="en-US" sz="18800" kern="1400" spc="-5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EA712-F634-D2A4-4614-BA747523A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1922" y="5755476"/>
            <a:ext cx="3501263" cy="54910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K</a:t>
            </a:r>
            <a:r>
              <a:rPr lang="sr-Latn-RS" sz="1700" dirty="0">
                <a:solidFill>
                  <a:schemeClr val="tx2"/>
                </a:solidFill>
              </a:rPr>
              <a:t>andidat</a:t>
            </a:r>
            <a:r>
              <a:rPr lang="en-US" sz="1700" dirty="0">
                <a:solidFill>
                  <a:schemeClr val="tx2"/>
                </a:solidFill>
              </a:rPr>
              <a:t>: </a:t>
            </a:r>
            <a:r>
              <a:rPr lang="sr-Latn-RS" sz="1700" dirty="0">
                <a:solidFill>
                  <a:schemeClr val="tx2"/>
                </a:solidFill>
              </a:rPr>
              <a:t>Mila Rančić 1370</a:t>
            </a:r>
            <a:endParaRPr lang="en-US" sz="17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47059-C14F-A460-C4E5-1C94B8D19E43}"/>
              </a:ext>
            </a:extLst>
          </p:cNvPr>
          <p:cNvSpPr txBox="1"/>
          <p:nvPr/>
        </p:nvSpPr>
        <p:spPr>
          <a:xfrm>
            <a:off x="513202" y="5755476"/>
            <a:ext cx="489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r-Latn-RS" dirty="0">
                <a:solidFill>
                  <a:schemeClr val="tx2"/>
                </a:solidFill>
                <a:latin typeface="+mj-lt"/>
              </a:rPr>
              <a:t>Mentor: 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+mj-lt"/>
              </a:rPr>
              <a:t> prof. Dr</a:t>
            </a:r>
            <a:r>
              <a:rPr lang="sr-Latn-RS" b="0" i="0" u="none" strike="noStrike" baseline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+mj-lt"/>
              </a:rPr>
              <a:t>Bratislav </a:t>
            </a:r>
            <a:r>
              <a:rPr lang="en-US" b="0" i="0" u="none" strike="noStrike" baseline="0" dirty="0" err="1">
                <a:solidFill>
                  <a:schemeClr val="tx2"/>
                </a:solidFill>
                <a:latin typeface="+mj-lt"/>
              </a:rPr>
              <a:t>Predi</a:t>
            </a:r>
            <a:r>
              <a:rPr lang="sr-Latn-RS" dirty="0">
                <a:solidFill>
                  <a:schemeClr val="tx2"/>
                </a:solidFill>
                <a:latin typeface="+mj-lt"/>
              </a:rPr>
              <a:t>ć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56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FF56-7385-1A5C-8974-DAE7350B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Praktični deo – Find Contact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13254-17AF-6547-E1EF-5E09452B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14" y="1616150"/>
            <a:ext cx="3034222" cy="4944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F6649-376C-8B4A-E9EB-0C50D3065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756" y="5241852"/>
            <a:ext cx="4911947" cy="13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FF56-7385-1A5C-8974-DAE7350B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Praktični deo – Find Contact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980FD-A48D-3F16-1507-B5BF6C3C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94" y="1509823"/>
            <a:ext cx="8937855" cy="48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FF56-7385-1A5C-8974-DAE7350B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Praktični deo – Find Length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F3F23-42F8-7C55-BDA3-30A82DE1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83" y="1362422"/>
            <a:ext cx="3059382" cy="5042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6CB04-4D0C-64DA-714F-5FB8B061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681" y="5306547"/>
            <a:ext cx="3669720" cy="10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5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FF56-7385-1A5C-8974-DAE7350B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Praktični deo – Draw graph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2A166-A0D8-6EDD-7F41-3A4E2EA3F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1" y="1467293"/>
            <a:ext cx="7066193" cy="49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7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FF56-7385-1A5C-8974-DAE7350B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Praktični deo – Draw graph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424AC-8A81-915F-0FDE-D4B8B067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12" y="1201479"/>
            <a:ext cx="2784953" cy="5462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2F345-0ACD-37E7-4129-3D15BC44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17" y="2750773"/>
            <a:ext cx="4714617" cy="39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8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1DD-E54F-DAA4-4146-F78F116B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1DA5-EDDA-B1B7-2C80-AF94DF74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40926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Latn-RS" dirty="0"/>
              <a:t>Mobilni telefoni poseduju mnoštvo ličnih podataka korisnika</a:t>
            </a:r>
          </a:p>
          <a:p>
            <a:pPr>
              <a:lnSpc>
                <a:spcPct val="150000"/>
              </a:lnSpc>
            </a:pPr>
            <a:r>
              <a:rPr lang="sr-Latn-RS" dirty="0"/>
              <a:t>Poznavanje strukture datoteka Android sistema, načina skladištenja podataka sužava pretragu </a:t>
            </a:r>
          </a:p>
          <a:p>
            <a:pPr>
              <a:lnSpc>
                <a:spcPct val="150000"/>
              </a:lnSpc>
            </a:pPr>
            <a:r>
              <a:rPr lang="sr-Latn-RS" dirty="0"/>
              <a:t>Podaci su značajni za istragu</a:t>
            </a:r>
          </a:p>
          <a:p>
            <a:pPr>
              <a:lnSpc>
                <a:spcPct val="150000"/>
              </a:lnSpc>
            </a:pPr>
            <a:r>
              <a:rPr lang="sr-Latn-RS" dirty="0"/>
              <a:t>Lako manipulisanje podacima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2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2052A-68A4-21D2-17D3-7B647974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043" y="2761862"/>
            <a:ext cx="6127914" cy="1797264"/>
          </a:xfrm>
        </p:spPr>
        <p:txBody>
          <a:bodyPr/>
          <a:lstStyle/>
          <a:p>
            <a:r>
              <a:rPr lang="sr-Latn-RS" sz="6000" dirty="0"/>
              <a:t>Hvala na pažnji!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97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BE15-94E6-740F-B4AB-34559947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4736"/>
            <a:ext cx="9404723" cy="1400530"/>
          </a:xfrm>
        </p:spPr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83F2-43ED-D1EB-912F-FE285E3D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289" y="2297467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Latn-RS" dirty="0"/>
              <a:t>Struktura datoteka Android sistema</a:t>
            </a:r>
          </a:p>
          <a:p>
            <a:pPr>
              <a:lnSpc>
                <a:spcPct val="150000"/>
              </a:lnSpc>
            </a:pPr>
            <a:r>
              <a:rPr lang="sr-Latn-RS" dirty="0"/>
              <a:t>ADB</a:t>
            </a:r>
          </a:p>
          <a:p>
            <a:pPr>
              <a:lnSpc>
                <a:spcPct val="150000"/>
              </a:lnSpc>
            </a:pPr>
            <a:r>
              <a:rPr lang="sr-Latn-RS" dirty="0"/>
              <a:t>Content Provider</a:t>
            </a:r>
          </a:p>
          <a:p>
            <a:pPr>
              <a:lnSpc>
                <a:spcPct val="150000"/>
              </a:lnSpc>
            </a:pPr>
            <a:r>
              <a:rPr lang="sr-Latn-RS" dirty="0"/>
              <a:t>Praktični deo - Android aplikacija</a:t>
            </a:r>
          </a:p>
          <a:p>
            <a:pPr>
              <a:lnSpc>
                <a:spcPct val="150000"/>
              </a:lnSpc>
            </a:pPr>
            <a:r>
              <a:rPr lang="sr-Latn-RS" dirty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9BCC-EE09-0238-B3B6-947742D5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r-Latn-RS" dirty="0"/>
              <a:t>Struktura datoteka Android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B6CD-A625-3752-F489-CFBC1CD6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5213" cy="4195481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Najčešće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Android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particije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koje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se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nalaze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na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većini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mobilnih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uređaja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su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/boot</a:t>
            </a:r>
            <a:endParaRPr lang="sr-Latn-RS" sz="2400" b="0" i="0" u="none" strike="noStrike" baseline="0" dirty="0">
              <a:latin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/recovery</a:t>
            </a:r>
            <a:endParaRPr lang="sr-Latn-RS" sz="2400" b="0" i="0" u="none" strike="noStrike" baseline="0" dirty="0">
              <a:latin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/system</a:t>
            </a:r>
            <a:endParaRPr lang="sr-Latn-RS" sz="2400" b="0" i="0" u="none" strike="noStrike" baseline="0" dirty="0">
              <a:latin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/data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/cache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/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misc</a:t>
            </a:r>
            <a:endParaRPr lang="sr-Latn-RS" sz="2400" b="0" i="0" u="none" strike="noStrike" baseline="0" dirty="0">
              <a:latin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/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sdcard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793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2C8A-04F1-F699-FF76-2CD4E5CD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Android Debug Bridge (ADB)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D4B9-C40F-4859-7F6A-315AE0E7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619" y="1853248"/>
            <a:ext cx="9404723" cy="4195481"/>
          </a:xfrm>
        </p:spPr>
        <p:txBody>
          <a:bodyPr/>
          <a:lstStyle/>
          <a:p>
            <a:r>
              <a:rPr lang="en-US" sz="2400" b="0" i="0" u="none" strike="noStrike" baseline="0" dirty="0">
                <a:latin typeface="Calibri" panose="020F0502020204030204" pitchFamily="34" charset="0"/>
              </a:rPr>
              <a:t>A</a:t>
            </a:r>
            <a:r>
              <a:rPr lang="sr-Latn-RS" sz="2400" b="0" i="0" u="none" strike="noStrike" baseline="0" dirty="0">
                <a:latin typeface="Calibri" panose="020F0502020204030204" pitchFamily="34" charset="0"/>
              </a:rPr>
              <a:t>DB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je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alat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koji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olakšava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komunikaciju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između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razvojnog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okruženja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i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latin typeface="Calibri" panose="020F0502020204030204" pitchFamily="34" charset="0"/>
              </a:rPr>
              <a:t>uređaja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.</a:t>
            </a:r>
            <a:endParaRPr lang="sr-Latn-RS" sz="2400" dirty="0"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ADB je </a:t>
            </a:r>
            <a:r>
              <a:rPr lang="en-US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klijent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-server program koji </a:t>
            </a:r>
            <a:r>
              <a:rPr lang="en-US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uključuje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tri </a:t>
            </a:r>
            <a:r>
              <a:rPr lang="en-US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komponente</a:t>
            </a:r>
            <a:r>
              <a:rPr lang="sr-Latn-R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Klijent</a:t>
            </a:r>
            <a:endParaRPr lang="sr-Latn-R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Demon (</a:t>
            </a:r>
            <a:r>
              <a:rPr lang="en-US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adbd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sr-Latn-R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A2BF2-0588-2AAD-57C2-BDF69E02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42" y="3429000"/>
            <a:ext cx="7515023" cy="31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8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FAF8-A45B-F732-45DB-1A9A8A94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Content 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80EF-9501-1D52-9D3F-64E622403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Centralno skladište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337E4-6587-52F0-B387-4F42F4472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7" y="2669093"/>
            <a:ext cx="7869641" cy="39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FAF8-A45B-F732-45DB-1A9A8A94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Content Provider-u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80EF-9501-1D52-9D3F-64E62240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440989" cy="4195481"/>
          </a:xfrm>
        </p:spPr>
        <p:txBody>
          <a:bodyPr/>
          <a:lstStyle/>
          <a:p>
            <a:r>
              <a:rPr lang="sr-Latn-RS" sz="2400" dirty="0">
                <a:latin typeface="Calibri" panose="020F0502020204030204" pitchFamily="34" charset="0"/>
                <a:cs typeface="Calibri" panose="020F0502020204030204" pitchFamily="34" charset="0"/>
              </a:rPr>
              <a:t>Content Resolver</a:t>
            </a:r>
          </a:p>
          <a:p>
            <a:r>
              <a:rPr lang="en-US" sz="2400" b="0" i="1" u="none" strike="noStrike" baseline="0" dirty="0" err="1">
                <a:latin typeface="Calibri" panose="020F0502020204030204" pitchFamily="34" charset="0"/>
              </a:rPr>
              <a:t>getContentResolver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().query(Uri, projection, selection, </a:t>
            </a:r>
            <a:r>
              <a:rPr lang="en-US" sz="2400" b="0" i="1" u="none" strike="noStrike" baseline="0" dirty="0" err="1">
                <a:latin typeface="Calibri" panose="020F0502020204030204" pitchFamily="34" charset="0"/>
              </a:rPr>
              <a:t>selectionArgs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2400" b="0" i="1" u="none" strike="noStrike" baseline="0" dirty="0" err="1">
                <a:latin typeface="Calibri" panose="020F0502020204030204" pitchFamily="34" charset="0"/>
              </a:rPr>
              <a:t>sortOrder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)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C5B90-2BED-02C7-7E54-55850FAB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16" y="2963126"/>
            <a:ext cx="4621984" cy="36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1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FF56-7385-1A5C-8974-DAE7350B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Praktični deo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11D4D-BBC5-5CF0-C75C-BAA8EF6AD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83" y="972229"/>
            <a:ext cx="2910625" cy="55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7EF6-D3D7-FE3B-FEEC-C4CBE7D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Praktični deo – Load button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BF635-CC5E-9E07-1F33-B368E182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75" y="1152983"/>
            <a:ext cx="1903446" cy="2068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8935F8-7DD0-2683-C244-F47CD83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67" y="1147722"/>
            <a:ext cx="6720183" cy="4313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464E5-89DD-2301-C6A1-54863F745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24"/>
          <a:stretch/>
        </p:blipFill>
        <p:spPr>
          <a:xfrm>
            <a:off x="5986462" y="3501846"/>
            <a:ext cx="6028327" cy="31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FF56-7385-1A5C-8974-DAE7350B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Praktični deo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C798C-A925-A31E-D3A7-7DEAB986C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34" y="1095153"/>
            <a:ext cx="3073057" cy="55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8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208</Words>
  <Application>Microsoft Office PowerPoint</Application>
  <PresentationFormat>Widescreen</PresentationFormat>
  <Paragraphs>55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 3</vt:lpstr>
      <vt:lpstr>Ion</vt:lpstr>
      <vt:lpstr>  Forenzika mobilnih uredjaja -kreiranje aplikacije koja ekstraktuje podatke  o SMS porukama-</vt:lpstr>
      <vt:lpstr>Sadržaj</vt:lpstr>
      <vt:lpstr>Struktura datoteka Android sistema</vt:lpstr>
      <vt:lpstr>Android Debug Bridge (ADB)</vt:lpstr>
      <vt:lpstr>Content Provider</vt:lpstr>
      <vt:lpstr>Pristup Content Provider-u</vt:lpstr>
      <vt:lpstr>Praktični deo</vt:lpstr>
      <vt:lpstr>Praktični deo – Load button</vt:lpstr>
      <vt:lpstr>Praktični deo</vt:lpstr>
      <vt:lpstr>Praktični deo – Find Contact</vt:lpstr>
      <vt:lpstr>Praktični deo – Find Contact</vt:lpstr>
      <vt:lpstr>Praktični deo – Find Length</vt:lpstr>
      <vt:lpstr>Praktični deo – Draw graph</vt:lpstr>
      <vt:lpstr>Praktični deo – Draw graph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 lokalizacija objekata na slici korišćenjem dubokog učenja</dc:title>
  <dc:creator>Mila Rancic</dc:creator>
  <cp:lastModifiedBy>Mila Rancic</cp:lastModifiedBy>
  <cp:revision>65</cp:revision>
  <dcterms:created xsi:type="dcterms:W3CDTF">2023-02-17T13:17:36Z</dcterms:created>
  <dcterms:modified xsi:type="dcterms:W3CDTF">2023-02-17T15:22:16Z</dcterms:modified>
</cp:coreProperties>
</file>