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61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4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5B1A86-29BB-490A-A490-766C81D885F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0FE4-B030-4092-ADD7-5EFBF63F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5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654E4E-B482-27D6-4798-9845B80D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49" y="2411964"/>
            <a:ext cx="8907301" cy="1017036"/>
          </a:xfrm>
        </p:spPr>
        <p:txBody>
          <a:bodyPr>
            <a:normAutofit/>
          </a:bodyPr>
          <a:lstStyle/>
          <a:p>
            <a:pPr algn="ctr"/>
            <a:r>
              <a:rPr lang="en-US" sz="6000" b="1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Detekcija</a:t>
            </a:r>
            <a:r>
              <a:rPr lang="en-US" sz="6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umora</a:t>
            </a:r>
            <a:r>
              <a:rPr lang="en-US" sz="6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6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vozača</a:t>
            </a:r>
            <a:endParaRPr lang="en-US" sz="60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EAFC7C-0841-47E4-6B76-4C78EBDA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3219" y="5755476"/>
            <a:ext cx="3501263" cy="5491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Kandidat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sr-Latn-RS" dirty="0">
                <a:solidFill>
                  <a:schemeClr val="tx2"/>
                </a:solidFill>
              </a:rPr>
              <a:t>Mila Rančić 1370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5669-3A28-E847-A33B-92CD4E9194B0}"/>
              </a:ext>
            </a:extLst>
          </p:cNvPr>
          <p:cNvSpPr txBox="1"/>
          <p:nvPr/>
        </p:nvSpPr>
        <p:spPr>
          <a:xfrm>
            <a:off x="559854" y="5755476"/>
            <a:ext cx="50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r-Latn-RS" dirty="0">
                <a:solidFill>
                  <a:schemeClr val="tx2"/>
                </a:solidFill>
                <a:latin typeface="+mj-lt"/>
              </a:rPr>
              <a:t>Mentor: </a:t>
            </a:r>
            <a:r>
              <a:rPr lang="en-US" b="0" i="0" u="none" strike="noStrike" baseline="0" dirty="0">
                <a:solidFill>
                  <a:schemeClr val="tx2"/>
                </a:solidFill>
                <a:latin typeface="+mj-lt"/>
              </a:rPr>
              <a:t> prof. </a:t>
            </a:r>
            <a:r>
              <a:rPr lang="en-US" b="0" i="0" u="none" strike="noStrike" baseline="0" dirty="0" err="1">
                <a:solidFill>
                  <a:schemeClr val="tx2"/>
                </a:solidFill>
                <a:latin typeface="+mj-lt"/>
              </a:rPr>
              <a:t>dr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Leonid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Stoimenov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871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0243-C8B3-CEE8-25F1-D8B4D064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sr-Latn-RS" dirty="0"/>
              <a:t>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8D13-DF43-7401-AFE9-1930B2CF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578-BAE7-6312-4B7C-0986FFA2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detekcije umora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8BCF-7FA9-F9F8-5353-45E816EE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DA49-834F-8347-FF2D-E1B30F5E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77CD-5BA6-7D9C-4EF8-2170F7DA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F83020-1261-5552-5B1B-6CAC26BF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043" y="2761862"/>
            <a:ext cx="6127914" cy="1797264"/>
          </a:xfrm>
        </p:spPr>
        <p:txBody>
          <a:bodyPr/>
          <a:lstStyle/>
          <a:p>
            <a:r>
              <a:rPr lang="sr-Latn-RS" sz="6000" dirty="0"/>
              <a:t>Hvala na pažnji!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7982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1427</TotalTime>
  <Words>25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Century Gothic</vt:lpstr>
      <vt:lpstr>Wingdings 3</vt:lpstr>
      <vt:lpstr>Ion</vt:lpstr>
      <vt:lpstr>Detekcija umora kod vozača</vt:lpstr>
      <vt:lpstr>Sadržaj</vt:lpstr>
      <vt:lpstr>Metode detekcije umora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lokalizacija objekata na slici korišćenjem dubokog učenja</dc:title>
  <dc:creator>Mila Rancic</dc:creator>
  <cp:lastModifiedBy>Mila Rancic</cp:lastModifiedBy>
  <cp:revision>3</cp:revision>
  <dcterms:created xsi:type="dcterms:W3CDTF">2023-02-17T16:09:56Z</dcterms:created>
  <dcterms:modified xsi:type="dcterms:W3CDTF">2023-02-18T15:57:22Z</dcterms:modified>
</cp:coreProperties>
</file>