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4" r:id="rId6"/>
    <p:sldId id="259" r:id="rId7"/>
    <p:sldId id="261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-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EBBBCC-DAD2-459C-BE2E-F6DE35CF9A28}" styleName="Темный стиль 2 -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132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108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067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707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742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859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90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442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971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703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257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750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9D8BC-3F7A-4360-BB6D-F1FCB3470FB4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49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87783"/>
            <a:ext cx="9144000" cy="961493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ФГБОУ ВО УГНТУ</a:t>
            </a:r>
            <a:br>
              <a:rPr lang="ru-RU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Молодёжный технопарк</a:t>
            </a:r>
            <a:br>
              <a:rPr lang="ru-RU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Образовательный проект «</a:t>
            </a:r>
            <a:r>
              <a:rPr lang="ru-RU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Яндекс.Лицей</a:t>
            </a:r>
            <a:r>
              <a:rPr lang="ru-RU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54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Flappy</a:t>
            </a:r>
            <a:r>
              <a:rPr lang="en-US" sz="5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Bird</a:t>
            </a:r>
            <a:endParaRPr lang="en-US" sz="5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9589" y="4925512"/>
            <a:ext cx="6858000" cy="1655762"/>
          </a:xfrm>
        </p:spPr>
        <p:txBody>
          <a:bodyPr>
            <a:normAutofit/>
          </a:bodyPr>
          <a:lstStyle/>
          <a:p>
            <a:pPr algn="r"/>
            <a:r>
              <a:rPr lang="ru-RU" sz="1800" b="1" i="1" dirty="0" smtClean="0">
                <a:latin typeface="Times New Roman" pitchFamily="18" charset="0"/>
                <a:cs typeface="Times New Roman" pitchFamily="18" charset="0"/>
              </a:rPr>
              <a:t>Разработчик Алёшкина Милана Вадимовна</a:t>
            </a:r>
          </a:p>
          <a:p>
            <a:pPr algn="r"/>
            <a:r>
              <a:rPr lang="ru-RU" sz="1800" b="1" i="1" dirty="0" smtClean="0">
                <a:latin typeface="Times New Roman" pitchFamily="18" charset="0"/>
                <a:cs typeface="Times New Roman" pitchFamily="18" charset="0"/>
              </a:rPr>
              <a:t>Преподаватель </a:t>
            </a:r>
            <a:r>
              <a:rPr lang="ru-RU" sz="1800" b="1" i="1" dirty="0" err="1" smtClean="0">
                <a:latin typeface="Times New Roman" pitchFamily="18" charset="0"/>
                <a:cs typeface="Times New Roman" pitchFamily="18" charset="0"/>
              </a:rPr>
              <a:t>Балчугова</a:t>
            </a:r>
            <a:r>
              <a:rPr lang="ru-RU" sz="1800" b="1" i="1" dirty="0" smtClean="0">
                <a:latin typeface="Times New Roman" pitchFamily="18" charset="0"/>
                <a:cs typeface="Times New Roman" pitchFamily="18" charset="0"/>
              </a:rPr>
              <a:t> Альбина </a:t>
            </a:r>
            <a:r>
              <a:rPr lang="ru-RU" sz="1800" b="1" i="1" dirty="0" err="1" smtClean="0">
                <a:latin typeface="Times New Roman" pitchFamily="18" charset="0"/>
                <a:cs typeface="Times New Roman" pitchFamily="18" charset="0"/>
              </a:rPr>
              <a:t>Фуатовна</a:t>
            </a:r>
            <a:endParaRPr lang="ru-RU" sz="18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77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3999" cy="1188720"/>
          </a:xfrm>
        </p:spPr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Актуальность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220686"/>
            <a:ext cx="9144000" cy="3252651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Как известно, человеку свойственно уставать после тяжелого рабочего дня. В связи с этим нужно приложение, которое поможет человеку разгрузиться и восполнить баланс сил.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3999" cy="1188720"/>
          </a:xfrm>
        </p:spPr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Цели и задачи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66651" y="1854926"/>
            <a:ext cx="7445829" cy="4336868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Помочь людям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расслабиться</a:t>
            </a:r>
          </a:p>
          <a:p>
            <a:pPr marL="457200" indent="-457200" algn="l">
              <a:buAutoNum type="arabicPeriod"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Попробовать сделать самостоятельное приложение с помощью библиотеки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pygame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AutoNum type="arabicPeriod"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Попробовать сохранить данные о счете</a:t>
            </a:r>
          </a:p>
          <a:p>
            <a:pPr marL="457200" indent="-457200" algn="l">
              <a:buAutoNum type="arabicPeriod"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Отследить столкновения предметов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3999" cy="1188720"/>
          </a:xfrm>
        </p:spPr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Алгоритм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85556" y="1149531"/>
            <a:ext cx="5133702" cy="5878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Открытие пользователем приложения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94263" y="1772194"/>
            <a:ext cx="5133702" cy="5878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Запуск игры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002970" y="2420984"/>
            <a:ext cx="5133702" cy="5878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Появление препятствия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416629" y="3113314"/>
            <a:ext cx="1750422" cy="5878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Преодоление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628608" y="3113314"/>
            <a:ext cx="1667689" cy="5878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Столкновение 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654730" y="3727271"/>
            <a:ext cx="1615441" cy="574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Вывод данных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4676502" y="4428309"/>
            <a:ext cx="1541417" cy="587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Выход из приложения</a:t>
            </a:r>
            <a:endParaRPr lang="ru-RU" dirty="0"/>
          </a:p>
        </p:txBody>
      </p:sp>
      <p:cxnSp>
        <p:nvCxnSpPr>
          <p:cNvPr id="63" name="Прямая со стрелкой 62"/>
          <p:cNvCxnSpPr/>
          <p:nvPr/>
        </p:nvCxnSpPr>
        <p:spPr>
          <a:xfrm rot="5400000">
            <a:off x="2449289" y="4761414"/>
            <a:ext cx="184186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rot="10800000">
            <a:off x="182885" y="5682341"/>
            <a:ext cx="3161207" cy="26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rot="16200000" flipV="1">
            <a:off x="-1227908" y="4245428"/>
            <a:ext cx="2834640" cy="13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V="1">
            <a:off x="209006" y="2795451"/>
            <a:ext cx="1737360" cy="13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3999" cy="1188720"/>
          </a:xfrm>
        </p:spPr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Структура приложения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0891" y="1476103"/>
            <a:ext cx="8007532" cy="2129246"/>
          </a:xfrm>
        </p:spPr>
        <p:txBody>
          <a:bodyPr>
            <a:normAutofit fontScale="25000" lnSpcReduction="20000"/>
          </a:bodyPr>
          <a:lstStyle/>
          <a:p>
            <a:r>
              <a:rPr lang="ru-RU" sz="9600" b="1" dirty="0" smtClean="0">
                <a:latin typeface="Times New Roman" pitchFamily="18" charset="0"/>
                <a:cs typeface="Times New Roman" pitchFamily="18" charset="0"/>
              </a:rPr>
              <a:t>Во – первых, мы имеем несколько функций, отвечающих за картинку. Какие-то из них рисуют трубы, какие – то – сам полет птицы. Чтобы все было реалистичней, полет птицы сделан по аналогии гиф – файла с птицей, потому что сами </a:t>
            </a:r>
            <a:r>
              <a:rPr lang="ru-RU" sz="9600" b="1" dirty="0" err="1" smtClean="0">
                <a:latin typeface="Times New Roman" pitchFamily="18" charset="0"/>
                <a:cs typeface="Times New Roman" pitchFamily="18" charset="0"/>
              </a:rPr>
              <a:t>гифки</a:t>
            </a:r>
            <a:r>
              <a:rPr lang="ru-RU" sz="9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ru-RU" sz="9600" b="1" dirty="0" smtClean="0">
                <a:latin typeface="Times New Roman" pitchFamily="18" charset="0"/>
                <a:cs typeface="Times New Roman" pitchFamily="18" charset="0"/>
              </a:rPr>
              <a:t>не поддерживает. Мы делаем расчеты чтобы плавно менять крыло с поднятого на опущенное.</a:t>
            </a:r>
          </a:p>
          <a:p>
            <a:r>
              <a:rPr lang="ru-RU" sz="9600" b="1" dirty="0" smtClean="0">
                <a:latin typeface="Times New Roman" pitchFamily="18" charset="0"/>
                <a:cs typeface="Times New Roman" pitchFamily="18" charset="0"/>
              </a:rPr>
              <a:t>Во – вторых, само передвижение птицы реализовано с помощью </a:t>
            </a:r>
            <a:r>
              <a:rPr lang="ru-RU" sz="9600" b="1" dirty="0" err="1" smtClean="0">
                <a:latin typeface="Times New Roman" pitchFamily="18" charset="0"/>
                <a:cs typeface="Times New Roman" pitchFamily="18" charset="0"/>
              </a:rPr>
              <a:t>косинусоиды</a:t>
            </a:r>
            <a:r>
              <a:rPr lang="ru-RU" sz="9600" b="1" dirty="0" smtClean="0">
                <a:latin typeface="Times New Roman" pitchFamily="18" charset="0"/>
                <a:cs typeface="Times New Roman" pitchFamily="18" charset="0"/>
              </a:rPr>
              <a:t> – графика функции косинуса, чтобы не было резких движений</a:t>
            </a:r>
          </a:p>
          <a:p>
            <a:r>
              <a:rPr lang="ru-RU" sz="9600" b="1" dirty="0" smtClean="0">
                <a:latin typeface="Times New Roman" pitchFamily="18" charset="0"/>
                <a:cs typeface="Times New Roman" pitchFamily="18" charset="0"/>
              </a:rPr>
              <a:t>В – третьих, мы считаем очки с помощью специальной функции</a:t>
            </a:r>
          </a:p>
          <a:p>
            <a:pPr algn="l"/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3999" cy="1188720"/>
          </a:xfrm>
        </p:spPr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Структура приложения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2514" y="1449977"/>
            <a:ext cx="3984172" cy="49246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0303" y="1887175"/>
            <a:ext cx="65817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306287"/>
            <a:ext cx="9143999" cy="118872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Возможности для доработки и развития приложения</a:t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2960" y="2364377"/>
            <a:ext cx="7680959" cy="3984171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Добавление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новых персонажей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AutoNum type="arabicPeriod"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Создание новых уровней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AutoNum type="arabicPeriod"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Наложение мелодии</a:t>
            </a:r>
          </a:p>
          <a:p>
            <a:pPr marL="457200" indent="-457200" algn="l">
              <a:buAutoNum type="arabicPeriod"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Усовершенствование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дизайна</a:t>
            </a:r>
          </a:p>
          <a:p>
            <a:pPr marL="457200" indent="-457200">
              <a:buAutoNum type="arabicPeriod"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3999" cy="1188720"/>
          </a:xfrm>
        </p:spPr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Вывод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3771" y="1423851"/>
            <a:ext cx="7733212" cy="4924698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За первые два месяца обучения в 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Яндекс.Лицее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я узнала много нового, в том числе и о библиотеке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PyQT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Я создала свое собственное приложение, благодаря чему у меня получилось закрепить свои навыки на практике. 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14846"/>
          </a:xfrm>
        </p:spPr>
        <p:txBody>
          <a:bodyPr>
            <a:no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s://sun9-75.userapi.com/c848520/v848520537/1e367/w2eESGn-0Z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2935" y="1333046"/>
            <a:ext cx="5524954" cy="55249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760</TotalTime>
  <Words>233</Words>
  <Application>Microsoft Office PowerPoint</Application>
  <PresentationFormat>Экран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Office Theme</vt:lpstr>
      <vt:lpstr>ФГБОУ ВО УГНТУ Молодёжный технопарк Образовательный проект «Яндекс.Лицей»  Flappy Bird</vt:lpstr>
      <vt:lpstr>Актуальность</vt:lpstr>
      <vt:lpstr>Цели и задачи</vt:lpstr>
      <vt:lpstr>Алгоритм</vt:lpstr>
      <vt:lpstr>Структура приложения</vt:lpstr>
      <vt:lpstr>Структура приложения</vt:lpstr>
      <vt:lpstr>Возможности для доработки и развития приложения </vt:lpstr>
      <vt:lpstr>Вывод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ASUS</cp:lastModifiedBy>
  <cp:revision>83</cp:revision>
  <dcterms:created xsi:type="dcterms:W3CDTF">2019-02-21T15:01:25Z</dcterms:created>
  <dcterms:modified xsi:type="dcterms:W3CDTF">2021-03-01T12:15:29Z</dcterms:modified>
</cp:coreProperties>
</file>