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92" r:id="rId2"/>
    <p:sldId id="29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5" r:id="rId11"/>
    <p:sldId id="28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3889-34CE-42C1-8E07-065007A4F281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C5EE-79E0-44F4-9472-9E77A4476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3889-34CE-42C1-8E07-065007A4F281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C5EE-79E0-44F4-9472-9E77A4476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3889-34CE-42C1-8E07-065007A4F281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C5EE-79E0-44F4-9472-9E77A4476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3889-34CE-42C1-8E07-065007A4F281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C5EE-79E0-44F4-9472-9E77A4476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3889-34CE-42C1-8E07-065007A4F281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C5EE-79E0-44F4-9472-9E77A4476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3889-34CE-42C1-8E07-065007A4F281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C5EE-79E0-44F4-9472-9E77A4476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3889-34CE-42C1-8E07-065007A4F281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C5EE-79E0-44F4-9472-9E77A4476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3889-34CE-42C1-8E07-065007A4F281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C5EE-79E0-44F4-9472-9E77A4476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3889-34CE-42C1-8E07-065007A4F281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C5EE-79E0-44F4-9472-9E77A4476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3889-34CE-42C1-8E07-065007A4F281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C5EE-79E0-44F4-9472-9E77A4476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3889-34CE-42C1-8E07-065007A4F281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C5EE-79E0-44F4-9472-9E77A44762EA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23889-34CE-42C1-8E07-065007A4F281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C5EE-79E0-44F4-9472-9E77A44762E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8051 Quiz Show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57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system can be used for quiz competitions.</a:t>
            </a:r>
          </a:p>
          <a:p>
            <a:r>
              <a:rPr lang="en-US" dirty="0" smtClean="0"/>
              <a:t>It can be used for quiz preparations.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number of questions stored in this system are less due to less memory available.</a:t>
            </a:r>
          </a:p>
          <a:p>
            <a:r>
              <a:rPr lang="en-US" dirty="0" smtClean="0"/>
              <a:t>We can increase the number of questions by interfacing an external ROM to increase the size of memory.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 have used the following in the project:</a:t>
            </a:r>
          </a:p>
          <a:p>
            <a:r>
              <a:rPr lang="en-US" dirty="0" smtClean="0"/>
              <a:t>Microcontroller.</a:t>
            </a:r>
          </a:p>
          <a:p>
            <a:r>
              <a:rPr lang="en-US" dirty="0" smtClean="0"/>
              <a:t>Keypad.</a:t>
            </a:r>
          </a:p>
          <a:p>
            <a:r>
              <a:rPr lang="en-US" dirty="0" smtClean="0"/>
              <a:t>LCD.</a:t>
            </a:r>
          </a:p>
          <a:p>
            <a:r>
              <a:rPr lang="en-US" dirty="0" smtClean="0"/>
              <a:t>Serial communication.</a:t>
            </a:r>
          </a:p>
          <a:p>
            <a:r>
              <a:rPr lang="en-US" dirty="0" smtClean="0"/>
              <a:t>PC.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implemented 2 modes in the project namely</a:t>
            </a:r>
          </a:p>
          <a:p>
            <a:pPr lvl="2"/>
            <a:r>
              <a:rPr lang="en-US" dirty="0" smtClean="0"/>
              <a:t>MODE 0</a:t>
            </a:r>
          </a:p>
          <a:p>
            <a:pPr lvl="2"/>
            <a:r>
              <a:rPr lang="en-US" dirty="0" smtClean="0"/>
              <a:t>MODE 1</a:t>
            </a:r>
          </a:p>
          <a:p>
            <a:endParaRPr lang="en-US" dirty="0" smtClean="0"/>
          </a:p>
          <a:p>
            <a:r>
              <a:rPr lang="en-US" dirty="0" smtClean="0"/>
              <a:t>Mode 0 is single player mode</a:t>
            </a:r>
          </a:p>
          <a:p>
            <a:r>
              <a:rPr lang="en-US" dirty="0" smtClean="0"/>
              <a:t>Mode 1 is 2 player mode</a:t>
            </a:r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 0 is a single player mode</a:t>
            </a:r>
          </a:p>
          <a:p>
            <a:r>
              <a:rPr lang="en-US" dirty="0" smtClean="0"/>
              <a:t>A question will be displayed on the LCD and 4 options will be given.</a:t>
            </a:r>
          </a:p>
          <a:p>
            <a:r>
              <a:rPr lang="en-US" dirty="0" smtClean="0"/>
              <a:t>User has to enter his correct option via keypad.</a:t>
            </a:r>
          </a:p>
          <a:p>
            <a:r>
              <a:rPr lang="en-US" dirty="0" smtClean="0"/>
              <a:t>Correct answer gives +5 marks while wrong answer gives -2.</a:t>
            </a:r>
          </a:p>
          <a:p>
            <a:r>
              <a:rPr lang="en-US" dirty="0" smtClean="0"/>
              <a:t>A total of 3 questions are asked from the user randomly picked from a total </a:t>
            </a:r>
            <a:r>
              <a:rPr lang="en-US" smtClean="0"/>
              <a:t>of </a:t>
            </a:r>
            <a:r>
              <a:rPr lang="en-US" smtClean="0"/>
              <a:t>6 questions  </a:t>
            </a:r>
            <a:r>
              <a:rPr lang="en-US" dirty="0" smtClean="0"/>
              <a:t>stored.</a:t>
            </a:r>
          </a:p>
          <a:p>
            <a:r>
              <a:rPr lang="en-US" dirty="0" smtClean="0"/>
              <a:t> At the end result is displayed and pressing any key will restart the system.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 1 is a 2 player mode.</a:t>
            </a:r>
          </a:p>
          <a:p>
            <a:r>
              <a:rPr lang="en-US" dirty="0" smtClean="0"/>
              <a:t>User A will use Keypad and User B will use Keyboard.</a:t>
            </a:r>
          </a:p>
          <a:p>
            <a:r>
              <a:rPr lang="en-US" dirty="0" smtClean="0"/>
              <a:t>A question is displayed on the LCD and PC screen simultaneously and options are also displayed.</a:t>
            </a:r>
          </a:p>
          <a:p>
            <a:r>
              <a:rPr lang="en-US" dirty="0" smtClean="0"/>
              <a:t>Now the user who presses 0 button first is given the chance to give answer.</a:t>
            </a:r>
          </a:p>
          <a:p>
            <a:r>
              <a:rPr lang="en-US" dirty="0" smtClean="0"/>
              <a:t>For correct answer user will get +5 marks and for wrong answer he will get -3 marks.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1(contd.)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first user gives wrong answer then second user is given the chance to answer the question, if he can answer +5 points are given if he can't answer then no marks are deducted.</a:t>
            </a:r>
          </a:p>
          <a:p>
            <a:r>
              <a:rPr lang="en-US" dirty="0" smtClean="0"/>
              <a:t>A total of 3 questions are asked from the user randomly picked from a total of </a:t>
            </a:r>
            <a:r>
              <a:rPr lang="en-US" dirty="0" smtClean="0"/>
              <a:t>6 questions </a:t>
            </a:r>
            <a:r>
              <a:rPr lang="en-US" dirty="0" smtClean="0"/>
              <a:t>stored.</a:t>
            </a:r>
          </a:p>
          <a:p>
            <a:r>
              <a:rPr lang="en-US" dirty="0" smtClean="0"/>
              <a:t>At the end result is displayed and pressing any key will restart the system.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ALGORITHM MODE 0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505200" y="762000"/>
            <a:ext cx="22098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81400" y="6096000"/>
            <a:ext cx="22098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results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62000" y="4343400"/>
            <a:ext cx="22098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-2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1600200"/>
            <a:ext cx="41910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Question is displayed and options are given on LCD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438400" y="2514600"/>
            <a:ext cx="44196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enters his choice via keypad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172200" y="4419600"/>
            <a:ext cx="22098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+5</a:t>
            </a:r>
            <a:endParaRPr lang="en-US" dirty="0"/>
          </a:p>
        </p:txBody>
      </p:sp>
      <p:sp>
        <p:nvSpPr>
          <p:cNvPr id="10" name="Diamond 9"/>
          <p:cNvSpPr/>
          <p:nvPr/>
        </p:nvSpPr>
        <p:spPr>
          <a:xfrm>
            <a:off x="3581400" y="3429000"/>
            <a:ext cx="2133600" cy="1066800"/>
          </a:xfrm>
          <a:prstGeom prst="diamon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Correct?</a:t>
            </a:r>
            <a:endParaRPr lang="en-US" dirty="0"/>
          </a:p>
        </p:txBody>
      </p:sp>
      <p:sp>
        <p:nvSpPr>
          <p:cNvPr id="11" name="Diamond 10"/>
          <p:cNvSpPr/>
          <p:nvPr/>
        </p:nvSpPr>
        <p:spPr>
          <a:xfrm>
            <a:off x="3505200" y="4876800"/>
            <a:ext cx="2362200" cy="1066800"/>
          </a:xfrm>
          <a:prstGeom prst="diamon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 questions asked?</a:t>
            </a:r>
            <a:endParaRPr lang="en-US" sz="1600" dirty="0"/>
          </a:p>
        </p:txBody>
      </p:sp>
      <p:cxnSp>
        <p:nvCxnSpPr>
          <p:cNvPr id="13" name="Straight Arrow Connector 12"/>
          <p:cNvCxnSpPr>
            <a:stCxn id="4" idx="2"/>
            <a:endCxn id="7" idx="0"/>
          </p:cNvCxnSpPr>
          <p:nvPr/>
        </p:nvCxnSpPr>
        <p:spPr>
          <a:xfrm rot="5400000">
            <a:off x="4495800" y="1485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rot="16200000" flipH="1">
            <a:off x="4476750" y="234315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10" idx="0"/>
          </p:cNvCxnSpPr>
          <p:nvPr/>
        </p:nvCxnSpPr>
        <p:spPr>
          <a:xfrm rot="5400000">
            <a:off x="4495800" y="3276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3"/>
          </p:cNvCxnSpPr>
          <p:nvPr/>
        </p:nvCxnSpPr>
        <p:spPr>
          <a:xfrm>
            <a:off x="5715000" y="3962400"/>
            <a:ext cx="16002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981200" y="3962400"/>
            <a:ext cx="16002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7124700" y="41529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1790700" y="41529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</p:cNvCxnSpPr>
          <p:nvPr/>
        </p:nvCxnSpPr>
        <p:spPr>
          <a:xfrm rot="5400000">
            <a:off x="7067550" y="5200650"/>
            <a:ext cx="381000" cy="381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1" idx="3"/>
          </p:cNvCxnSpPr>
          <p:nvPr/>
        </p:nvCxnSpPr>
        <p:spPr>
          <a:xfrm rot="10800000">
            <a:off x="5867400" y="54102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2"/>
            <a:endCxn id="5" idx="0"/>
          </p:cNvCxnSpPr>
          <p:nvPr/>
        </p:nvCxnSpPr>
        <p:spPr>
          <a:xfrm rot="5400000">
            <a:off x="4610100" y="60198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6" idx="3"/>
          </p:cNvCxnSpPr>
          <p:nvPr/>
        </p:nvCxnSpPr>
        <p:spPr>
          <a:xfrm>
            <a:off x="2971800" y="4648200"/>
            <a:ext cx="16764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1" idx="0"/>
          </p:cNvCxnSpPr>
          <p:nvPr/>
        </p:nvCxnSpPr>
        <p:spPr>
          <a:xfrm rot="16200000" flipH="1">
            <a:off x="4552950" y="4743450"/>
            <a:ext cx="2286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</p:cNvCxnSpPr>
          <p:nvPr/>
        </p:nvCxnSpPr>
        <p:spPr>
          <a:xfrm rot="10800000">
            <a:off x="533400" y="5410200"/>
            <a:ext cx="29718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 flipH="1" flipV="1">
            <a:off x="-1181100" y="3695700"/>
            <a:ext cx="3429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33400" y="1981200"/>
            <a:ext cx="1905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0800000">
            <a:off x="5791200" y="6400800"/>
            <a:ext cx="29718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 flipH="1" flipV="1">
            <a:off x="6057900" y="3695700"/>
            <a:ext cx="54102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0800000">
            <a:off x="5715000" y="990600"/>
            <a:ext cx="3048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943600" y="3505200"/>
            <a:ext cx="609600" cy="381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667000" y="3505200"/>
            <a:ext cx="609600" cy="381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5334000" y="5715000"/>
            <a:ext cx="609600" cy="381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752600" y="5486400"/>
            <a:ext cx="609600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ALGORITHM MODE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05200" y="685800"/>
            <a:ext cx="22098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14600" y="1447800"/>
            <a:ext cx="41910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Question is displayed and options are given </a:t>
            </a:r>
            <a:r>
              <a:rPr lang="en-US" smtClean="0"/>
              <a:t>on LCD</a:t>
            </a:r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3429000" y="2209800"/>
            <a:ext cx="2438400" cy="1219200"/>
          </a:xfrm>
          <a:prstGeom prst="diamon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A has pressed 0 first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5029200" y="3276600"/>
            <a:ext cx="3352800" cy="7620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A enters his choice via keypad</a:t>
            </a:r>
            <a:endParaRPr lang="en-US" dirty="0"/>
          </a:p>
        </p:txBody>
      </p:sp>
      <p:sp>
        <p:nvSpPr>
          <p:cNvPr id="12" name="Diamond 11"/>
          <p:cNvSpPr/>
          <p:nvPr/>
        </p:nvSpPr>
        <p:spPr>
          <a:xfrm>
            <a:off x="3733800" y="4191000"/>
            <a:ext cx="1981200" cy="838200"/>
          </a:xfrm>
          <a:prstGeom prst="diamon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Correct?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096000" y="4724400"/>
            <a:ext cx="22098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+5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14400" y="4800600"/>
            <a:ext cx="22098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-3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914400" y="3352800"/>
            <a:ext cx="3429000" cy="685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B enters his choice via keyboard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914400" y="5791200"/>
            <a:ext cx="3429000" cy="685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B enters his choice via keyboard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362200" y="4038600"/>
            <a:ext cx="609600" cy="381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286000" y="2286000"/>
            <a:ext cx="609600" cy="381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705600" y="4038600"/>
            <a:ext cx="609600" cy="381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477000" y="2286000"/>
            <a:ext cx="609600" cy="381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5" idx="2"/>
            <a:endCxn id="6" idx="0"/>
          </p:cNvCxnSpPr>
          <p:nvPr/>
        </p:nvCxnSpPr>
        <p:spPr>
          <a:xfrm rot="5400000">
            <a:off x="4533900" y="13716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</p:cNvCxnSpPr>
          <p:nvPr/>
        </p:nvCxnSpPr>
        <p:spPr>
          <a:xfrm rot="16200000" flipH="1">
            <a:off x="4552950" y="2114550"/>
            <a:ext cx="152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2514600" y="2819400"/>
            <a:ext cx="9144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3"/>
          </p:cNvCxnSpPr>
          <p:nvPr/>
        </p:nvCxnSpPr>
        <p:spPr>
          <a:xfrm>
            <a:off x="5867400" y="2819400"/>
            <a:ext cx="10668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2248694" y="3086100"/>
            <a:ext cx="532606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6706394" y="30472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2" idx="1"/>
          </p:cNvCxnSpPr>
          <p:nvPr/>
        </p:nvCxnSpPr>
        <p:spPr>
          <a:xfrm rot="10800000" flipV="1">
            <a:off x="2133600" y="4610100"/>
            <a:ext cx="1600200" cy="381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 flipV="1">
            <a:off x="5715000" y="4572000"/>
            <a:ext cx="1600200" cy="381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2058194" y="4723606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7239794" y="4647406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4" idx="2"/>
          </p:cNvCxnSpPr>
          <p:nvPr/>
        </p:nvCxnSpPr>
        <p:spPr>
          <a:xfrm rot="5400000">
            <a:off x="6115050" y="6381750"/>
            <a:ext cx="2133600" cy="381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2"/>
          </p:cNvCxnSpPr>
          <p:nvPr/>
        </p:nvCxnSpPr>
        <p:spPr>
          <a:xfrm rot="16200000" flipH="1">
            <a:off x="1847850" y="558165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9" idx="2"/>
          </p:cNvCxnSpPr>
          <p:nvPr/>
        </p:nvCxnSpPr>
        <p:spPr>
          <a:xfrm rot="16200000" flipH="1">
            <a:off x="2457450" y="6648450"/>
            <a:ext cx="381000" cy="381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 flipH="1" flipV="1">
            <a:off x="6172200" y="4267200"/>
            <a:ext cx="51816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>
            <a:off x="6781800" y="16764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1295400" y="914400"/>
            <a:ext cx="1981200" cy="838200"/>
          </a:xfrm>
          <a:prstGeom prst="diamon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Correct?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3352800" y="1905000"/>
            <a:ext cx="22098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+5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3276600" y="3124200"/>
            <a:ext cx="2362200" cy="1066800"/>
          </a:xfrm>
          <a:prstGeom prst="diamon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 questions asked?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3505200" y="4572000"/>
            <a:ext cx="22098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results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3000" y="2133600"/>
            <a:ext cx="609600" cy="381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72200" y="3124200"/>
            <a:ext cx="609600" cy="381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76600" y="4038600"/>
            <a:ext cx="609600" cy="381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33800" y="762000"/>
            <a:ext cx="609600" cy="381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4" idx="0"/>
          </p:cNvCxnSpPr>
          <p:nvPr/>
        </p:nvCxnSpPr>
        <p:spPr>
          <a:xfrm rot="5400000">
            <a:off x="1828800" y="4572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3"/>
          </p:cNvCxnSpPr>
          <p:nvPr/>
        </p:nvCxnSpPr>
        <p:spPr>
          <a:xfrm flipV="1">
            <a:off x="3276600" y="1295400"/>
            <a:ext cx="1143000" cy="381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5" idx="0"/>
          </p:cNvCxnSpPr>
          <p:nvPr/>
        </p:nvCxnSpPr>
        <p:spPr>
          <a:xfrm rot="16200000" flipH="1">
            <a:off x="4133850" y="158115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2"/>
          </p:cNvCxnSpPr>
          <p:nvPr/>
        </p:nvCxnSpPr>
        <p:spPr>
          <a:xfrm rot="5400000">
            <a:off x="1333500" y="2705100"/>
            <a:ext cx="1905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1"/>
          </p:cNvCxnSpPr>
          <p:nvPr/>
        </p:nvCxnSpPr>
        <p:spPr>
          <a:xfrm>
            <a:off x="2286000" y="3657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</p:cNvCxnSpPr>
          <p:nvPr/>
        </p:nvCxnSpPr>
        <p:spPr>
          <a:xfrm rot="16200000" flipH="1">
            <a:off x="4286250" y="436245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4610100" y="1333500"/>
            <a:ext cx="2667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 flipV="1">
            <a:off x="5105400" y="2667000"/>
            <a:ext cx="8382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2"/>
          </p:cNvCxnSpPr>
          <p:nvPr/>
        </p:nvCxnSpPr>
        <p:spPr>
          <a:xfrm rot="5400000">
            <a:off x="4133850" y="280035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" idx="3"/>
          </p:cNvCxnSpPr>
          <p:nvPr/>
        </p:nvCxnSpPr>
        <p:spPr>
          <a:xfrm>
            <a:off x="5638800" y="36576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 flipH="1" flipV="1">
            <a:off x="4876800" y="1524000"/>
            <a:ext cx="426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>
            <a:off x="4267200" y="5410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962400" y="5638800"/>
            <a:ext cx="160020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start state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TC102455519[[fn=Winter]]</Template>
  <TotalTime>190</TotalTime>
  <Words>446</Words>
  <Application>Microsoft Office PowerPoint</Application>
  <PresentationFormat>On-screen Show (4:3)</PresentationFormat>
  <Paragraphs>74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Winter</vt:lpstr>
      <vt:lpstr>8051 Quiz Show</vt:lpstr>
      <vt:lpstr>COMPONENTS USED</vt:lpstr>
      <vt:lpstr>SYSTEM SPECIFICATION</vt:lpstr>
      <vt:lpstr>MODE 0</vt:lpstr>
      <vt:lpstr>MODE 1</vt:lpstr>
      <vt:lpstr>MODE 1(contd.)</vt:lpstr>
      <vt:lpstr>ALGORITHM MODE 0</vt:lpstr>
      <vt:lpstr>ALGORITHM MODE 1</vt:lpstr>
      <vt:lpstr>PowerPoint Presentation</vt:lpstr>
      <vt:lpstr>USES</vt:lpstr>
      <vt:lpstr>LIMITATIONS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 DESIGN</dc:title>
  <dc:creator>MUHAMMAD AHMAD</dc:creator>
  <cp:lastModifiedBy>Saeed</cp:lastModifiedBy>
  <cp:revision>35</cp:revision>
  <dcterms:created xsi:type="dcterms:W3CDTF">2010-01-28T00:33:28Z</dcterms:created>
  <dcterms:modified xsi:type="dcterms:W3CDTF">2012-06-02T15:47:41Z</dcterms:modified>
</cp:coreProperties>
</file>