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335520" y="349200"/>
            <a:ext cx="1296720" cy="320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000680" y="0"/>
            <a:ext cx="8185680" cy="6852240"/>
          </a:xfrm>
          <a:prstGeom prst="rect">
            <a:avLst/>
          </a:prstGeom>
          <a:solidFill>
            <a:srgbClr val="00448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390680"/>
            <a:ext cx="3994920" cy="39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4484"/>
                </a:solidFill>
                <a:latin typeface="Aria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fc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4840" cy="2275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c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4840" cy="227520"/>
          </a:xfrm>
          <a:prstGeom prst="rect">
            <a:avLst/>
          </a:prstGeom>
          <a:ln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8" descr=""/>
          <p:cNvPicPr/>
          <p:nvPr/>
        </p:nvPicPr>
        <p:blipFill>
          <a:blip r:embed="rId2"/>
          <a:stretch/>
        </p:blipFill>
        <p:spPr>
          <a:xfrm>
            <a:off x="1887120" y="3031920"/>
            <a:ext cx="2236680" cy="55656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6095880" y="0"/>
            <a:ext cx="6090120" cy="6852240"/>
          </a:xfrm>
          <a:prstGeom prst="rect">
            <a:avLst/>
          </a:prstGeom>
          <a:solidFill>
            <a:srgbClr val="7fccb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45960" y="1390680"/>
            <a:ext cx="4632840" cy="39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</a:pPr>
            <a:r>
              <a:rPr b="1" lang="en-US" sz="4000" spc="-1" strike="noStrike">
                <a:solidFill>
                  <a:srgbClr val="293339"/>
                </a:solidFill>
                <a:latin typeface="Arial"/>
                <a:ea typeface="DejaVu Sans"/>
              </a:rPr>
              <a:t>CPA Recommendations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45960" y="5554800"/>
            <a:ext cx="463284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Miguel Tasende, Data Scientist, MAD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75" name="Picture Placeholder 5" descr=""/>
          <p:cNvPicPr/>
          <p:nvPr/>
        </p:nvPicPr>
        <p:blipFill>
          <a:blip r:embed="rId1"/>
          <a:srcRect l="20339" t="0" r="20339" b="0"/>
          <a:stretch/>
        </p:blipFill>
        <p:spPr>
          <a:xfrm>
            <a:off x="6095880" y="0"/>
            <a:ext cx="6090120" cy="68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737360" y="1236600"/>
            <a:ext cx="7954920" cy="507240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3291840" y="612648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3"/>
          <a:stretch/>
        </p:blipFill>
        <p:spPr>
          <a:xfrm>
            <a:off x="1645920" y="97884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1188720" y="1097280"/>
            <a:ext cx="8686440" cy="528804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3200400" y="614988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3"/>
          <a:stretch/>
        </p:blipFill>
        <p:spPr>
          <a:xfrm>
            <a:off x="1280160" y="91440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1554480" y="1188720"/>
            <a:ext cx="8412120" cy="526104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975400" y="621792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1399680" y="116172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966320" y="1554480"/>
            <a:ext cx="754308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1874880" y="1463040"/>
            <a:ext cx="800028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1600560" y="1280160"/>
            <a:ext cx="8091720" cy="53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463040" y="1280160"/>
            <a:ext cx="8091720" cy="53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1374120" y="1097280"/>
            <a:ext cx="8501040" cy="566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371600" y="1005840"/>
            <a:ext cx="8686440" cy="57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Some charts from the Data Checks (final version, running in Oozie)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159920" y="975600"/>
            <a:ext cx="8960760" cy="59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235480" y="349200"/>
            <a:ext cx="6595200" cy="59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0868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Data Checks for CPA Recommendations V1</a:t>
            </a:r>
            <a:endParaRPr b="0" lang="en-US" sz="3000" spc="-1" strike="noStrike">
              <a:latin typeface="Arial"/>
            </a:endParaRPr>
          </a:p>
          <a:p>
            <a:pPr marL="514440" indent="-50868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Daily Simulated values for CPA Recommendations V2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Partner-locales with more than 2 data points predicted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65760" y="335304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Position of the last recorded CPA value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1773000" y="1638000"/>
            <a:ext cx="6906960" cy="129420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457200" y="4426920"/>
            <a:ext cx="11139120" cy="9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235480" y="3473280"/>
            <a:ext cx="5860080" cy="20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98004e"/>
                </a:solidFill>
                <a:latin typeface="Arial"/>
                <a:ea typeface="DejaVu Sans"/>
              </a:rPr>
              <a:t>Daily Simulated Values for CPA Recommendations V2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255920" y="3473280"/>
            <a:ext cx="7228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2.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44320" y="46044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Goal for this sprint: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74320" y="1737360"/>
            <a:ext cx="117039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Test if we can implement a workflow that reliably produces daily predictions, based on the Exposim simulator, for a few partners, in all the locales.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40520" y="402336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Next: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182880" y="4866120"/>
            <a:ext cx="117039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Aggregate monthly, fit a curve, validate.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Scale the system to more partners.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44320" y="46044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What is being predicted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(for each partner-locale-10 cpa input points)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274320" y="1737360"/>
            <a:ext cx="117039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332640" y="2202840"/>
            <a:ext cx="11554560" cy="383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91440" y="394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354960" y="318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Coordinator from 2021-01-15 (now running)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 partners (418, 2688, 2864, 1976)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the locales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1554480" y="1828800"/>
            <a:ext cx="8869320" cy="48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predicted datapoints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 ymd (points after 2021-02-18 not valid)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1220760" y="1188720"/>
            <a:ext cx="8837280" cy="589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Shape” of the mean BV vs CPA Input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116720" y="914400"/>
            <a:ext cx="9052560" cy="60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Shape” of the mean amount of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Clicks vs CPA Input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1463400" y="1219680"/>
            <a:ext cx="8868600" cy="591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920240" y="2286000"/>
            <a:ext cx="795492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system consistently produces daily predictions for 4 partners in all the locales, that “look good” in some basic checks.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still need to aggregate, fit and validate the results for monthly predictions.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VPC model in the simulator is currently outdated, but there is planned work to update it soon.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still need to scale the system to predict for more partners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940440" y="1390680"/>
            <a:ext cx="4547160" cy="39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Q&amp;A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235480" y="3473280"/>
            <a:ext cx="5860080" cy="20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Data Checks for CPA Recommendations V1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255920" y="3473280"/>
            <a:ext cx="7228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1.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Created Data Checks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65760" y="1920240"/>
            <a:ext cx="566892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Number of rows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avg, min, max, std, histogram of cpa_pred_mean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avg, min, max, std, histogram of bv_share_pred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avg, min, max, std, histogram of bv_share_inc_pct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avg, min, max, std, histogram of cpa_inc_pct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Scatter plots to show the predictions and last values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Amount of partner locales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Amount of partners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Amount of locales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Mean, min, max, std, barplot of the number of datapoints per partner-locale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Mean, min, max, std, barplot of the number of datapoints per partner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126480" y="1920240"/>
            <a:ext cx="566892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Mean, min, max, std, barplot of the number of datapoints per locale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Number of partner-locales, partners, locales with more than 2 data points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Position of the last cpa value: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Number inside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Number outside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Number at the left of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Number at the right of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Ratio inside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Ratio outside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Ratio at the left of the interval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Ratio at the right of the interval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Main Changes to the V1 predictions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017520" y="1611360"/>
            <a:ext cx="566892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Some ti_export filters removed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Sample mechanism improved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Good partner locales filter removed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ti_export filters on inc values removed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Change in the calculation for inc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Refactor of the calculation of the last month values for the predictions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 only measured CPA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Drop NaNs in preprocessing instead of filling with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monotonically increasing filter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280160" y="1097280"/>
            <a:ext cx="8960760" cy="558972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3432600" y="640080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1371600" y="107028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280160" y="1005840"/>
            <a:ext cx="8869320" cy="569880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3566160" y="642420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1280160" y="100584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571400" y="1188720"/>
            <a:ext cx="8120880" cy="525852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3291840" y="621792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1463040" y="109728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45960" y="349200"/>
            <a:ext cx="97747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Improvements Output Sequence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1645920" y="1280160"/>
            <a:ext cx="8137800" cy="518112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3249720" y="6241320"/>
            <a:ext cx="5345280" cy="342000"/>
          </a:xfrm>
          <a:prstGeom prst="rect">
            <a:avLst/>
          </a:prstGeom>
          <a:ln>
            <a:noFill/>
          </a:ln>
        </p:spPr>
      </p:pic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554480" y="1005840"/>
            <a:ext cx="42876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2019-04-18T08:17:48Z</dcterms:created>
  <dc:creator>Julia Buchmann</dc:creator>
  <dc:description/>
  <dc:language>en-US</dc:language>
  <cp:lastModifiedBy/>
  <cp:lastPrinted>2019-07-26T15:11:53Z</cp:lastPrinted>
  <dcterms:modified xsi:type="dcterms:W3CDTF">2021-04-01T13:40:20Z</dcterms:modified>
  <cp:revision>459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