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microsoft.com/office/2007/relationships/media" Target="/home/miljan/Downloads/frame-0_eeESfawm_5gIA.mp4" TargetMode="External"/><Relationship Id="rId1" Type="http://schemas.openxmlformats.org/officeDocument/2006/relationships/video" Target="/home/miljan/Downloads/frame-0_eeESfawm_5gIA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NSGA-II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Miljan Čavić and Božidar Vladislav</a:t>
            </a:r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Last Generation (Pareto Front)</a:t>
            </a:r>
            <a:endParaRPr lang="" altLang="en-US"/>
          </a:p>
        </p:txBody>
      </p:sp>
      <p:pic>
        <p:nvPicPr>
          <p:cNvPr id="4" name="Content Placeholder 3" descr="paret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1665" y="1457325"/>
            <a:ext cx="6558915" cy="43726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Thanks for listening</a:t>
            </a:r>
            <a:br>
              <a:rPr lang="" altLang="en-US"/>
            </a:br>
            <a:endParaRPr lang="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Non-dominated Sorting Genetic Algorithm II</a:t>
            </a:r>
            <a:r>
              <a:rPr lang="" altLang="en-US"/>
              <a:t>(NSGA-II)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5396865" cy="4351655"/>
          </a:xfrm>
        </p:spPr>
        <p:txBody>
          <a:bodyPr/>
          <a:p>
            <a:r>
              <a:rPr lang="en-US"/>
              <a:t>Multi-objective evolutionary algorithm</a:t>
            </a:r>
            <a:endParaRPr lang="en-US"/>
          </a:p>
          <a:p>
            <a:r>
              <a:rPr lang="en-US">
                <a:sym typeface="+mn-ea"/>
              </a:rPr>
              <a:t>Non-dominated </a:t>
            </a:r>
            <a:r>
              <a:rPr lang="" altLang="en-US">
                <a:sym typeface="+mn-ea"/>
              </a:rPr>
              <a:t>s</a:t>
            </a:r>
            <a:r>
              <a:rPr lang="en-US">
                <a:sym typeface="+mn-ea"/>
              </a:rPr>
              <a:t>orting</a:t>
            </a:r>
            <a:endParaRPr lang="en-US">
              <a:sym typeface="+mn-ea"/>
            </a:endParaRPr>
          </a:p>
          <a:p>
            <a:r>
              <a:rPr lang="" altLang="en-US"/>
              <a:t>Crowding distance sorting</a:t>
            </a:r>
            <a:endParaRPr lang="" altLang="en-US"/>
          </a:p>
          <a:p>
            <a:r>
              <a:rPr lang="" altLang="en-US"/>
              <a:t>Survival of the fittest</a:t>
            </a:r>
            <a:endParaRPr lang="" altLang="en-US"/>
          </a:p>
          <a:p>
            <a:r>
              <a:rPr lang="" altLang="en-US"/>
              <a:t>Tournament selection, crossover and mutation</a:t>
            </a:r>
            <a:endParaRPr lang="" altLang="en-US"/>
          </a:p>
        </p:txBody>
      </p:sp>
      <p:pic>
        <p:nvPicPr>
          <p:cNvPr id="4" name="Picture 3" descr="nsga2_surviv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1245" y="1825625"/>
            <a:ext cx="5334000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Non-dominated Sorting</a:t>
            </a:r>
            <a:endParaRPr lang="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" altLang="en-US"/>
              <a:t>Comparing each point with the rest of population</a:t>
            </a:r>
            <a:endParaRPr lang="" altLang="en-US"/>
          </a:p>
          <a:p>
            <a:r>
              <a:rPr lang="" altLang="en-US"/>
              <a:t>Dividing population into fronts</a:t>
            </a:r>
            <a:endParaRPr lang="" altLang="en-US"/>
          </a:p>
          <a:p>
            <a:r>
              <a:rPr lang="" altLang="en-US"/>
              <a:t>Points from the same fronts do not dominate eachother</a:t>
            </a:r>
            <a:endParaRPr lang="" altLang="en-US"/>
          </a:p>
          <a:p>
            <a:endParaRPr lang="" altLang="en-US"/>
          </a:p>
        </p:txBody>
      </p:sp>
      <p:pic>
        <p:nvPicPr>
          <p:cNvPr id="6" name="Content Placeholder 5" descr="Screenshot from 2020-09-16 14-07-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195830"/>
            <a:ext cx="5181600" cy="36106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Crowding Distance Sorting</a:t>
            </a:r>
            <a:endParaRPr lang="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" altLang="en-US"/>
              <a:t>Measuring crowding distance for each point in the front</a:t>
            </a:r>
            <a:endParaRPr lang="" altLang="en-US"/>
          </a:p>
          <a:p>
            <a:r>
              <a:rPr lang="" altLang="en-US"/>
              <a:t>Distance of the points from the edge of the fronts are set to infinity</a:t>
            </a:r>
            <a:endParaRPr lang="" altLang="en-US"/>
          </a:p>
          <a:p>
            <a:r>
              <a:rPr lang="" altLang="en-US"/>
              <a:t>Sorting in descending way</a:t>
            </a:r>
            <a:endParaRPr lang="" altLang="en-US"/>
          </a:p>
        </p:txBody>
      </p:sp>
      <p:pic>
        <p:nvPicPr>
          <p:cNvPr id="6" name="Content Placeholder 5" descr="Crowding-distance-Calculati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169795"/>
            <a:ext cx="5181600" cy="36620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>
                <a:sym typeface="+mn-ea"/>
              </a:rPr>
              <a:t>Survival of the </a:t>
            </a:r>
            <a:r>
              <a:rPr lang="" altLang="en-US">
                <a:sym typeface="+mn-ea"/>
              </a:rPr>
              <a:t>F</a:t>
            </a:r>
            <a:r>
              <a:rPr lang="en-US" altLang="en-US">
                <a:sym typeface="+mn-ea"/>
              </a:rPr>
              <a:t>ittest</a:t>
            </a:r>
            <a:endParaRPr lang="en-US"/>
          </a:p>
        </p:txBody>
      </p:sp>
      <p:pic>
        <p:nvPicPr>
          <p:cNvPr id="8" name="Content Placeholder 7" descr="nsga2_surviva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5500" y="1683385"/>
            <a:ext cx="7426960" cy="42310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Tournament Selection</a:t>
            </a:r>
            <a:endParaRPr lang="" altLang="en-US"/>
          </a:p>
        </p:txBody>
      </p:sp>
      <p:pic>
        <p:nvPicPr>
          <p:cNvPr id="16" name="Content Placeholder 15" descr="Screenshot from 2020-09-16 14-36-4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5380" y="1825625"/>
            <a:ext cx="95396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Crossover and Mutation</a:t>
            </a:r>
            <a:endParaRPr lang="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" altLang="en-US"/>
              <a:t>Crossover</a:t>
            </a:r>
            <a:endParaRPr lang="" altLang="en-US"/>
          </a:p>
        </p:txBody>
      </p:sp>
      <p:pic>
        <p:nvPicPr>
          <p:cNvPr id="12" name="Content Placeholder 11" descr="Screenshot from 2020-09-16 14-40-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" y="2811780"/>
            <a:ext cx="5951855" cy="280606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" altLang="en-US"/>
              <a:t>Mutation</a:t>
            </a:r>
            <a:endParaRPr lang="" altLang="en-US"/>
          </a:p>
        </p:txBody>
      </p:sp>
      <p:pic>
        <p:nvPicPr>
          <p:cNvPr id="13" name="Content Placeholder 12" descr="Screenshot from 2020-09-16 14-40-28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3264535"/>
            <a:ext cx="5999480" cy="2002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First Generation</a:t>
            </a:r>
            <a:endParaRPr lang="" altLang="en-US"/>
          </a:p>
        </p:txBody>
      </p:sp>
      <p:pic>
        <p:nvPicPr>
          <p:cNvPr id="4" name="Content Placeholder 3" descr="frame 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3160" y="1209040"/>
            <a:ext cx="7670165" cy="5113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/>
              <a:t>Convergence</a:t>
            </a:r>
            <a:endParaRPr lang="" altLang="en-US"/>
          </a:p>
        </p:txBody>
      </p:sp>
      <p:pic>
        <p:nvPicPr>
          <p:cNvPr id="4" name="frame-0_eeESfawm_5gIA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917825" y="1584960"/>
            <a:ext cx="6825615" cy="4539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WPS Presentation</Application>
  <PresentationFormat>宽屏</PresentationFormat>
  <Paragraphs>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MT Extra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miljan</dc:creator>
  <cp:lastModifiedBy>miljan</cp:lastModifiedBy>
  <cp:revision>7</cp:revision>
  <dcterms:created xsi:type="dcterms:W3CDTF">2020-09-16T13:22:43Z</dcterms:created>
  <dcterms:modified xsi:type="dcterms:W3CDTF">2020-09-16T13:22:43Z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