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0" b="0" i="0">
                <a:solidFill>
                  <a:srgbClr val="2D67B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0" b="0" i="0">
                <a:solidFill>
                  <a:srgbClr val="2D67B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0" b="0" i="0">
                <a:solidFill>
                  <a:srgbClr val="2D67B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26645" y="831846"/>
            <a:ext cx="12634708" cy="2682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0" b="0" i="0">
                <a:solidFill>
                  <a:srgbClr val="2D67B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5122" y="3579436"/>
            <a:ext cx="16287750" cy="6092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B3C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782003" y="4092499"/>
            <a:ext cx="76200" cy="6195060"/>
          </a:xfrm>
          <a:custGeom>
            <a:avLst/>
            <a:gdLst/>
            <a:ahLst/>
            <a:cxnLst/>
            <a:rect l="l" t="t" r="r" b="b"/>
            <a:pathLst>
              <a:path w="76200" h="6195059">
                <a:moveTo>
                  <a:pt x="76199" y="6194500"/>
                </a:moveTo>
                <a:lnTo>
                  <a:pt x="0" y="6194500"/>
                </a:lnTo>
                <a:lnTo>
                  <a:pt x="0" y="0"/>
                </a:lnTo>
                <a:lnTo>
                  <a:pt x="76199" y="0"/>
                </a:lnTo>
                <a:lnTo>
                  <a:pt x="76199" y="6194500"/>
                </a:lnTo>
                <a:close/>
              </a:path>
            </a:pathLst>
          </a:custGeom>
          <a:solidFill>
            <a:srgbClr val="F9D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2070682" y="4092499"/>
            <a:ext cx="3295650" cy="6195060"/>
            <a:chOff x="12070682" y="4092499"/>
            <a:chExt cx="3295650" cy="6195060"/>
          </a:xfrm>
        </p:grpSpPr>
        <p:sp>
          <p:nvSpPr>
            <p:cNvPr id="5" name="object 5"/>
            <p:cNvSpPr/>
            <p:nvPr/>
          </p:nvSpPr>
          <p:spPr>
            <a:xfrm>
              <a:off x="13591503" y="4092499"/>
              <a:ext cx="76200" cy="6195060"/>
            </a:xfrm>
            <a:custGeom>
              <a:avLst/>
              <a:gdLst/>
              <a:ahLst/>
              <a:cxnLst/>
              <a:rect l="l" t="t" r="r" b="b"/>
              <a:pathLst>
                <a:path w="76200" h="6195059">
                  <a:moveTo>
                    <a:pt x="76199" y="6194500"/>
                  </a:moveTo>
                  <a:lnTo>
                    <a:pt x="0" y="6194500"/>
                  </a:lnTo>
                  <a:lnTo>
                    <a:pt x="0" y="0"/>
                  </a:lnTo>
                  <a:lnTo>
                    <a:pt x="76199" y="0"/>
                  </a:lnTo>
                  <a:lnTo>
                    <a:pt x="76199" y="6194500"/>
                  </a:lnTo>
                  <a:close/>
                </a:path>
              </a:pathLst>
            </a:custGeom>
            <a:solidFill>
              <a:srgbClr val="F9D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070682" y="8193247"/>
              <a:ext cx="3295650" cy="2094230"/>
            </a:xfrm>
            <a:custGeom>
              <a:avLst/>
              <a:gdLst/>
              <a:ahLst/>
              <a:cxnLst/>
              <a:rect l="l" t="t" r="r" b="b"/>
              <a:pathLst>
                <a:path w="3295650" h="2094229">
                  <a:moveTo>
                    <a:pt x="3286922" y="2093751"/>
                  </a:moveTo>
                  <a:lnTo>
                    <a:pt x="8725" y="2093751"/>
                  </a:lnTo>
                  <a:lnTo>
                    <a:pt x="6674" y="2089437"/>
                  </a:lnTo>
                  <a:lnTo>
                    <a:pt x="4195" y="2082267"/>
                  </a:lnTo>
                  <a:lnTo>
                    <a:pt x="835" y="2067375"/>
                  </a:lnTo>
                  <a:lnTo>
                    <a:pt x="0" y="2059879"/>
                  </a:lnTo>
                  <a:lnTo>
                    <a:pt x="0" y="2044528"/>
                  </a:lnTo>
                  <a:lnTo>
                    <a:pt x="13230" y="2001181"/>
                  </a:lnTo>
                  <a:lnTo>
                    <a:pt x="76501" y="1940757"/>
                  </a:lnTo>
                  <a:lnTo>
                    <a:pt x="114792" y="1908722"/>
                  </a:lnTo>
                  <a:lnTo>
                    <a:pt x="152773" y="1876376"/>
                  </a:lnTo>
                  <a:lnTo>
                    <a:pt x="190442" y="1843720"/>
                  </a:lnTo>
                  <a:lnTo>
                    <a:pt x="227801" y="1810753"/>
                  </a:lnTo>
                  <a:lnTo>
                    <a:pt x="264848" y="1777476"/>
                  </a:lnTo>
                  <a:lnTo>
                    <a:pt x="301585" y="1743888"/>
                  </a:lnTo>
                  <a:lnTo>
                    <a:pt x="338010" y="1709990"/>
                  </a:lnTo>
                  <a:lnTo>
                    <a:pt x="374125" y="1675781"/>
                  </a:lnTo>
                  <a:lnTo>
                    <a:pt x="409929" y="1641261"/>
                  </a:lnTo>
                  <a:lnTo>
                    <a:pt x="445422" y="1606431"/>
                  </a:lnTo>
                  <a:lnTo>
                    <a:pt x="480604" y="1571291"/>
                  </a:lnTo>
                  <a:lnTo>
                    <a:pt x="515475" y="1535839"/>
                  </a:lnTo>
                  <a:lnTo>
                    <a:pt x="550035" y="1500078"/>
                  </a:lnTo>
                  <a:lnTo>
                    <a:pt x="584284" y="1464005"/>
                  </a:lnTo>
                  <a:lnTo>
                    <a:pt x="618222" y="1427622"/>
                  </a:lnTo>
                  <a:lnTo>
                    <a:pt x="651850" y="1390929"/>
                  </a:lnTo>
                  <a:lnTo>
                    <a:pt x="685166" y="1353925"/>
                  </a:lnTo>
                  <a:lnTo>
                    <a:pt x="718171" y="1316610"/>
                  </a:lnTo>
                  <a:lnTo>
                    <a:pt x="750866" y="1278985"/>
                  </a:lnTo>
                  <a:lnTo>
                    <a:pt x="783249" y="1241049"/>
                  </a:lnTo>
                  <a:lnTo>
                    <a:pt x="815322" y="1202803"/>
                  </a:lnTo>
                  <a:lnTo>
                    <a:pt x="847084" y="1164246"/>
                  </a:lnTo>
                  <a:lnTo>
                    <a:pt x="879146" y="1124587"/>
                  </a:lnTo>
                  <a:lnTo>
                    <a:pt x="910821" y="1084682"/>
                  </a:lnTo>
                  <a:lnTo>
                    <a:pt x="942111" y="1044531"/>
                  </a:lnTo>
                  <a:lnTo>
                    <a:pt x="973013" y="1004135"/>
                  </a:lnTo>
                  <a:lnTo>
                    <a:pt x="1003530" y="963493"/>
                  </a:lnTo>
                  <a:lnTo>
                    <a:pt x="1033660" y="922605"/>
                  </a:lnTo>
                  <a:lnTo>
                    <a:pt x="1063404" y="881472"/>
                  </a:lnTo>
                  <a:lnTo>
                    <a:pt x="1092762" y="840093"/>
                  </a:lnTo>
                  <a:lnTo>
                    <a:pt x="1121733" y="798469"/>
                  </a:lnTo>
                  <a:lnTo>
                    <a:pt x="1150318" y="756599"/>
                  </a:lnTo>
                  <a:lnTo>
                    <a:pt x="1178516" y="714483"/>
                  </a:lnTo>
                  <a:lnTo>
                    <a:pt x="1206328" y="672122"/>
                  </a:lnTo>
                  <a:lnTo>
                    <a:pt x="1233754" y="629515"/>
                  </a:lnTo>
                  <a:lnTo>
                    <a:pt x="1260794" y="586662"/>
                  </a:lnTo>
                  <a:lnTo>
                    <a:pt x="1287447" y="543564"/>
                  </a:lnTo>
                  <a:lnTo>
                    <a:pt x="1313714" y="500220"/>
                  </a:lnTo>
                  <a:lnTo>
                    <a:pt x="1339594" y="456630"/>
                  </a:lnTo>
                  <a:lnTo>
                    <a:pt x="1365088" y="412795"/>
                  </a:lnTo>
                  <a:lnTo>
                    <a:pt x="1390196" y="368714"/>
                  </a:lnTo>
                  <a:lnTo>
                    <a:pt x="1414918" y="324388"/>
                  </a:lnTo>
                  <a:lnTo>
                    <a:pt x="1439253" y="279816"/>
                  </a:lnTo>
                  <a:lnTo>
                    <a:pt x="1463202" y="234998"/>
                  </a:lnTo>
                  <a:lnTo>
                    <a:pt x="1486764" y="189934"/>
                  </a:lnTo>
                  <a:lnTo>
                    <a:pt x="1509940" y="144625"/>
                  </a:lnTo>
                  <a:lnTo>
                    <a:pt x="1532730" y="99070"/>
                  </a:lnTo>
                  <a:lnTo>
                    <a:pt x="1555134" y="53270"/>
                  </a:lnTo>
                  <a:lnTo>
                    <a:pt x="1557481" y="49236"/>
                  </a:lnTo>
                  <a:lnTo>
                    <a:pt x="1586425" y="19175"/>
                  </a:lnTo>
                  <a:lnTo>
                    <a:pt x="1624665" y="2424"/>
                  </a:lnTo>
                  <a:lnTo>
                    <a:pt x="1643152" y="0"/>
                  </a:lnTo>
                  <a:lnTo>
                    <a:pt x="1652495" y="0"/>
                  </a:lnTo>
                  <a:lnTo>
                    <a:pt x="1693061" y="9887"/>
                  </a:lnTo>
                  <a:lnTo>
                    <a:pt x="1726777" y="34490"/>
                  </a:lnTo>
                  <a:lnTo>
                    <a:pt x="1762917" y="99070"/>
                  </a:lnTo>
                  <a:lnTo>
                    <a:pt x="1785707" y="144625"/>
                  </a:lnTo>
                  <a:lnTo>
                    <a:pt x="1808883" y="189934"/>
                  </a:lnTo>
                  <a:lnTo>
                    <a:pt x="1832446" y="234998"/>
                  </a:lnTo>
                  <a:lnTo>
                    <a:pt x="1856395" y="279816"/>
                  </a:lnTo>
                  <a:lnTo>
                    <a:pt x="1880730" y="324388"/>
                  </a:lnTo>
                  <a:lnTo>
                    <a:pt x="1905451" y="368714"/>
                  </a:lnTo>
                  <a:lnTo>
                    <a:pt x="1930559" y="412795"/>
                  </a:lnTo>
                  <a:lnTo>
                    <a:pt x="1956053" y="456630"/>
                  </a:lnTo>
                  <a:lnTo>
                    <a:pt x="1981934" y="500220"/>
                  </a:lnTo>
                  <a:lnTo>
                    <a:pt x="2008201" y="543564"/>
                  </a:lnTo>
                  <a:lnTo>
                    <a:pt x="2034854" y="586662"/>
                  </a:lnTo>
                  <a:lnTo>
                    <a:pt x="2061893" y="629515"/>
                  </a:lnTo>
                  <a:lnTo>
                    <a:pt x="2089319" y="672122"/>
                  </a:lnTo>
                  <a:lnTo>
                    <a:pt x="2117131" y="714483"/>
                  </a:lnTo>
                  <a:lnTo>
                    <a:pt x="2145330" y="756599"/>
                  </a:lnTo>
                  <a:lnTo>
                    <a:pt x="2173915" y="798469"/>
                  </a:lnTo>
                  <a:lnTo>
                    <a:pt x="2202886" y="840094"/>
                  </a:lnTo>
                  <a:lnTo>
                    <a:pt x="2232244" y="881472"/>
                  </a:lnTo>
                  <a:lnTo>
                    <a:pt x="2261987" y="922606"/>
                  </a:lnTo>
                  <a:lnTo>
                    <a:pt x="2292118" y="963493"/>
                  </a:lnTo>
                  <a:lnTo>
                    <a:pt x="2322634" y="1004135"/>
                  </a:lnTo>
                  <a:lnTo>
                    <a:pt x="2353537" y="1044531"/>
                  </a:lnTo>
                  <a:lnTo>
                    <a:pt x="2384826" y="1084682"/>
                  </a:lnTo>
                  <a:lnTo>
                    <a:pt x="2416502" y="1124587"/>
                  </a:lnTo>
                  <a:lnTo>
                    <a:pt x="2448564" y="1164246"/>
                  </a:lnTo>
                  <a:lnTo>
                    <a:pt x="2480325" y="1202803"/>
                  </a:lnTo>
                  <a:lnTo>
                    <a:pt x="2512398" y="1241049"/>
                  </a:lnTo>
                  <a:lnTo>
                    <a:pt x="2544782" y="1278985"/>
                  </a:lnTo>
                  <a:lnTo>
                    <a:pt x="2577476" y="1316610"/>
                  </a:lnTo>
                  <a:lnTo>
                    <a:pt x="2610481" y="1353925"/>
                  </a:lnTo>
                  <a:lnTo>
                    <a:pt x="2643798" y="1390929"/>
                  </a:lnTo>
                  <a:lnTo>
                    <a:pt x="2677425" y="1427622"/>
                  </a:lnTo>
                  <a:lnTo>
                    <a:pt x="2711363" y="1464005"/>
                  </a:lnTo>
                  <a:lnTo>
                    <a:pt x="2745612" y="1500078"/>
                  </a:lnTo>
                  <a:lnTo>
                    <a:pt x="2780173" y="1535839"/>
                  </a:lnTo>
                  <a:lnTo>
                    <a:pt x="2815044" y="1571291"/>
                  </a:lnTo>
                  <a:lnTo>
                    <a:pt x="2850226" y="1606431"/>
                  </a:lnTo>
                  <a:lnTo>
                    <a:pt x="2885718" y="1641261"/>
                  </a:lnTo>
                  <a:lnTo>
                    <a:pt x="2921522" y="1675781"/>
                  </a:lnTo>
                  <a:lnTo>
                    <a:pt x="2957637" y="1709990"/>
                  </a:lnTo>
                  <a:lnTo>
                    <a:pt x="2994063" y="1743888"/>
                  </a:lnTo>
                  <a:lnTo>
                    <a:pt x="3030799" y="1777476"/>
                  </a:lnTo>
                  <a:lnTo>
                    <a:pt x="3067847" y="1810753"/>
                  </a:lnTo>
                  <a:lnTo>
                    <a:pt x="3105205" y="1843720"/>
                  </a:lnTo>
                  <a:lnTo>
                    <a:pt x="3142875" y="1876376"/>
                  </a:lnTo>
                  <a:lnTo>
                    <a:pt x="3180855" y="1908722"/>
                  </a:lnTo>
                  <a:lnTo>
                    <a:pt x="3219147" y="1940757"/>
                  </a:lnTo>
                  <a:lnTo>
                    <a:pt x="3263671" y="1977304"/>
                  </a:lnTo>
                  <a:lnTo>
                    <a:pt x="3268990" y="1982719"/>
                  </a:lnTo>
                  <a:lnTo>
                    <a:pt x="3291452" y="2022141"/>
                  </a:lnTo>
                  <a:lnTo>
                    <a:pt x="3295648" y="2044528"/>
                  </a:lnTo>
                  <a:lnTo>
                    <a:pt x="3295648" y="2059879"/>
                  </a:lnTo>
                  <a:lnTo>
                    <a:pt x="3294812" y="2067375"/>
                  </a:lnTo>
                  <a:lnTo>
                    <a:pt x="3291452" y="2082267"/>
                  </a:lnTo>
                  <a:lnTo>
                    <a:pt x="3288973" y="2089437"/>
                  </a:lnTo>
                  <a:lnTo>
                    <a:pt x="3286922" y="2093751"/>
                  </a:lnTo>
                  <a:close/>
                </a:path>
              </a:pathLst>
            </a:custGeom>
            <a:solidFill>
              <a:srgbClr val="F9D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3311496" y="233286"/>
            <a:ext cx="4977130" cy="10053955"/>
            <a:chOff x="13311496" y="233286"/>
            <a:chExt cx="4977130" cy="10053955"/>
          </a:xfrm>
        </p:grpSpPr>
        <p:sp>
          <p:nvSpPr>
            <p:cNvPr id="8" name="object 8"/>
            <p:cNvSpPr/>
            <p:nvPr/>
          </p:nvSpPr>
          <p:spPr>
            <a:xfrm>
              <a:off x="16080651" y="233298"/>
              <a:ext cx="2207895" cy="10053955"/>
            </a:xfrm>
            <a:custGeom>
              <a:avLst/>
              <a:gdLst/>
              <a:ahLst/>
              <a:cxnLst/>
              <a:rect l="l" t="t" r="r" b="b"/>
              <a:pathLst>
                <a:path w="2207894" h="10053955">
                  <a:moveTo>
                    <a:pt x="2207336" y="0"/>
                  </a:moveTo>
                  <a:lnTo>
                    <a:pt x="2135365" y="34264"/>
                  </a:lnTo>
                  <a:lnTo>
                    <a:pt x="2096731" y="56629"/>
                  </a:lnTo>
                  <a:lnTo>
                    <a:pt x="2059495" y="81013"/>
                  </a:lnTo>
                  <a:lnTo>
                    <a:pt x="2023757" y="107353"/>
                  </a:lnTo>
                  <a:lnTo>
                    <a:pt x="1989569" y="135547"/>
                  </a:lnTo>
                  <a:lnTo>
                    <a:pt x="1957019" y="165544"/>
                  </a:lnTo>
                  <a:lnTo>
                    <a:pt x="1926170" y="197243"/>
                  </a:lnTo>
                  <a:lnTo>
                    <a:pt x="1897087" y="230568"/>
                  </a:lnTo>
                  <a:lnTo>
                    <a:pt x="1869859" y="265455"/>
                  </a:lnTo>
                  <a:lnTo>
                    <a:pt x="1844560" y="301815"/>
                  </a:lnTo>
                  <a:lnTo>
                    <a:pt x="1821243" y="339572"/>
                  </a:lnTo>
                  <a:lnTo>
                    <a:pt x="1799996" y="378650"/>
                  </a:lnTo>
                  <a:lnTo>
                    <a:pt x="1780882" y="418973"/>
                  </a:lnTo>
                  <a:lnTo>
                    <a:pt x="1763979" y="460438"/>
                  </a:lnTo>
                  <a:lnTo>
                    <a:pt x="1749361" y="502996"/>
                  </a:lnTo>
                  <a:lnTo>
                    <a:pt x="1737093" y="546557"/>
                  </a:lnTo>
                  <a:lnTo>
                    <a:pt x="1727250" y="591045"/>
                  </a:lnTo>
                  <a:lnTo>
                    <a:pt x="1719910" y="636371"/>
                  </a:lnTo>
                  <a:lnTo>
                    <a:pt x="1715147" y="682472"/>
                  </a:lnTo>
                  <a:lnTo>
                    <a:pt x="1713026" y="729259"/>
                  </a:lnTo>
                  <a:lnTo>
                    <a:pt x="1713611" y="776668"/>
                  </a:lnTo>
                  <a:lnTo>
                    <a:pt x="1665211" y="779386"/>
                  </a:lnTo>
                  <a:lnTo>
                    <a:pt x="1617218" y="783501"/>
                  </a:lnTo>
                  <a:lnTo>
                    <a:pt x="1569656" y="788987"/>
                  </a:lnTo>
                  <a:lnTo>
                    <a:pt x="1522539" y="795832"/>
                  </a:lnTo>
                  <a:lnTo>
                    <a:pt x="1475905" y="804011"/>
                  </a:lnTo>
                  <a:lnTo>
                    <a:pt x="1429753" y="813498"/>
                  </a:lnTo>
                  <a:lnTo>
                    <a:pt x="1384122" y="824280"/>
                  </a:lnTo>
                  <a:lnTo>
                    <a:pt x="1339011" y="836333"/>
                  </a:lnTo>
                  <a:lnTo>
                    <a:pt x="1294447" y="849642"/>
                  </a:lnTo>
                  <a:lnTo>
                    <a:pt x="1250454" y="864171"/>
                  </a:lnTo>
                  <a:lnTo>
                    <a:pt x="1207046" y="879919"/>
                  </a:lnTo>
                  <a:lnTo>
                    <a:pt x="1164247" y="896848"/>
                  </a:lnTo>
                  <a:lnTo>
                    <a:pt x="1122070" y="914946"/>
                  </a:lnTo>
                  <a:lnTo>
                    <a:pt x="1080528" y="934199"/>
                  </a:lnTo>
                  <a:lnTo>
                    <a:pt x="1039660" y="954570"/>
                  </a:lnTo>
                  <a:lnTo>
                    <a:pt x="999477" y="976045"/>
                  </a:lnTo>
                  <a:lnTo>
                    <a:pt x="959980" y="998613"/>
                  </a:lnTo>
                  <a:lnTo>
                    <a:pt x="933056" y="1015022"/>
                  </a:lnTo>
                  <a:lnTo>
                    <a:pt x="921207" y="1022235"/>
                  </a:lnTo>
                  <a:lnTo>
                    <a:pt x="883183" y="1046899"/>
                  </a:lnTo>
                  <a:lnTo>
                    <a:pt x="845908" y="1072591"/>
                  </a:lnTo>
                  <a:lnTo>
                    <a:pt x="809409" y="1099286"/>
                  </a:lnTo>
                  <a:lnTo>
                    <a:pt x="773709" y="1126959"/>
                  </a:lnTo>
                  <a:lnTo>
                    <a:pt x="738822" y="1155598"/>
                  </a:lnTo>
                  <a:lnTo>
                    <a:pt x="704773" y="1185164"/>
                  </a:lnTo>
                  <a:lnTo>
                    <a:pt x="671576" y="1215656"/>
                  </a:lnTo>
                  <a:lnTo>
                    <a:pt x="639254" y="1247051"/>
                  </a:lnTo>
                  <a:lnTo>
                    <a:pt x="607822" y="1279321"/>
                  </a:lnTo>
                  <a:lnTo>
                    <a:pt x="577303" y="1312443"/>
                  </a:lnTo>
                  <a:lnTo>
                    <a:pt x="547712" y="1346403"/>
                  </a:lnTo>
                  <a:lnTo>
                    <a:pt x="519061" y="1381175"/>
                  </a:lnTo>
                  <a:lnTo>
                    <a:pt x="491388" y="1416748"/>
                  </a:lnTo>
                  <a:lnTo>
                    <a:pt x="464705" y="1453083"/>
                  </a:lnTo>
                  <a:lnTo>
                    <a:pt x="439026" y="1490179"/>
                  </a:lnTo>
                  <a:lnTo>
                    <a:pt x="414375" y="1528013"/>
                  </a:lnTo>
                  <a:lnTo>
                    <a:pt x="390753" y="1566545"/>
                  </a:lnTo>
                  <a:lnTo>
                    <a:pt x="368211" y="1605775"/>
                  </a:lnTo>
                  <a:lnTo>
                    <a:pt x="346748" y="1645678"/>
                  </a:lnTo>
                  <a:lnTo>
                    <a:pt x="326390" y="1686217"/>
                  </a:lnTo>
                  <a:lnTo>
                    <a:pt x="307149" y="1727403"/>
                  </a:lnTo>
                  <a:lnTo>
                    <a:pt x="289039" y="1769186"/>
                  </a:lnTo>
                  <a:lnTo>
                    <a:pt x="272097" y="1811553"/>
                  </a:lnTo>
                  <a:lnTo>
                    <a:pt x="256336" y="1854492"/>
                  </a:lnTo>
                  <a:lnTo>
                    <a:pt x="241769" y="1897964"/>
                  </a:lnTo>
                  <a:lnTo>
                    <a:pt x="228422" y="1941969"/>
                  </a:lnTo>
                  <a:lnTo>
                    <a:pt x="216306" y="1986483"/>
                  </a:lnTo>
                  <a:lnTo>
                    <a:pt x="205447" y="2031479"/>
                  </a:lnTo>
                  <a:lnTo>
                    <a:pt x="195859" y="2076932"/>
                  </a:lnTo>
                  <a:lnTo>
                    <a:pt x="187566" y="2122830"/>
                  </a:lnTo>
                  <a:lnTo>
                    <a:pt x="180594" y="2169147"/>
                  </a:lnTo>
                  <a:lnTo>
                    <a:pt x="174942" y="2215870"/>
                  </a:lnTo>
                  <a:lnTo>
                    <a:pt x="170637" y="2262962"/>
                  </a:lnTo>
                  <a:lnTo>
                    <a:pt x="167703" y="2310422"/>
                  </a:lnTo>
                  <a:lnTo>
                    <a:pt x="166166" y="2358212"/>
                  </a:lnTo>
                  <a:lnTo>
                    <a:pt x="166027" y="2406319"/>
                  </a:lnTo>
                  <a:lnTo>
                    <a:pt x="167182" y="2449245"/>
                  </a:lnTo>
                  <a:lnTo>
                    <a:pt x="170268" y="2506243"/>
                  </a:lnTo>
                  <a:lnTo>
                    <a:pt x="174802" y="2557272"/>
                  </a:lnTo>
                  <a:lnTo>
                    <a:pt x="180898" y="2607818"/>
                  </a:lnTo>
                  <a:lnTo>
                    <a:pt x="188531" y="2657830"/>
                  </a:lnTo>
                  <a:lnTo>
                    <a:pt x="197662" y="2707322"/>
                  </a:lnTo>
                  <a:lnTo>
                    <a:pt x="208292" y="2756243"/>
                  </a:lnTo>
                  <a:lnTo>
                    <a:pt x="220370" y="2804579"/>
                  </a:lnTo>
                  <a:lnTo>
                    <a:pt x="233895" y="2852305"/>
                  </a:lnTo>
                  <a:lnTo>
                    <a:pt x="248831" y="2899410"/>
                  </a:lnTo>
                  <a:lnTo>
                    <a:pt x="265150" y="2945841"/>
                  </a:lnTo>
                  <a:lnTo>
                    <a:pt x="282816" y="2991612"/>
                  </a:lnTo>
                  <a:lnTo>
                    <a:pt x="301828" y="3036671"/>
                  </a:lnTo>
                  <a:lnTo>
                    <a:pt x="322148" y="3081007"/>
                  </a:lnTo>
                  <a:lnTo>
                    <a:pt x="343763" y="3124593"/>
                  </a:lnTo>
                  <a:lnTo>
                    <a:pt x="366623" y="3167405"/>
                  </a:lnTo>
                  <a:lnTo>
                    <a:pt x="390715" y="3209429"/>
                  </a:lnTo>
                  <a:lnTo>
                    <a:pt x="416026" y="3250641"/>
                  </a:lnTo>
                  <a:lnTo>
                    <a:pt x="442518" y="3291001"/>
                  </a:lnTo>
                  <a:lnTo>
                    <a:pt x="470166" y="3330511"/>
                  </a:lnTo>
                  <a:lnTo>
                    <a:pt x="498944" y="3369119"/>
                  </a:lnTo>
                  <a:lnTo>
                    <a:pt x="528840" y="3406825"/>
                  </a:lnTo>
                  <a:lnTo>
                    <a:pt x="559816" y="3443605"/>
                  </a:lnTo>
                  <a:lnTo>
                    <a:pt x="591845" y="3479419"/>
                  </a:lnTo>
                  <a:lnTo>
                    <a:pt x="624903" y="3514255"/>
                  </a:lnTo>
                  <a:lnTo>
                    <a:pt x="658977" y="3548088"/>
                  </a:lnTo>
                  <a:lnTo>
                    <a:pt x="694029" y="3580904"/>
                  </a:lnTo>
                  <a:lnTo>
                    <a:pt x="730046" y="3612667"/>
                  </a:lnTo>
                  <a:lnTo>
                    <a:pt x="766991" y="3643350"/>
                  </a:lnTo>
                  <a:lnTo>
                    <a:pt x="804837" y="3672954"/>
                  </a:lnTo>
                  <a:lnTo>
                    <a:pt x="843572" y="3701427"/>
                  </a:lnTo>
                  <a:lnTo>
                    <a:pt x="883158" y="3728770"/>
                  </a:lnTo>
                  <a:lnTo>
                    <a:pt x="923569" y="3754932"/>
                  </a:lnTo>
                  <a:lnTo>
                    <a:pt x="964793" y="3779926"/>
                  </a:lnTo>
                  <a:lnTo>
                    <a:pt x="1006805" y="3803700"/>
                  </a:lnTo>
                  <a:lnTo>
                    <a:pt x="1049566" y="3826243"/>
                  </a:lnTo>
                  <a:lnTo>
                    <a:pt x="1044143" y="3877145"/>
                  </a:lnTo>
                  <a:lnTo>
                    <a:pt x="1040803" y="3928541"/>
                  </a:lnTo>
                  <a:lnTo>
                    <a:pt x="1039609" y="3980332"/>
                  </a:lnTo>
                  <a:lnTo>
                    <a:pt x="1040638" y="4032440"/>
                  </a:lnTo>
                  <a:lnTo>
                    <a:pt x="1043609" y="4080980"/>
                  </a:lnTo>
                  <a:lnTo>
                    <a:pt x="1048461" y="4128973"/>
                  </a:lnTo>
                  <a:lnTo>
                    <a:pt x="1055154" y="4176357"/>
                  </a:lnTo>
                  <a:lnTo>
                    <a:pt x="1063637" y="4223105"/>
                  </a:lnTo>
                  <a:lnTo>
                    <a:pt x="1073899" y="4269194"/>
                  </a:lnTo>
                  <a:lnTo>
                    <a:pt x="1085875" y="4314583"/>
                  </a:lnTo>
                  <a:lnTo>
                    <a:pt x="1099540" y="4359237"/>
                  </a:lnTo>
                  <a:lnTo>
                    <a:pt x="1114869" y="4403115"/>
                  </a:lnTo>
                  <a:lnTo>
                    <a:pt x="1131798" y="4446181"/>
                  </a:lnTo>
                  <a:lnTo>
                    <a:pt x="1150302" y="4488421"/>
                  </a:lnTo>
                  <a:lnTo>
                    <a:pt x="1170355" y="4529772"/>
                  </a:lnTo>
                  <a:lnTo>
                    <a:pt x="1191907" y="4570222"/>
                  </a:lnTo>
                  <a:lnTo>
                    <a:pt x="1214920" y="4609719"/>
                  </a:lnTo>
                  <a:lnTo>
                    <a:pt x="1239354" y="4648251"/>
                  </a:lnTo>
                  <a:lnTo>
                    <a:pt x="1265186" y="4685754"/>
                  </a:lnTo>
                  <a:lnTo>
                    <a:pt x="1292364" y="4722215"/>
                  </a:lnTo>
                  <a:lnTo>
                    <a:pt x="1320850" y="4757585"/>
                  </a:lnTo>
                  <a:lnTo>
                    <a:pt x="1350619" y="4791849"/>
                  </a:lnTo>
                  <a:lnTo>
                    <a:pt x="1381620" y="4824946"/>
                  </a:lnTo>
                  <a:lnTo>
                    <a:pt x="1413827" y="4856861"/>
                  </a:lnTo>
                  <a:lnTo>
                    <a:pt x="1447190" y="4887557"/>
                  </a:lnTo>
                  <a:lnTo>
                    <a:pt x="1481391" y="4916754"/>
                  </a:lnTo>
                  <a:lnTo>
                    <a:pt x="1474419" y="4918176"/>
                  </a:lnTo>
                  <a:lnTo>
                    <a:pt x="1430578" y="4928209"/>
                  </a:lnTo>
                  <a:lnTo>
                    <a:pt x="1387043" y="4939271"/>
                  </a:lnTo>
                  <a:lnTo>
                    <a:pt x="1343812" y="4951387"/>
                  </a:lnTo>
                  <a:lnTo>
                    <a:pt x="1300911" y="4964506"/>
                  </a:lnTo>
                  <a:lnTo>
                    <a:pt x="1258417" y="4978641"/>
                  </a:lnTo>
                  <a:lnTo>
                    <a:pt x="1216190" y="4993805"/>
                  </a:lnTo>
                  <a:lnTo>
                    <a:pt x="1174394" y="5009947"/>
                  </a:lnTo>
                  <a:lnTo>
                    <a:pt x="1133005" y="5027092"/>
                  </a:lnTo>
                  <a:lnTo>
                    <a:pt x="1092047" y="5045202"/>
                  </a:lnTo>
                  <a:lnTo>
                    <a:pt x="1051521" y="5064290"/>
                  </a:lnTo>
                  <a:lnTo>
                    <a:pt x="1011466" y="5084343"/>
                  </a:lnTo>
                  <a:lnTo>
                    <a:pt x="971892" y="5105349"/>
                  </a:lnTo>
                  <a:lnTo>
                    <a:pt x="932815" y="5127307"/>
                  </a:lnTo>
                  <a:lnTo>
                    <a:pt x="894257" y="5150193"/>
                  </a:lnTo>
                  <a:lnTo>
                    <a:pt x="856246" y="5174018"/>
                  </a:lnTo>
                  <a:lnTo>
                    <a:pt x="818781" y="5198757"/>
                  </a:lnTo>
                  <a:lnTo>
                    <a:pt x="781900" y="5224399"/>
                  </a:lnTo>
                  <a:lnTo>
                    <a:pt x="745604" y="5250954"/>
                  </a:lnTo>
                  <a:lnTo>
                    <a:pt x="709930" y="5278412"/>
                  </a:lnTo>
                  <a:lnTo>
                    <a:pt x="674878" y="5306746"/>
                  </a:lnTo>
                  <a:lnTo>
                    <a:pt x="640486" y="5335956"/>
                  </a:lnTo>
                  <a:lnTo>
                    <a:pt x="606755" y="5366029"/>
                  </a:lnTo>
                  <a:lnTo>
                    <a:pt x="573760" y="5396928"/>
                  </a:lnTo>
                  <a:lnTo>
                    <a:pt x="541388" y="5428767"/>
                  </a:lnTo>
                  <a:lnTo>
                    <a:pt x="509778" y="5461406"/>
                  </a:lnTo>
                  <a:lnTo>
                    <a:pt x="478917" y="5494871"/>
                  </a:lnTo>
                  <a:lnTo>
                    <a:pt x="448830" y="5529161"/>
                  </a:lnTo>
                  <a:lnTo>
                    <a:pt x="419506" y="5564276"/>
                  </a:lnTo>
                  <a:lnTo>
                    <a:pt x="390994" y="5600192"/>
                  </a:lnTo>
                  <a:lnTo>
                    <a:pt x="363308" y="5636920"/>
                  </a:lnTo>
                  <a:lnTo>
                    <a:pt x="336461" y="5674423"/>
                  </a:lnTo>
                  <a:lnTo>
                    <a:pt x="310464" y="5712726"/>
                  </a:lnTo>
                  <a:lnTo>
                    <a:pt x="285343" y="5751792"/>
                  </a:lnTo>
                  <a:lnTo>
                    <a:pt x="261124" y="5791619"/>
                  </a:lnTo>
                  <a:lnTo>
                    <a:pt x="237820" y="5832208"/>
                  </a:lnTo>
                  <a:lnTo>
                    <a:pt x="215442" y="5873547"/>
                  </a:lnTo>
                  <a:lnTo>
                    <a:pt x="194017" y="5915634"/>
                  </a:lnTo>
                  <a:lnTo>
                    <a:pt x="173570" y="5958433"/>
                  </a:lnTo>
                  <a:lnTo>
                    <a:pt x="154114" y="6001969"/>
                  </a:lnTo>
                  <a:lnTo>
                    <a:pt x="135661" y="6046216"/>
                  </a:lnTo>
                  <a:lnTo>
                    <a:pt x="120891" y="6084303"/>
                  </a:lnTo>
                  <a:lnTo>
                    <a:pt x="101041" y="6139192"/>
                  </a:lnTo>
                  <a:lnTo>
                    <a:pt x="85229" y="6187389"/>
                  </a:lnTo>
                  <a:lnTo>
                    <a:pt x="70802" y="6235712"/>
                  </a:lnTo>
                  <a:lnTo>
                    <a:pt x="57734" y="6284150"/>
                  </a:lnTo>
                  <a:lnTo>
                    <a:pt x="46024" y="6332677"/>
                  </a:lnTo>
                  <a:lnTo>
                    <a:pt x="35661" y="6381280"/>
                  </a:lnTo>
                  <a:lnTo>
                    <a:pt x="26644" y="6429921"/>
                  </a:lnTo>
                  <a:lnTo>
                    <a:pt x="18948" y="6478587"/>
                  </a:lnTo>
                  <a:lnTo>
                    <a:pt x="12560" y="6527241"/>
                  </a:lnTo>
                  <a:lnTo>
                    <a:pt x="7493" y="6575895"/>
                  </a:lnTo>
                  <a:lnTo>
                    <a:pt x="3708" y="6624485"/>
                  </a:lnTo>
                  <a:lnTo>
                    <a:pt x="1219" y="6673024"/>
                  </a:lnTo>
                  <a:lnTo>
                    <a:pt x="0" y="6721462"/>
                  </a:lnTo>
                  <a:lnTo>
                    <a:pt x="50" y="6769786"/>
                  </a:lnTo>
                  <a:lnTo>
                    <a:pt x="1346" y="6817995"/>
                  </a:lnTo>
                  <a:lnTo>
                    <a:pt x="3886" y="6866026"/>
                  </a:lnTo>
                  <a:lnTo>
                    <a:pt x="7670" y="6913829"/>
                  </a:lnTo>
                  <a:lnTo>
                    <a:pt x="12674" y="6961556"/>
                  </a:lnTo>
                  <a:lnTo>
                    <a:pt x="18897" y="7008990"/>
                  </a:lnTo>
                  <a:lnTo>
                    <a:pt x="26314" y="7056183"/>
                  </a:lnTo>
                  <a:lnTo>
                    <a:pt x="34925" y="7103110"/>
                  </a:lnTo>
                  <a:lnTo>
                    <a:pt x="44729" y="7149732"/>
                  </a:lnTo>
                  <a:lnTo>
                    <a:pt x="55702" y="7196061"/>
                  </a:lnTo>
                  <a:lnTo>
                    <a:pt x="67830" y="7242035"/>
                  </a:lnTo>
                  <a:lnTo>
                    <a:pt x="81127" y="7287666"/>
                  </a:lnTo>
                  <a:lnTo>
                    <a:pt x="95554" y="7332916"/>
                  </a:lnTo>
                  <a:lnTo>
                    <a:pt x="111112" y="7377760"/>
                  </a:lnTo>
                  <a:lnTo>
                    <a:pt x="127800" y="7422172"/>
                  </a:lnTo>
                  <a:lnTo>
                    <a:pt x="145592" y="7466152"/>
                  </a:lnTo>
                  <a:lnTo>
                    <a:pt x="164490" y="7509650"/>
                  </a:lnTo>
                  <a:lnTo>
                    <a:pt x="184480" y="7552664"/>
                  </a:lnTo>
                  <a:lnTo>
                    <a:pt x="205549" y="7595159"/>
                  </a:lnTo>
                  <a:lnTo>
                    <a:pt x="227685" y="7637119"/>
                  </a:lnTo>
                  <a:lnTo>
                    <a:pt x="250863" y="7678471"/>
                  </a:lnTo>
                  <a:lnTo>
                    <a:pt x="275132" y="7719327"/>
                  </a:lnTo>
                  <a:lnTo>
                    <a:pt x="300431" y="7759547"/>
                  </a:lnTo>
                  <a:lnTo>
                    <a:pt x="326758" y="7799133"/>
                  </a:lnTo>
                  <a:lnTo>
                    <a:pt x="354088" y="7838072"/>
                  </a:lnTo>
                  <a:lnTo>
                    <a:pt x="382447" y="7876337"/>
                  </a:lnTo>
                  <a:lnTo>
                    <a:pt x="411797" y="7913916"/>
                  </a:lnTo>
                  <a:lnTo>
                    <a:pt x="442137" y="7950771"/>
                  </a:lnTo>
                  <a:lnTo>
                    <a:pt x="419061" y="7992161"/>
                  </a:lnTo>
                  <a:lnTo>
                    <a:pt x="397243" y="8034502"/>
                  </a:lnTo>
                  <a:lnTo>
                    <a:pt x="376745" y="8077733"/>
                  </a:lnTo>
                  <a:lnTo>
                    <a:pt x="357632" y="8121853"/>
                  </a:lnTo>
                  <a:lnTo>
                    <a:pt x="339966" y="8166798"/>
                  </a:lnTo>
                  <a:lnTo>
                    <a:pt x="323900" y="8212175"/>
                  </a:lnTo>
                  <a:lnTo>
                    <a:pt x="309473" y="8257743"/>
                  </a:lnTo>
                  <a:lnTo>
                    <a:pt x="296684" y="8303450"/>
                  </a:lnTo>
                  <a:lnTo>
                    <a:pt x="285508" y="8349272"/>
                  </a:lnTo>
                  <a:lnTo>
                    <a:pt x="275932" y="8395170"/>
                  </a:lnTo>
                  <a:lnTo>
                    <a:pt x="267944" y="8441118"/>
                  </a:lnTo>
                  <a:lnTo>
                    <a:pt x="261531" y="8487080"/>
                  </a:lnTo>
                  <a:lnTo>
                    <a:pt x="256667" y="8533028"/>
                  </a:lnTo>
                  <a:lnTo>
                    <a:pt x="253339" y="8578913"/>
                  </a:lnTo>
                  <a:lnTo>
                    <a:pt x="251536" y="8624722"/>
                  </a:lnTo>
                  <a:lnTo>
                    <a:pt x="251244" y="8670404"/>
                  </a:lnTo>
                  <a:lnTo>
                    <a:pt x="252450" y="8715946"/>
                  </a:lnTo>
                  <a:lnTo>
                    <a:pt x="255130" y="8761285"/>
                  </a:lnTo>
                  <a:lnTo>
                    <a:pt x="259270" y="8806409"/>
                  </a:lnTo>
                  <a:lnTo>
                    <a:pt x="264871" y="8851278"/>
                  </a:lnTo>
                  <a:lnTo>
                    <a:pt x="271894" y="8895855"/>
                  </a:lnTo>
                  <a:lnTo>
                    <a:pt x="280339" y="8940114"/>
                  </a:lnTo>
                  <a:lnTo>
                    <a:pt x="290182" y="8984005"/>
                  </a:lnTo>
                  <a:lnTo>
                    <a:pt x="301421" y="9027516"/>
                  </a:lnTo>
                  <a:lnTo>
                    <a:pt x="314020" y="9070607"/>
                  </a:lnTo>
                  <a:lnTo>
                    <a:pt x="327990" y="9113241"/>
                  </a:lnTo>
                  <a:lnTo>
                    <a:pt x="343293" y="9155392"/>
                  </a:lnTo>
                  <a:lnTo>
                    <a:pt x="359918" y="9197010"/>
                  </a:lnTo>
                  <a:lnTo>
                    <a:pt x="377863" y="9238069"/>
                  </a:lnTo>
                  <a:lnTo>
                    <a:pt x="397103" y="9278544"/>
                  </a:lnTo>
                  <a:lnTo>
                    <a:pt x="417626" y="9318384"/>
                  </a:lnTo>
                  <a:lnTo>
                    <a:pt x="439407" y="9357576"/>
                  </a:lnTo>
                  <a:lnTo>
                    <a:pt x="462445" y="9396070"/>
                  </a:lnTo>
                  <a:lnTo>
                    <a:pt x="486714" y="9433839"/>
                  </a:lnTo>
                  <a:lnTo>
                    <a:pt x="512203" y="9470860"/>
                  </a:lnTo>
                  <a:lnTo>
                    <a:pt x="538899" y="9507080"/>
                  </a:lnTo>
                  <a:lnTo>
                    <a:pt x="566788" y="9542462"/>
                  </a:lnTo>
                  <a:lnTo>
                    <a:pt x="595845" y="9577006"/>
                  </a:lnTo>
                  <a:lnTo>
                    <a:pt x="626071" y="9610649"/>
                  </a:lnTo>
                  <a:lnTo>
                    <a:pt x="657428" y="9643351"/>
                  </a:lnTo>
                  <a:lnTo>
                    <a:pt x="689927" y="9675114"/>
                  </a:lnTo>
                  <a:lnTo>
                    <a:pt x="723531" y="9705873"/>
                  </a:lnTo>
                  <a:lnTo>
                    <a:pt x="758240" y="9735604"/>
                  </a:lnTo>
                  <a:lnTo>
                    <a:pt x="794029" y="9764268"/>
                  </a:lnTo>
                  <a:lnTo>
                    <a:pt x="830884" y="9791852"/>
                  </a:lnTo>
                  <a:lnTo>
                    <a:pt x="868781" y="9818294"/>
                  </a:lnTo>
                  <a:lnTo>
                    <a:pt x="907732" y="9843579"/>
                  </a:lnTo>
                  <a:lnTo>
                    <a:pt x="947699" y="9867671"/>
                  </a:lnTo>
                  <a:lnTo>
                    <a:pt x="988682" y="9890519"/>
                  </a:lnTo>
                  <a:lnTo>
                    <a:pt x="1030643" y="9912121"/>
                  </a:lnTo>
                  <a:lnTo>
                    <a:pt x="1073594" y="9932416"/>
                  </a:lnTo>
                  <a:lnTo>
                    <a:pt x="1117498" y="9951390"/>
                  </a:lnTo>
                  <a:lnTo>
                    <a:pt x="1162342" y="9968992"/>
                  </a:lnTo>
                  <a:lnTo>
                    <a:pt x="1207706" y="9985057"/>
                  </a:lnTo>
                  <a:lnTo>
                    <a:pt x="1253261" y="9999472"/>
                  </a:lnTo>
                  <a:lnTo>
                    <a:pt x="1298956" y="10012248"/>
                  </a:lnTo>
                  <a:lnTo>
                    <a:pt x="1344764" y="10023411"/>
                  </a:lnTo>
                  <a:lnTo>
                    <a:pt x="1390650" y="10032962"/>
                  </a:lnTo>
                  <a:lnTo>
                    <a:pt x="1436585" y="10040925"/>
                  </a:lnTo>
                  <a:lnTo>
                    <a:pt x="1482534" y="10047326"/>
                  </a:lnTo>
                  <a:lnTo>
                    <a:pt x="1528457" y="10052164"/>
                  </a:lnTo>
                  <a:lnTo>
                    <a:pt x="1549908" y="10053701"/>
                  </a:lnTo>
                  <a:lnTo>
                    <a:pt x="1753870" y="10053701"/>
                  </a:lnTo>
                  <a:lnTo>
                    <a:pt x="1801710" y="10049358"/>
                  </a:lnTo>
                  <a:lnTo>
                    <a:pt x="1846554" y="10043731"/>
                  </a:lnTo>
                  <a:lnTo>
                    <a:pt x="1891106" y="10036670"/>
                  </a:lnTo>
                  <a:lnTo>
                    <a:pt x="1935340" y="10028187"/>
                  </a:lnTo>
                  <a:lnTo>
                    <a:pt x="1979218" y="10018306"/>
                  </a:lnTo>
                  <a:lnTo>
                    <a:pt x="2022703" y="10007028"/>
                  </a:lnTo>
                  <a:lnTo>
                    <a:pt x="2065769" y="9994392"/>
                  </a:lnTo>
                  <a:lnTo>
                    <a:pt x="2108377" y="9980384"/>
                  </a:lnTo>
                  <a:lnTo>
                    <a:pt x="2150491" y="9965042"/>
                  </a:lnTo>
                  <a:lnTo>
                    <a:pt x="2192083" y="9948380"/>
                  </a:lnTo>
                  <a:lnTo>
                    <a:pt x="2207336" y="9941687"/>
                  </a:lnTo>
                  <a:lnTo>
                    <a:pt x="2207336" y="5191391"/>
                  </a:lnTo>
                  <a:lnTo>
                    <a:pt x="2207336" y="4907623"/>
                  </a:lnTo>
                  <a:lnTo>
                    <a:pt x="22073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429076" y="4087544"/>
              <a:ext cx="3858922" cy="619945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62984" y="8413792"/>
              <a:ext cx="4525014" cy="187320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3311496" y="1698205"/>
              <a:ext cx="904240" cy="2235200"/>
            </a:xfrm>
            <a:custGeom>
              <a:avLst/>
              <a:gdLst/>
              <a:ahLst/>
              <a:cxnLst/>
              <a:rect l="l" t="t" r="r" b="b"/>
              <a:pathLst>
                <a:path w="904240" h="2235200">
                  <a:moveTo>
                    <a:pt x="294023" y="1257300"/>
                  </a:moveTo>
                  <a:lnTo>
                    <a:pt x="291855" y="1244600"/>
                  </a:lnTo>
                  <a:lnTo>
                    <a:pt x="291276" y="1231900"/>
                  </a:lnTo>
                  <a:lnTo>
                    <a:pt x="291175" y="1219200"/>
                  </a:lnTo>
                  <a:lnTo>
                    <a:pt x="291072" y="1104900"/>
                  </a:lnTo>
                  <a:lnTo>
                    <a:pt x="291198" y="1066800"/>
                  </a:lnTo>
                  <a:lnTo>
                    <a:pt x="291732" y="990600"/>
                  </a:lnTo>
                  <a:lnTo>
                    <a:pt x="294822" y="609600"/>
                  </a:lnTo>
                  <a:lnTo>
                    <a:pt x="295710" y="520700"/>
                  </a:lnTo>
                  <a:lnTo>
                    <a:pt x="297342" y="457200"/>
                  </a:lnTo>
                  <a:lnTo>
                    <a:pt x="300137" y="406400"/>
                  </a:lnTo>
                  <a:lnTo>
                    <a:pt x="304516" y="368300"/>
                  </a:lnTo>
                  <a:lnTo>
                    <a:pt x="310899" y="330200"/>
                  </a:lnTo>
                  <a:lnTo>
                    <a:pt x="322691" y="279400"/>
                  </a:lnTo>
                  <a:lnTo>
                    <a:pt x="339120" y="228600"/>
                  </a:lnTo>
                  <a:lnTo>
                    <a:pt x="359576" y="177800"/>
                  </a:lnTo>
                  <a:lnTo>
                    <a:pt x="383449" y="127000"/>
                  </a:lnTo>
                  <a:lnTo>
                    <a:pt x="410131" y="88900"/>
                  </a:lnTo>
                  <a:lnTo>
                    <a:pt x="439013" y="50800"/>
                  </a:lnTo>
                  <a:lnTo>
                    <a:pt x="445422" y="38100"/>
                  </a:lnTo>
                  <a:lnTo>
                    <a:pt x="451774" y="25400"/>
                  </a:lnTo>
                  <a:lnTo>
                    <a:pt x="457334" y="12700"/>
                  </a:lnTo>
                  <a:lnTo>
                    <a:pt x="461369" y="12700"/>
                  </a:lnTo>
                  <a:lnTo>
                    <a:pt x="465406" y="0"/>
                  </a:lnTo>
                  <a:lnTo>
                    <a:pt x="474871" y="0"/>
                  </a:lnTo>
                  <a:lnTo>
                    <a:pt x="476184" y="12700"/>
                  </a:lnTo>
                  <a:lnTo>
                    <a:pt x="476681" y="25400"/>
                  </a:lnTo>
                  <a:lnTo>
                    <a:pt x="477704" y="38100"/>
                  </a:lnTo>
                  <a:lnTo>
                    <a:pt x="481303" y="38100"/>
                  </a:lnTo>
                  <a:lnTo>
                    <a:pt x="488276" y="63500"/>
                  </a:lnTo>
                  <a:lnTo>
                    <a:pt x="499419" y="76200"/>
                  </a:lnTo>
                  <a:lnTo>
                    <a:pt x="520278" y="127000"/>
                  </a:lnTo>
                  <a:lnTo>
                    <a:pt x="539208" y="177800"/>
                  </a:lnTo>
                  <a:lnTo>
                    <a:pt x="556043" y="228600"/>
                  </a:lnTo>
                  <a:lnTo>
                    <a:pt x="570615" y="279400"/>
                  </a:lnTo>
                  <a:lnTo>
                    <a:pt x="582755" y="330200"/>
                  </a:lnTo>
                  <a:lnTo>
                    <a:pt x="592297" y="381000"/>
                  </a:lnTo>
                  <a:lnTo>
                    <a:pt x="595376" y="419100"/>
                  </a:lnTo>
                  <a:lnTo>
                    <a:pt x="596790" y="482600"/>
                  </a:lnTo>
                  <a:lnTo>
                    <a:pt x="596929" y="520700"/>
                  </a:lnTo>
                  <a:lnTo>
                    <a:pt x="596915" y="698500"/>
                  </a:lnTo>
                  <a:lnTo>
                    <a:pt x="453664" y="698500"/>
                  </a:lnTo>
                  <a:lnTo>
                    <a:pt x="445282" y="711200"/>
                  </a:lnTo>
                  <a:lnTo>
                    <a:pt x="436769" y="723900"/>
                  </a:lnTo>
                  <a:lnTo>
                    <a:pt x="425312" y="736600"/>
                  </a:lnTo>
                  <a:lnTo>
                    <a:pt x="413407" y="762000"/>
                  </a:lnTo>
                  <a:lnTo>
                    <a:pt x="403553" y="787400"/>
                  </a:lnTo>
                  <a:lnTo>
                    <a:pt x="391694" y="812800"/>
                  </a:lnTo>
                  <a:lnTo>
                    <a:pt x="383750" y="838200"/>
                  </a:lnTo>
                  <a:lnTo>
                    <a:pt x="378185" y="850900"/>
                  </a:lnTo>
                  <a:lnTo>
                    <a:pt x="373462" y="863600"/>
                  </a:lnTo>
                  <a:lnTo>
                    <a:pt x="367132" y="901700"/>
                  </a:lnTo>
                  <a:lnTo>
                    <a:pt x="361058" y="927100"/>
                  </a:lnTo>
                  <a:lnTo>
                    <a:pt x="355730" y="965200"/>
                  </a:lnTo>
                  <a:lnTo>
                    <a:pt x="351637" y="1003300"/>
                  </a:lnTo>
                  <a:lnTo>
                    <a:pt x="348836" y="1016000"/>
                  </a:lnTo>
                  <a:lnTo>
                    <a:pt x="343836" y="1054100"/>
                  </a:lnTo>
                  <a:lnTo>
                    <a:pt x="335370" y="1092200"/>
                  </a:lnTo>
                  <a:lnTo>
                    <a:pt x="322176" y="1155700"/>
                  </a:lnTo>
                  <a:lnTo>
                    <a:pt x="319407" y="1168400"/>
                  </a:lnTo>
                  <a:lnTo>
                    <a:pt x="316041" y="1181100"/>
                  </a:lnTo>
                  <a:lnTo>
                    <a:pt x="312503" y="1193800"/>
                  </a:lnTo>
                  <a:lnTo>
                    <a:pt x="309217" y="1206500"/>
                  </a:lnTo>
                  <a:lnTo>
                    <a:pt x="302894" y="1231900"/>
                  </a:lnTo>
                  <a:lnTo>
                    <a:pt x="300069" y="1244600"/>
                  </a:lnTo>
                  <a:lnTo>
                    <a:pt x="297963" y="1244600"/>
                  </a:lnTo>
                  <a:lnTo>
                    <a:pt x="294023" y="1257300"/>
                  </a:lnTo>
                  <a:close/>
                </a:path>
                <a:path w="904240" h="2235200">
                  <a:moveTo>
                    <a:pt x="140841" y="1600200"/>
                  </a:moveTo>
                  <a:lnTo>
                    <a:pt x="135542" y="1600200"/>
                  </a:lnTo>
                  <a:lnTo>
                    <a:pt x="135070" y="1587500"/>
                  </a:lnTo>
                  <a:lnTo>
                    <a:pt x="134783" y="1574800"/>
                  </a:lnTo>
                  <a:lnTo>
                    <a:pt x="134783" y="1536700"/>
                  </a:lnTo>
                  <a:lnTo>
                    <a:pt x="136389" y="1295400"/>
                  </a:lnTo>
                  <a:lnTo>
                    <a:pt x="138150" y="990600"/>
                  </a:lnTo>
                  <a:lnTo>
                    <a:pt x="138836" y="901700"/>
                  </a:lnTo>
                  <a:lnTo>
                    <a:pt x="139525" y="825500"/>
                  </a:lnTo>
                  <a:lnTo>
                    <a:pt x="140272" y="762000"/>
                  </a:lnTo>
                  <a:lnTo>
                    <a:pt x="141131" y="711200"/>
                  </a:lnTo>
                  <a:lnTo>
                    <a:pt x="143406" y="660400"/>
                  </a:lnTo>
                  <a:lnTo>
                    <a:pt x="154634" y="609600"/>
                  </a:lnTo>
                  <a:lnTo>
                    <a:pt x="168755" y="571500"/>
                  </a:lnTo>
                  <a:lnTo>
                    <a:pt x="185103" y="520700"/>
                  </a:lnTo>
                  <a:lnTo>
                    <a:pt x="199631" y="482600"/>
                  </a:lnTo>
                  <a:lnTo>
                    <a:pt x="210630" y="469900"/>
                  </a:lnTo>
                  <a:lnTo>
                    <a:pt x="219765" y="457200"/>
                  </a:lnTo>
                  <a:lnTo>
                    <a:pt x="227280" y="482600"/>
                  </a:lnTo>
                  <a:lnTo>
                    <a:pt x="233415" y="508000"/>
                  </a:lnTo>
                  <a:lnTo>
                    <a:pt x="242391" y="584200"/>
                  </a:lnTo>
                  <a:lnTo>
                    <a:pt x="244635" y="609600"/>
                  </a:lnTo>
                  <a:lnTo>
                    <a:pt x="246369" y="622300"/>
                  </a:lnTo>
                  <a:lnTo>
                    <a:pt x="247622" y="647700"/>
                  </a:lnTo>
                  <a:lnTo>
                    <a:pt x="248425" y="673100"/>
                  </a:lnTo>
                  <a:lnTo>
                    <a:pt x="248712" y="711200"/>
                  </a:lnTo>
                  <a:lnTo>
                    <a:pt x="248651" y="800100"/>
                  </a:lnTo>
                  <a:lnTo>
                    <a:pt x="248429" y="838200"/>
                  </a:lnTo>
                  <a:lnTo>
                    <a:pt x="243289" y="1422400"/>
                  </a:lnTo>
                  <a:lnTo>
                    <a:pt x="235913" y="1435100"/>
                  </a:lnTo>
                  <a:lnTo>
                    <a:pt x="222051" y="1473200"/>
                  </a:lnTo>
                  <a:lnTo>
                    <a:pt x="201670" y="1511300"/>
                  </a:lnTo>
                  <a:lnTo>
                    <a:pt x="178919" y="1549400"/>
                  </a:lnTo>
                  <a:lnTo>
                    <a:pt x="157951" y="1574800"/>
                  </a:lnTo>
                  <a:lnTo>
                    <a:pt x="147321" y="1587500"/>
                  </a:lnTo>
                  <a:lnTo>
                    <a:pt x="140841" y="1600200"/>
                  </a:lnTo>
                  <a:close/>
                </a:path>
                <a:path w="904240" h="2235200">
                  <a:moveTo>
                    <a:pt x="744588" y="1562100"/>
                  </a:moveTo>
                  <a:lnTo>
                    <a:pt x="740851" y="1562100"/>
                  </a:lnTo>
                  <a:lnTo>
                    <a:pt x="734455" y="1549400"/>
                  </a:lnTo>
                  <a:lnTo>
                    <a:pt x="724817" y="1536700"/>
                  </a:lnTo>
                  <a:lnTo>
                    <a:pt x="711357" y="1511300"/>
                  </a:lnTo>
                  <a:lnTo>
                    <a:pt x="696954" y="1473200"/>
                  </a:lnTo>
                  <a:lnTo>
                    <a:pt x="682215" y="1447800"/>
                  </a:lnTo>
                  <a:lnTo>
                    <a:pt x="668165" y="1409700"/>
                  </a:lnTo>
                  <a:lnTo>
                    <a:pt x="655828" y="1371600"/>
                  </a:lnTo>
                  <a:lnTo>
                    <a:pt x="645923" y="1308100"/>
                  </a:lnTo>
                  <a:lnTo>
                    <a:pt x="643818" y="1257300"/>
                  </a:lnTo>
                  <a:lnTo>
                    <a:pt x="643352" y="1206500"/>
                  </a:lnTo>
                  <a:lnTo>
                    <a:pt x="643318" y="1181100"/>
                  </a:lnTo>
                  <a:lnTo>
                    <a:pt x="643895" y="1092200"/>
                  </a:lnTo>
                  <a:lnTo>
                    <a:pt x="644845" y="1003300"/>
                  </a:lnTo>
                  <a:lnTo>
                    <a:pt x="645865" y="927100"/>
                  </a:lnTo>
                  <a:lnTo>
                    <a:pt x="646951" y="863600"/>
                  </a:lnTo>
                  <a:lnTo>
                    <a:pt x="648100" y="800100"/>
                  </a:lnTo>
                  <a:lnTo>
                    <a:pt x="649309" y="749300"/>
                  </a:lnTo>
                  <a:lnTo>
                    <a:pt x="650575" y="698500"/>
                  </a:lnTo>
                  <a:lnTo>
                    <a:pt x="651895" y="660400"/>
                  </a:lnTo>
                  <a:lnTo>
                    <a:pt x="654684" y="622300"/>
                  </a:lnTo>
                  <a:lnTo>
                    <a:pt x="663172" y="584200"/>
                  </a:lnTo>
                  <a:lnTo>
                    <a:pt x="675767" y="546100"/>
                  </a:lnTo>
                  <a:lnTo>
                    <a:pt x="689759" y="508000"/>
                  </a:lnTo>
                  <a:lnTo>
                    <a:pt x="700974" y="469900"/>
                  </a:lnTo>
                  <a:lnTo>
                    <a:pt x="713202" y="469900"/>
                  </a:lnTo>
                  <a:lnTo>
                    <a:pt x="719211" y="482600"/>
                  </a:lnTo>
                  <a:lnTo>
                    <a:pt x="723970" y="482600"/>
                  </a:lnTo>
                  <a:lnTo>
                    <a:pt x="727197" y="495300"/>
                  </a:lnTo>
                  <a:lnTo>
                    <a:pt x="730218" y="508000"/>
                  </a:lnTo>
                  <a:lnTo>
                    <a:pt x="736737" y="546100"/>
                  </a:lnTo>
                  <a:lnTo>
                    <a:pt x="739747" y="571500"/>
                  </a:lnTo>
                  <a:lnTo>
                    <a:pt x="743003" y="584200"/>
                  </a:lnTo>
                  <a:lnTo>
                    <a:pt x="750035" y="622300"/>
                  </a:lnTo>
                  <a:lnTo>
                    <a:pt x="753341" y="698500"/>
                  </a:lnTo>
                  <a:lnTo>
                    <a:pt x="753915" y="762000"/>
                  </a:lnTo>
                  <a:lnTo>
                    <a:pt x="753800" y="901700"/>
                  </a:lnTo>
                  <a:lnTo>
                    <a:pt x="753675" y="939800"/>
                  </a:lnTo>
                  <a:lnTo>
                    <a:pt x="752562" y="1117600"/>
                  </a:lnTo>
                  <a:lnTo>
                    <a:pt x="751533" y="1244600"/>
                  </a:lnTo>
                  <a:lnTo>
                    <a:pt x="750964" y="1295400"/>
                  </a:lnTo>
                  <a:lnTo>
                    <a:pt x="749166" y="1447800"/>
                  </a:lnTo>
                  <a:lnTo>
                    <a:pt x="748572" y="1473200"/>
                  </a:lnTo>
                  <a:lnTo>
                    <a:pt x="747745" y="1511300"/>
                  </a:lnTo>
                  <a:lnTo>
                    <a:pt x="746718" y="1536700"/>
                  </a:lnTo>
                  <a:lnTo>
                    <a:pt x="745622" y="1549400"/>
                  </a:lnTo>
                  <a:lnTo>
                    <a:pt x="744588" y="1562100"/>
                  </a:lnTo>
                  <a:close/>
                </a:path>
                <a:path w="904240" h="2235200">
                  <a:moveTo>
                    <a:pt x="593602" y="1079500"/>
                  </a:moveTo>
                  <a:lnTo>
                    <a:pt x="589087" y="1079500"/>
                  </a:lnTo>
                  <a:lnTo>
                    <a:pt x="586398" y="1066800"/>
                  </a:lnTo>
                  <a:lnTo>
                    <a:pt x="584109" y="1054100"/>
                  </a:lnTo>
                  <a:lnTo>
                    <a:pt x="581287" y="1041400"/>
                  </a:lnTo>
                  <a:lnTo>
                    <a:pt x="578288" y="1028700"/>
                  </a:lnTo>
                  <a:lnTo>
                    <a:pt x="575472" y="1016000"/>
                  </a:lnTo>
                  <a:lnTo>
                    <a:pt x="561840" y="939800"/>
                  </a:lnTo>
                  <a:lnTo>
                    <a:pt x="546988" y="863600"/>
                  </a:lnTo>
                  <a:lnTo>
                    <a:pt x="531063" y="812800"/>
                  </a:lnTo>
                  <a:lnTo>
                    <a:pt x="514210" y="762000"/>
                  </a:lnTo>
                  <a:lnTo>
                    <a:pt x="496575" y="736600"/>
                  </a:lnTo>
                  <a:lnTo>
                    <a:pt x="478304" y="711200"/>
                  </a:lnTo>
                  <a:lnTo>
                    <a:pt x="470788" y="698500"/>
                  </a:lnTo>
                  <a:lnTo>
                    <a:pt x="596915" y="698500"/>
                  </a:lnTo>
                  <a:lnTo>
                    <a:pt x="596791" y="762000"/>
                  </a:lnTo>
                  <a:lnTo>
                    <a:pt x="596619" y="812800"/>
                  </a:lnTo>
                  <a:lnTo>
                    <a:pt x="596290" y="889000"/>
                  </a:lnTo>
                  <a:lnTo>
                    <a:pt x="595866" y="952500"/>
                  </a:lnTo>
                  <a:lnTo>
                    <a:pt x="595365" y="1003300"/>
                  </a:lnTo>
                  <a:lnTo>
                    <a:pt x="594808" y="1041400"/>
                  </a:lnTo>
                  <a:lnTo>
                    <a:pt x="594214" y="1066800"/>
                  </a:lnTo>
                  <a:lnTo>
                    <a:pt x="593602" y="1079500"/>
                  </a:lnTo>
                  <a:close/>
                </a:path>
                <a:path w="904240" h="2235200">
                  <a:moveTo>
                    <a:pt x="430111" y="2120900"/>
                  </a:moveTo>
                  <a:lnTo>
                    <a:pt x="366097" y="2120900"/>
                  </a:lnTo>
                  <a:lnTo>
                    <a:pt x="366249" y="2108200"/>
                  </a:lnTo>
                  <a:lnTo>
                    <a:pt x="375204" y="2070100"/>
                  </a:lnTo>
                  <a:lnTo>
                    <a:pt x="364863" y="2057400"/>
                  </a:lnTo>
                  <a:lnTo>
                    <a:pt x="319164" y="2057400"/>
                  </a:lnTo>
                  <a:lnTo>
                    <a:pt x="316701" y="2044700"/>
                  </a:lnTo>
                  <a:lnTo>
                    <a:pt x="314204" y="2032000"/>
                  </a:lnTo>
                  <a:lnTo>
                    <a:pt x="313641" y="2006600"/>
                  </a:lnTo>
                  <a:lnTo>
                    <a:pt x="314878" y="1993900"/>
                  </a:lnTo>
                  <a:lnTo>
                    <a:pt x="317780" y="1968500"/>
                  </a:lnTo>
                  <a:lnTo>
                    <a:pt x="321256" y="1968500"/>
                  </a:lnTo>
                  <a:lnTo>
                    <a:pt x="322769" y="1955800"/>
                  </a:lnTo>
                  <a:lnTo>
                    <a:pt x="326899" y="1917700"/>
                  </a:lnTo>
                  <a:lnTo>
                    <a:pt x="337344" y="1866900"/>
                  </a:lnTo>
                  <a:lnTo>
                    <a:pt x="350499" y="1828800"/>
                  </a:lnTo>
                  <a:lnTo>
                    <a:pt x="355431" y="1816100"/>
                  </a:lnTo>
                  <a:lnTo>
                    <a:pt x="358843" y="1790700"/>
                  </a:lnTo>
                  <a:lnTo>
                    <a:pt x="361056" y="1778000"/>
                  </a:lnTo>
                  <a:lnTo>
                    <a:pt x="362388" y="1739900"/>
                  </a:lnTo>
                  <a:lnTo>
                    <a:pt x="363160" y="1689100"/>
                  </a:lnTo>
                  <a:lnTo>
                    <a:pt x="365877" y="1308100"/>
                  </a:lnTo>
                  <a:lnTo>
                    <a:pt x="366616" y="1219200"/>
                  </a:lnTo>
                  <a:lnTo>
                    <a:pt x="367381" y="1155700"/>
                  </a:lnTo>
                  <a:lnTo>
                    <a:pt x="368215" y="1092200"/>
                  </a:lnTo>
                  <a:lnTo>
                    <a:pt x="369163" y="1054100"/>
                  </a:lnTo>
                  <a:lnTo>
                    <a:pt x="370267" y="1016000"/>
                  </a:lnTo>
                  <a:lnTo>
                    <a:pt x="373120" y="965200"/>
                  </a:lnTo>
                  <a:lnTo>
                    <a:pt x="374956" y="952500"/>
                  </a:lnTo>
                  <a:lnTo>
                    <a:pt x="377123" y="927100"/>
                  </a:lnTo>
                  <a:lnTo>
                    <a:pt x="379665" y="914400"/>
                  </a:lnTo>
                  <a:lnTo>
                    <a:pt x="389357" y="876300"/>
                  </a:lnTo>
                  <a:lnTo>
                    <a:pt x="402038" y="838200"/>
                  </a:lnTo>
                  <a:lnTo>
                    <a:pt x="417305" y="787400"/>
                  </a:lnTo>
                  <a:lnTo>
                    <a:pt x="434755" y="749300"/>
                  </a:lnTo>
                  <a:lnTo>
                    <a:pt x="449776" y="723900"/>
                  </a:lnTo>
                  <a:lnTo>
                    <a:pt x="471813" y="723900"/>
                  </a:lnTo>
                  <a:lnTo>
                    <a:pt x="495576" y="800100"/>
                  </a:lnTo>
                  <a:lnTo>
                    <a:pt x="506789" y="850900"/>
                  </a:lnTo>
                  <a:lnTo>
                    <a:pt x="513909" y="889000"/>
                  </a:lnTo>
                  <a:lnTo>
                    <a:pt x="514579" y="901700"/>
                  </a:lnTo>
                  <a:lnTo>
                    <a:pt x="448270" y="901700"/>
                  </a:lnTo>
                  <a:lnTo>
                    <a:pt x="433630" y="914400"/>
                  </a:lnTo>
                  <a:lnTo>
                    <a:pt x="411392" y="927100"/>
                  </a:lnTo>
                  <a:lnTo>
                    <a:pt x="394218" y="952500"/>
                  </a:lnTo>
                  <a:lnTo>
                    <a:pt x="385193" y="965200"/>
                  </a:lnTo>
                  <a:lnTo>
                    <a:pt x="387404" y="990600"/>
                  </a:lnTo>
                  <a:lnTo>
                    <a:pt x="521189" y="990600"/>
                  </a:lnTo>
                  <a:lnTo>
                    <a:pt x="516965" y="1790700"/>
                  </a:lnTo>
                  <a:lnTo>
                    <a:pt x="451078" y="1790700"/>
                  </a:lnTo>
                  <a:lnTo>
                    <a:pt x="446576" y="1803400"/>
                  </a:lnTo>
                  <a:lnTo>
                    <a:pt x="441096" y="1816100"/>
                  </a:lnTo>
                  <a:lnTo>
                    <a:pt x="434517" y="1841500"/>
                  </a:lnTo>
                  <a:lnTo>
                    <a:pt x="427623" y="1866900"/>
                  </a:lnTo>
                  <a:lnTo>
                    <a:pt x="421196" y="1892300"/>
                  </a:lnTo>
                  <a:lnTo>
                    <a:pt x="417447" y="1917700"/>
                  </a:lnTo>
                  <a:lnTo>
                    <a:pt x="416019" y="1930400"/>
                  </a:lnTo>
                  <a:lnTo>
                    <a:pt x="416752" y="1955800"/>
                  </a:lnTo>
                  <a:lnTo>
                    <a:pt x="419488" y="1981200"/>
                  </a:lnTo>
                  <a:lnTo>
                    <a:pt x="423235" y="2032000"/>
                  </a:lnTo>
                  <a:lnTo>
                    <a:pt x="424188" y="2044700"/>
                  </a:lnTo>
                  <a:lnTo>
                    <a:pt x="422173" y="2057400"/>
                  </a:lnTo>
                  <a:lnTo>
                    <a:pt x="417015" y="2070100"/>
                  </a:lnTo>
                  <a:lnTo>
                    <a:pt x="410083" y="2070100"/>
                  </a:lnTo>
                  <a:lnTo>
                    <a:pt x="412264" y="2082800"/>
                  </a:lnTo>
                  <a:lnTo>
                    <a:pt x="423744" y="2082800"/>
                  </a:lnTo>
                  <a:lnTo>
                    <a:pt x="427404" y="2095500"/>
                  </a:lnTo>
                  <a:lnTo>
                    <a:pt x="429425" y="2095500"/>
                  </a:lnTo>
                  <a:lnTo>
                    <a:pt x="430074" y="2108200"/>
                  </a:lnTo>
                  <a:lnTo>
                    <a:pt x="430111" y="2120900"/>
                  </a:lnTo>
                  <a:close/>
                </a:path>
                <a:path w="904240" h="2235200">
                  <a:moveTo>
                    <a:pt x="513375" y="914400"/>
                  </a:moveTo>
                  <a:lnTo>
                    <a:pt x="506183" y="914400"/>
                  </a:lnTo>
                  <a:lnTo>
                    <a:pt x="493327" y="901700"/>
                  </a:lnTo>
                  <a:lnTo>
                    <a:pt x="514579" y="901700"/>
                  </a:lnTo>
                  <a:lnTo>
                    <a:pt x="513375" y="914400"/>
                  </a:lnTo>
                  <a:close/>
                </a:path>
                <a:path w="904240" h="2235200">
                  <a:moveTo>
                    <a:pt x="521189" y="990600"/>
                  </a:moveTo>
                  <a:lnTo>
                    <a:pt x="396764" y="990600"/>
                  </a:lnTo>
                  <a:lnTo>
                    <a:pt x="401678" y="977900"/>
                  </a:lnTo>
                  <a:lnTo>
                    <a:pt x="406499" y="977900"/>
                  </a:lnTo>
                  <a:lnTo>
                    <a:pt x="413638" y="965200"/>
                  </a:lnTo>
                  <a:lnTo>
                    <a:pt x="423840" y="952500"/>
                  </a:lnTo>
                  <a:lnTo>
                    <a:pt x="435642" y="939800"/>
                  </a:lnTo>
                  <a:lnTo>
                    <a:pt x="488213" y="939800"/>
                  </a:lnTo>
                  <a:lnTo>
                    <a:pt x="498229" y="952500"/>
                  </a:lnTo>
                  <a:lnTo>
                    <a:pt x="506191" y="952500"/>
                  </a:lnTo>
                  <a:lnTo>
                    <a:pt x="513308" y="965200"/>
                  </a:lnTo>
                  <a:lnTo>
                    <a:pt x="521189" y="990600"/>
                  </a:lnTo>
                  <a:close/>
                </a:path>
                <a:path w="904240" h="2235200">
                  <a:moveTo>
                    <a:pt x="659579" y="1968500"/>
                  </a:moveTo>
                  <a:lnTo>
                    <a:pt x="606825" y="1968500"/>
                  </a:lnTo>
                  <a:lnTo>
                    <a:pt x="604477" y="1955800"/>
                  </a:lnTo>
                  <a:lnTo>
                    <a:pt x="601554" y="1930400"/>
                  </a:lnTo>
                  <a:lnTo>
                    <a:pt x="596800" y="1905000"/>
                  </a:lnTo>
                  <a:lnTo>
                    <a:pt x="590850" y="1866900"/>
                  </a:lnTo>
                  <a:lnTo>
                    <a:pt x="583251" y="1841500"/>
                  </a:lnTo>
                  <a:lnTo>
                    <a:pt x="573553" y="1816100"/>
                  </a:lnTo>
                  <a:lnTo>
                    <a:pt x="563209" y="1790700"/>
                  </a:lnTo>
                  <a:lnTo>
                    <a:pt x="565624" y="1397000"/>
                  </a:lnTo>
                  <a:lnTo>
                    <a:pt x="565881" y="1358900"/>
                  </a:lnTo>
                  <a:lnTo>
                    <a:pt x="566638" y="1270000"/>
                  </a:lnTo>
                  <a:lnTo>
                    <a:pt x="567461" y="1193800"/>
                  </a:lnTo>
                  <a:lnTo>
                    <a:pt x="568427" y="1155700"/>
                  </a:lnTo>
                  <a:lnTo>
                    <a:pt x="571099" y="1117600"/>
                  </a:lnTo>
                  <a:lnTo>
                    <a:pt x="572960" y="1104900"/>
                  </a:lnTo>
                  <a:lnTo>
                    <a:pt x="575368" y="1104900"/>
                  </a:lnTo>
                  <a:lnTo>
                    <a:pt x="578506" y="1117600"/>
                  </a:lnTo>
                  <a:lnTo>
                    <a:pt x="583153" y="1143000"/>
                  </a:lnTo>
                  <a:lnTo>
                    <a:pt x="590088" y="1168400"/>
                  </a:lnTo>
                  <a:lnTo>
                    <a:pt x="593862" y="1193800"/>
                  </a:lnTo>
                  <a:lnTo>
                    <a:pt x="597596" y="1206500"/>
                  </a:lnTo>
                  <a:lnTo>
                    <a:pt x="600861" y="1219200"/>
                  </a:lnTo>
                  <a:lnTo>
                    <a:pt x="603226" y="1231900"/>
                  </a:lnTo>
                  <a:lnTo>
                    <a:pt x="605376" y="1244600"/>
                  </a:lnTo>
                  <a:lnTo>
                    <a:pt x="608061" y="1257300"/>
                  </a:lnTo>
                  <a:lnTo>
                    <a:pt x="613662" y="1270000"/>
                  </a:lnTo>
                  <a:lnTo>
                    <a:pt x="624640" y="1320800"/>
                  </a:lnTo>
                  <a:lnTo>
                    <a:pt x="638566" y="1358900"/>
                  </a:lnTo>
                  <a:lnTo>
                    <a:pt x="654307" y="1409700"/>
                  </a:lnTo>
                  <a:lnTo>
                    <a:pt x="670729" y="1460500"/>
                  </a:lnTo>
                  <a:lnTo>
                    <a:pt x="686698" y="1498600"/>
                  </a:lnTo>
                  <a:lnTo>
                    <a:pt x="707692" y="1536700"/>
                  </a:lnTo>
                  <a:lnTo>
                    <a:pt x="731496" y="1574800"/>
                  </a:lnTo>
                  <a:lnTo>
                    <a:pt x="757824" y="1612900"/>
                  </a:lnTo>
                  <a:lnTo>
                    <a:pt x="786390" y="1651000"/>
                  </a:lnTo>
                  <a:lnTo>
                    <a:pt x="816907" y="1689100"/>
                  </a:lnTo>
                  <a:lnTo>
                    <a:pt x="841913" y="1714500"/>
                  </a:lnTo>
                  <a:lnTo>
                    <a:pt x="867332" y="1752600"/>
                  </a:lnTo>
                  <a:lnTo>
                    <a:pt x="898201" y="1790700"/>
                  </a:lnTo>
                  <a:lnTo>
                    <a:pt x="902601" y="1828800"/>
                  </a:lnTo>
                  <a:lnTo>
                    <a:pt x="903871" y="1905000"/>
                  </a:lnTo>
                  <a:lnTo>
                    <a:pt x="888924" y="1905000"/>
                  </a:lnTo>
                  <a:lnTo>
                    <a:pt x="879904" y="1917700"/>
                  </a:lnTo>
                  <a:lnTo>
                    <a:pt x="833228" y="1917700"/>
                  </a:lnTo>
                  <a:lnTo>
                    <a:pt x="797425" y="1930400"/>
                  </a:lnTo>
                  <a:lnTo>
                    <a:pt x="756148" y="1943100"/>
                  </a:lnTo>
                  <a:lnTo>
                    <a:pt x="713098" y="1955800"/>
                  </a:lnTo>
                  <a:lnTo>
                    <a:pt x="671977" y="1955800"/>
                  </a:lnTo>
                  <a:lnTo>
                    <a:pt x="659579" y="1968500"/>
                  </a:lnTo>
                  <a:close/>
                </a:path>
                <a:path w="904240" h="2235200">
                  <a:moveTo>
                    <a:pt x="308134" y="1955800"/>
                  </a:moveTo>
                  <a:lnTo>
                    <a:pt x="223096" y="1955800"/>
                  </a:lnTo>
                  <a:lnTo>
                    <a:pt x="204337" y="1943100"/>
                  </a:lnTo>
                  <a:lnTo>
                    <a:pt x="168916" y="1943100"/>
                  </a:lnTo>
                  <a:lnTo>
                    <a:pt x="154449" y="1930400"/>
                  </a:lnTo>
                  <a:lnTo>
                    <a:pt x="102484" y="1930400"/>
                  </a:lnTo>
                  <a:lnTo>
                    <a:pt x="82249" y="1917700"/>
                  </a:lnTo>
                  <a:lnTo>
                    <a:pt x="59013" y="1917700"/>
                  </a:lnTo>
                  <a:lnTo>
                    <a:pt x="804" y="1905000"/>
                  </a:lnTo>
                  <a:lnTo>
                    <a:pt x="0" y="1854200"/>
                  </a:lnTo>
                  <a:lnTo>
                    <a:pt x="540" y="1828800"/>
                  </a:lnTo>
                  <a:lnTo>
                    <a:pt x="3677" y="1790700"/>
                  </a:lnTo>
                  <a:lnTo>
                    <a:pt x="9607" y="1778000"/>
                  </a:lnTo>
                  <a:lnTo>
                    <a:pt x="18526" y="1765300"/>
                  </a:lnTo>
                  <a:lnTo>
                    <a:pt x="33748" y="1752600"/>
                  </a:lnTo>
                  <a:lnTo>
                    <a:pt x="56527" y="1727200"/>
                  </a:lnTo>
                  <a:lnTo>
                    <a:pt x="79975" y="1701800"/>
                  </a:lnTo>
                  <a:lnTo>
                    <a:pt x="97201" y="1676400"/>
                  </a:lnTo>
                  <a:lnTo>
                    <a:pt x="104185" y="1663700"/>
                  </a:lnTo>
                  <a:lnTo>
                    <a:pt x="112519" y="1651000"/>
                  </a:lnTo>
                  <a:lnTo>
                    <a:pt x="121156" y="1651000"/>
                  </a:lnTo>
                  <a:lnTo>
                    <a:pt x="129053" y="1638300"/>
                  </a:lnTo>
                  <a:lnTo>
                    <a:pt x="147501" y="1612900"/>
                  </a:lnTo>
                  <a:lnTo>
                    <a:pt x="196570" y="1549400"/>
                  </a:lnTo>
                  <a:lnTo>
                    <a:pt x="218743" y="1511300"/>
                  </a:lnTo>
                  <a:lnTo>
                    <a:pt x="236659" y="1473200"/>
                  </a:lnTo>
                  <a:lnTo>
                    <a:pt x="254027" y="1435100"/>
                  </a:lnTo>
                  <a:lnTo>
                    <a:pt x="270808" y="1397000"/>
                  </a:lnTo>
                  <a:lnTo>
                    <a:pt x="286967" y="1346200"/>
                  </a:lnTo>
                  <a:lnTo>
                    <a:pt x="302465" y="1295400"/>
                  </a:lnTo>
                  <a:lnTo>
                    <a:pt x="317265" y="1244600"/>
                  </a:lnTo>
                  <a:lnTo>
                    <a:pt x="331329" y="1193800"/>
                  </a:lnTo>
                  <a:lnTo>
                    <a:pt x="339692" y="1155700"/>
                  </a:lnTo>
                  <a:lnTo>
                    <a:pt x="344279" y="1143000"/>
                  </a:lnTo>
                  <a:lnTo>
                    <a:pt x="346880" y="1130300"/>
                  </a:lnTo>
                  <a:lnTo>
                    <a:pt x="349285" y="1130300"/>
                  </a:lnTo>
                  <a:lnTo>
                    <a:pt x="350267" y="1143000"/>
                  </a:lnTo>
                  <a:lnTo>
                    <a:pt x="350915" y="1168400"/>
                  </a:lnTo>
                  <a:lnTo>
                    <a:pt x="351129" y="1193800"/>
                  </a:lnTo>
                  <a:lnTo>
                    <a:pt x="351002" y="1320800"/>
                  </a:lnTo>
                  <a:lnTo>
                    <a:pt x="350273" y="1447800"/>
                  </a:lnTo>
                  <a:lnTo>
                    <a:pt x="348384" y="1676400"/>
                  </a:lnTo>
                  <a:lnTo>
                    <a:pt x="347807" y="1727200"/>
                  </a:lnTo>
                  <a:lnTo>
                    <a:pt x="347311" y="1765300"/>
                  </a:lnTo>
                  <a:lnTo>
                    <a:pt x="346927" y="1778000"/>
                  </a:lnTo>
                  <a:lnTo>
                    <a:pt x="345670" y="1778000"/>
                  </a:lnTo>
                  <a:lnTo>
                    <a:pt x="343097" y="1790700"/>
                  </a:lnTo>
                  <a:lnTo>
                    <a:pt x="339584" y="1803400"/>
                  </a:lnTo>
                  <a:lnTo>
                    <a:pt x="335505" y="1816100"/>
                  </a:lnTo>
                  <a:lnTo>
                    <a:pt x="326427" y="1854200"/>
                  </a:lnTo>
                  <a:lnTo>
                    <a:pt x="318599" y="1879600"/>
                  </a:lnTo>
                  <a:lnTo>
                    <a:pt x="312637" y="1905000"/>
                  </a:lnTo>
                  <a:lnTo>
                    <a:pt x="309156" y="1943100"/>
                  </a:lnTo>
                  <a:lnTo>
                    <a:pt x="308134" y="1955800"/>
                  </a:lnTo>
                  <a:close/>
                </a:path>
                <a:path w="904240" h="2235200">
                  <a:moveTo>
                    <a:pt x="524810" y="2070100"/>
                  </a:moveTo>
                  <a:lnTo>
                    <a:pt x="488700" y="2070100"/>
                  </a:lnTo>
                  <a:lnTo>
                    <a:pt x="484636" y="2057400"/>
                  </a:lnTo>
                  <a:lnTo>
                    <a:pt x="485256" y="2032000"/>
                  </a:lnTo>
                  <a:lnTo>
                    <a:pt x="489499" y="1981200"/>
                  </a:lnTo>
                  <a:lnTo>
                    <a:pt x="491381" y="1955800"/>
                  </a:lnTo>
                  <a:lnTo>
                    <a:pt x="492654" y="1943100"/>
                  </a:lnTo>
                  <a:lnTo>
                    <a:pt x="493206" y="1930400"/>
                  </a:lnTo>
                  <a:lnTo>
                    <a:pt x="492925" y="1917700"/>
                  </a:lnTo>
                  <a:lnTo>
                    <a:pt x="486817" y="1892300"/>
                  </a:lnTo>
                  <a:lnTo>
                    <a:pt x="476018" y="1854200"/>
                  </a:lnTo>
                  <a:lnTo>
                    <a:pt x="464664" y="1816100"/>
                  </a:lnTo>
                  <a:lnTo>
                    <a:pt x="456893" y="1803400"/>
                  </a:lnTo>
                  <a:lnTo>
                    <a:pt x="451078" y="1790700"/>
                  </a:lnTo>
                  <a:lnTo>
                    <a:pt x="516965" y="1790700"/>
                  </a:lnTo>
                  <a:lnTo>
                    <a:pt x="516898" y="1803400"/>
                  </a:lnTo>
                  <a:lnTo>
                    <a:pt x="524342" y="1828800"/>
                  </a:lnTo>
                  <a:lnTo>
                    <a:pt x="534521" y="1866900"/>
                  </a:lnTo>
                  <a:lnTo>
                    <a:pt x="542584" y="1905000"/>
                  </a:lnTo>
                  <a:lnTo>
                    <a:pt x="548301" y="1955800"/>
                  </a:lnTo>
                  <a:lnTo>
                    <a:pt x="551448" y="2006600"/>
                  </a:lnTo>
                  <a:lnTo>
                    <a:pt x="553219" y="2044700"/>
                  </a:lnTo>
                  <a:lnTo>
                    <a:pt x="544157" y="2057400"/>
                  </a:lnTo>
                  <a:lnTo>
                    <a:pt x="535310" y="2057400"/>
                  </a:lnTo>
                  <a:lnTo>
                    <a:pt x="524810" y="2070100"/>
                  </a:lnTo>
                  <a:close/>
                </a:path>
                <a:path w="904240" h="2235200">
                  <a:moveTo>
                    <a:pt x="446804" y="2184400"/>
                  </a:moveTo>
                  <a:lnTo>
                    <a:pt x="442751" y="2184400"/>
                  </a:lnTo>
                  <a:lnTo>
                    <a:pt x="441515" y="2171700"/>
                  </a:lnTo>
                  <a:lnTo>
                    <a:pt x="440059" y="2159000"/>
                  </a:lnTo>
                  <a:lnTo>
                    <a:pt x="438550" y="2159000"/>
                  </a:lnTo>
                  <a:lnTo>
                    <a:pt x="436763" y="2146300"/>
                  </a:lnTo>
                  <a:lnTo>
                    <a:pt x="436366" y="2133600"/>
                  </a:lnTo>
                  <a:lnTo>
                    <a:pt x="437472" y="2120900"/>
                  </a:lnTo>
                  <a:lnTo>
                    <a:pt x="440192" y="2120900"/>
                  </a:lnTo>
                  <a:lnTo>
                    <a:pt x="443385" y="2108200"/>
                  </a:lnTo>
                  <a:lnTo>
                    <a:pt x="443563" y="2108200"/>
                  </a:lnTo>
                  <a:lnTo>
                    <a:pt x="440306" y="2082800"/>
                  </a:lnTo>
                  <a:lnTo>
                    <a:pt x="435813" y="2032000"/>
                  </a:lnTo>
                  <a:lnTo>
                    <a:pt x="431831" y="1968500"/>
                  </a:lnTo>
                  <a:lnTo>
                    <a:pt x="430108" y="1943100"/>
                  </a:lnTo>
                  <a:lnTo>
                    <a:pt x="431734" y="1917700"/>
                  </a:lnTo>
                  <a:lnTo>
                    <a:pt x="435697" y="1892300"/>
                  </a:lnTo>
                  <a:lnTo>
                    <a:pt x="440595" y="1854200"/>
                  </a:lnTo>
                  <a:lnTo>
                    <a:pt x="445027" y="1841500"/>
                  </a:lnTo>
                  <a:lnTo>
                    <a:pt x="446536" y="1841500"/>
                  </a:lnTo>
                  <a:lnTo>
                    <a:pt x="448919" y="1828800"/>
                  </a:lnTo>
                  <a:lnTo>
                    <a:pt x="450903" y="1828800"/>
                  </a:lnTo>
                  <a:lnTo>
                    <a:pt x="452351" y="1841500"/>
                  </a:lnTo>
                  <a:lnTo>
                    <a:pt x="453046" y="1854200"/>
                  </a:lnTo>
                  <a:lnTo>
                    <a:pt x="453013" y="1866900"/>
                  </a:lnTo>
                  <a:lnTo>
                    <a:pt x="452277" y="1905000"/>
                  </a:lnTo>
                  <a:lnTo>
                    <a:pt x="451504" y="1930400"/>
                  </a:lnTo>
                  <a:lnTo>
                    <a:pt x="450853" y="1981200"/>
                  </a:lnTo>
                  <a:lnTo>
                    <a:pt x="450390" y="2032000"/>
                  </a:lnTo>
                  <a:lnTo>
                    <a:pt x="449839" y="2133600"/>
                  </a:lnTo>
                  <a:lnTo>
                    <a:pt x="448797" y="2171700"/>
                  </a:lnTo>
                  <a:lnTo>
                    <a:pt x="446804" y="2184400"/>
                  </a:lnTo>
                  <a:close/>
                </a:path>
                <a:path w="904240" h="2235200">
                  <a:moveTo>
                    <a:pt x="271119" y="2146300"/>
                  </a:moveTo>
                  <a:lnTo>
                    <a:pt x="94091" y="2146300"/>
                  </a:lnTo>
                  <a:lnTo>
                    <a:pt x="98662" y="2133600"/>
                  </a:lnTo>
                  <a:lnTo>
                    <a:pt x="106721" y="2108200"/>
                  </a:lnTo>
                  <a:lnTo>
                    <a:pt x="111726" y="2082800"/>
                  </a:lnTo>
                  <a:lnTo>
                    <a:pt x="114410" y="2044700"/>
                  </a:lnTo>
                  <a:lnTo>
                    <a:pt x="115831" y="1993900"/>
                  </a:lnTo>
                  <a:lnTo>
                    <a:pt x="116461" y="1981200"/>
                  </a:lnTo>
                  <a:lnTo>
                    <a:pt x="117302" y="1968500"/>
                  </a:lnTo>
                  <a:lnTo>
                    <a:pt x="118264" y="1968500"/>
                  </a:lnTo>
                  <a:lnTo>
                    <a:pt x="140296" y="1955800"/>
                  </a:lnTo>
                  <a:lnTo>
                    <a:pt x="219314" y="1955800"/>
                  </a:lnTo>
                  <a:lnTo>
                    <a:pt x="241347" y="1968500"/>
                  </a:lnTo>
                  <a:lnTo>
                    <a:pt x="242282" y="1981200"/>
                  </a:lnTo>
                  <a:lnTo>
                    <a:pt x="243055" y="1981200"/>
                  </a:lnTo>
                  <a:lnTo>
                    <a:pt x="243584" y="2006600"/>
                  </a:lnTo>
                  <a:lnTo>
                    <a:pt x="243791" y="2019300"/>
                  </a:lnTo>
                  <a:lnTo>
                    <a:pt x="243835" y="2070100"/>
                  </a:lnTo>
                  <a:lnTo>
                    <a:pt x="259973" y="2108200"/>
                  </a:lnTo>
                  <a:lnTo>
                    <a:pt x="266171" y="2120900"/>
                  </a:lnTo>
                  <a:lnTo>
                    <a:pt x="271119" y="2146300"/>
                  </a:lnTo>
                  <a:close/>
                </a:path>
                <a:path w="904240" h="2235200">
                  <a:moveTo>
                    <a:pt x="305507" y="1968500"/>
                  </a:moveTo>
                  <a:lnTo>
                    <a:pt x="276979" y="1968500"/>
                  </a:lnTo>
                  <a:lnTo>
                    <a:pt x="266699" y="1955800"/>
                  </a:lnTo>
                  <a:lnTo>
                    <a:pt x="306864" y="1955800"/>
                  </a:lnTo>
                  <a:lnTo>
                    <a:pt x="305507" y="1968500"/>
                  </a:lnTo>
                  <a:close/>
                </a:path>
                <a:path w="904240" h="2235200">
                  <a:moveTo>
                    <a:pt x="624734" y="1981200"/>
                  </a:moveTo>
                  <a:lnTo>
                    <a:pt x="624228" y="1981200"/>
                  </a:lnTo>
                  <a:lnTo>
                    <a:pt x="613633" y="1968500"/>
                  </a:lnTo>
                  <a:lnTo>
                    <a:pt x="633557" y="1968500"/>
                  </a:lnTo>
                  <a:lnTo>
                    <a:pt x="624734" y="1981200"/>
                  </a:lnTo>
                  <a:close/>
                </a:path>
                <a:path w="904240" h="2235200">
                  <a:moveTo>
                    <a:pt x="724475" y="1981200"/>
                  </a:moveTo>
                  <a:lnTo>
                    <a:pt x="651081" y="1981200"/>
                  </a:lnTo>
                  <a:lnTo>
                    <a:pt x="672395" y="1968500"/>
                  </a:lnTo>
                  <a:lnTo>
                    <a:pt x="709482" y="1968500"/>
                  </a:lnTo>
                  <a:lnTo>
                    <a:pt x="724475" y="1981200"/>
                  </a:lnTo>
                  <a:close/>
                </a:path>
                <a:path w="904240" h="2235200">
                  <a:moveTo>
                    <a:pt x="768089" y="2171700"/>
                  </a:moveTo>
                  <a:lnTo>
                    <a:pt x="579856" y="2171700"/>
                  </a:lnTo>
                  <a:lnTo>
                    <a:pt x="578554" y="2159000"/>
                  </a:lnTo>
                  <a:lnTo>
                    <a:pt x="580277" y="2159000"/>
                  </a:lnTo>
                  <a:lnTo>
                    <a:pt x="584966" y="2146300"/>
                  </a:lnTo>
                  <a:lnTo>
                    <a:pt x="591908" y="2133600"/>
                  </a:lnTo>
                  <a:lnTo>
                    <a:pt x="600383" y="2108200"/>
                  </a:lnTo>
                  <a:lnTo>
                    <a:pt x="622213" y="2070100"/>
                  </a:lnTo>
                  <a:lnTo>
                    <a:pt x="622228" y="2057400"/>
                  </a:lnTo>
                  <a:lnTo>
                    <a:pt x="622351" y="2019300"/>
                  </a:lnTo>
                  <a:lnTo>
                    <a:pt x="622444" y="2006600"/>
                  </a:lnTo>
                  <a:lnTo>
                    <a:pt x="622917" y="1993900"/>
                  </a:lnTo>
                  <a:lnTo>
                    <a:pt x="623607" y="1993900"/>
                  </a:lnTo>
                  <a:lnTo>
                    <a:pt x="624441" y="1981200"/>
                  </a:lnTo>
                  <a:lnTo>
                    <a:pt x="743056" y="1981200"/>
                  </a:lnTo>
                  <a:lnTo>
                    <a:pt x="743924" y="1993900"/>
                  </a:lnTo>
                  <a:lnTo>
                    <a:pt x="744472" y="2006600"/>
                  </a:lnTo>
                  <a:lnTo>
                    <a:pt x="744549" y="2019300"/>
                  </a:lnTo>
                  <a:lnTo>
                    <a:pt x="744472" y="2070100"/>
                  </a:lnTo>
                  <a:lnTo>
                    <a:pt x="757937" y="2108200"/>
                  </a:lnTo>
                  <a:lnTo>
                    <a:pt x="770249" y="2146300"/>
                  </a:lnTo>
                  <a:lnTo>
                    <a:pt x="773817" y="2159000"/>
                  </a:lnTo>
                  <a:lnTo>
                    <a:pt x="768089" y="2171700"/>
                  </a:lnTo>
                  <a:close/>
                </a:path>
                <a:path w="904240" h="2235200">
                  <a:moveTo>
                    <a:pt x="493546" y="2108200"/>
                  </a:moveTo>
                  <a:lnTo>
                    <a:pt x="478052" y="2108200"/>
                  </a:lnTo>
                  <a:lnTo>
                    <a:pt x="480192" y="2095500"/>
                  </a:lnTo>
                  <a:lnTo>
                    <a:pt x="493009" y="2095500"/>
                  </a:lnTo>
                  <a:lnTo>
                    <a:pt x="493546" y="2108200"/>
                  </a:lnTo>
                  <a:close/>
                </a:path>
                <a:path w="904240" h="2235200">
                  <a:moveTo>
                    <a:pt x="491006" y="2120900"/>
                  </a:moveTo>
                  <a:lnTo>
                    <a:pt x="478124" y="2120900"/>
                  </a:lnTo>
                  <a:lnTo>
                    <a:pt x="477181" y="2108200"/>
                  </a:lnTo>
                  <a:lnTo>
                    <a:pt x="492921" y="2108200"/>
                  </a:lnTo>
                  <a:lnTo>
                    <a:pt x="491006" y="2120900"/>
                  </a:lnTo>
                  <a:close/>
                </a:path>
                <a:path w="904240" h="2235200">
                  <a:moveTo>
                    <a:pt x="275254" y="2159000"/>
                  </a:moveTo>
                  <a:lnTo>
                    <a:pt x="88483" y="2159000"/>
                  </a:lnTo>
                  <a:lnTo>
                    <a:pt x="90583" y="2146300"/>
                  </a:lnTo>
                  <a:lnTo>
                    <a:pt x="274313" y="2146300"/>
                  </a:lnTo>
                  <a:lnTo>
                    <a:pt x="275254" y="2159000"/>
                  </a:lnTo>
                  <a:close/>
                </a:path>
                <a:path w="904240" h="2235200">
                  <a:moveTo>
                    <a:pt x="238377" y="2171700"/>
                  </a:moveTo>
                  <a:lnTo>
                    <a:pt x="89315" y="2171700"/>
                  </a:lnTo>
                  <a:lnTo>
                    <a:pt x="88136" y="2159000"/>
                  </a:lnTo>
                  <a:lnTo>
                    <a:pt x="247328" y="2159000"/>
                  </a:lnTo>
                  <a:lnTo>
                    <a:pt x="238377" y="2171700"/>
                  </a:lnTo>
                  <a:close/>
                </a:path>
                <a:path w="904240" h="2235200">
                  <a:moveTo>
                    <a:pt x="244683" y="2235200"/>
                  </a:moveTo>
                  <a:lnTo>
                    <a:pt x="114683" y="2235200"/>
                  </a:lnTo>
                  <a:lnTo>
                    <a:pt x="115854" y="2222500"/>
                  </a:lnTo>
                  <a:lnTo>
                    <a:pt x="117959" y="2209800"/>
                  </a:lnTo>
                  <a:lnTo>
                    <a:pt x="120799" y="2197100"/>
                  </a:lnTo>
                  <a:lnTo>
                    <a:pt x="125459" y="2184400"/>
                  </a:lnTo>
                  <a:lnTo>
                    <a:pt x="125318" y="2171700"/>
                  </a:lnTo>
                  <a:lnTo>
                    <a:pt x="237158" y="2171700"/>
                  </a:lnTo>
                  <a:lnTo>
                    <a:pt x="238619" y="2184400"/>
                  </a:lnTo>
                  <a:lnTo>
                    <a:pt x="240848" y="2197100"/>
                  </a:lnTo>
                  <a:lnTo>
                    <a:pt x="244201" y="2222500"/>
                  </a:lnTo>
                  <a:lnTo>
                    <a:pt x="245449" y="2222500"/>
                  </a:lnTo>
                  <a:lnTo>
                    <a:pt x="244683" y="2235200"/>
                  </a:lnTo>
                  <a:close/>
                </a:path>
                <a:path w="904240" h="2235200">
                  <a:moveTo>
                    <a:pt x="733669" y="2184400"/>
                  </a:moveTo>
                  <a:lnTo>
                    <a:pt x="626167" y="2184400"/>
                  </a:lnTo>
                  <a:lnTo>
                    <a:pt x="626206" y="2171700"/>
                  </a:lnTo>
                  <a:lnTo>
                    <a:pt x="733838" y="2171700"/>
                  </a:lnTo>
                  <a:lnTo>
                    <a:pt x="733669" y="2184400"/>
                  </a:lnTo>
                  <a:close/>
                </a:path>
                <a:path w="904240" h="2235200">
                  <a:moveTo>
                    <a:pt x="743081" y="2235200"/>
                  </a:moveTo>
                  <a:lnTo>
                    <a:pt x="614310" y="2235200"/>
                  </a:lnTo>
                  <a:lnTo>
                    <a:pt x="615352" y="2222500"/>
                  </a:lnTo>
                  <a:lnTo>
                    <a:pt x="617354" y="2209800"/>
                  </a:lnTo>
                  <a:lnTo>
                    <a:pt x="620126" y="2197100"/>
                  </a:lnTo>
                  <a:lnTo>
                    <a:pt x="622928" y="2197100"/>
                  </a:lnTo>
                  <a:lnTo>
                    <a:pt x="625008" y="2184400"/>
                  </a:lnTo>
                  <a:lnTo>
                    <a:pt x="734468" y="2184400"/>
                  </a:lnTo>
                  <a:lnTo>
                    <a:pt x="736086" y="2197100"/>
                  </a:lnTo>
                  <a:lnTo>
                    <a:pt x="738376" y="2209800"/>
                  </a:lnTo>
                  <a:lnTo>
                    <a:pt x="740665" y="2209800"/>
                  </a:lnTo>
                  <a:lnTo>
                    <a:pt x="742283" y="2222500"/>
                  </a:lnTo>
                  <a:lnTo>
                    <a:pt x="743081" y="22352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0" y="0"/>
            <a:ext cx="13856969" cy="10287000"/>
            <a:chOff x="0" y="0"/>
            <a:chExt cx="13856969" cy="10287000"/>
          </a:xfrm>
        </p:grpSpPr>
        <p:sp>
          <p:nvSpPr>
            <p:cNvPr id="13" name="object 13"/>
            <p:cNvSpPr/>
            <p:nvPr/>
          </p:nvSpPr>
          <p:spPr>
            <a:xfrm>
              <a:off x="0" y="11"/>
              <a:ext cx="8944610" cy="7668259"/>
            </a:xfrm>
            <a:custGeom>
              <a:avLst/>
              <a:gdLst/>
              <a:ahLst/>
              <a:cxnLst/>
              <a:rect l="l" t="t" r="r" b="b"/>
              <a:pathLst>
                <a:path w="8944610" h="7668259">
                  <a:moveTo>
                    <a:pt x="8944521" y="4327309"/>
                  </a:moveTo>
                  <a:lnTo>
                    <a:pt x="8943607" y="4278719"/>
                  </a:lnTo>
                  <a:lnTo>
                    <a:pt x="8940876" y="4230573"/>
                  </a:lnTo>
                  <a:lnTo>
                    <a:pt x="8936380" y="4182935"/>
                  </a:lnTo>
                  <a:lnTo>
                    <a:pt x="8930145" y="4135831"/>
                  </a:lnTo>
                  <a:lnTo>
                    <a:pt x="8922194" y="4089285"/>
                  </a:lnTo>
                  <a:lnTo>
                    <a:pt x="8912568" y="4043337"/>
                  </a:lnTo>
                  <a:lnTo>
                    <a:pt x="8901303" y="3998010"/>
                  </a:lnTo>
                  <a:lnTo>
                    <a:pt x="8888425" y="3953345"/>
                  </a:lnTo>
                  <a:lnTo>
                    <a:pt x="8873960" y="3909377"/>
                  </a:lnTo>
                  <a:lnTo>
                    <a:pt x="8857958" y="3866134"/>
                  </a:lnTo>
                  <a:lnTo>
                    <a:pt x="8840445" y="3823639"/>
                  </a:lnTo>
                  <a:lnTo>
                    <a:pt x="8821445" y="3781945"/>
                  </a:lnTo>
                  <a:lnTo>
                    <a:pt x="8801011" y="3741077"/>
                  </a:lnTo>
                  <a:lnTo>
                    <a:pt x="8779154" y="3701059"/>
                  </a:lnTo>
                  <a:lnTo>
                    <a:pt x="8755913" y="3661930"/>
                  </a:lnTo>
                  <a:lnTo>
                    <a:pt x="8731326" y="3623729"/>
                  </a:lnTo>
                  <a:lnTo>
                    <a:pt x="8705418" y="3586492"/>
                  </a:lnTo>
                  <a:lnTo>
                    <a:pt x="8678240" y="3550234"/>
                  </a:lnTo>
                  <a:lnTo>
                    <a:pt x="8649805" y="3514991"/>
                  </a:lnTo>
                  <a:lnTo>
                    <a:pt x="8620150" y="3480803"/>
                  </a:lnTo>
                  <a:lnTo>
                    <a:pt x="8589315" y="3447707"/>
                  </a:lnTo>
                  <a:lnTo>
                    <a:pt x="8557323" y="3415728"/>
                  </a:lnTo>
                  <a:lnTo>
                    <a:pt x="8524202" y="3384893"/>
                  </a:lnTo>
                  <a:lnTo>
                    <a:pt x="8490013" y="3355251"/>
                  </a:lnTo>
                  <a:lnTo>
                    <a:pt x="8454758" y="3326828"/>
                  </a:lnTo>
                  <a:lnTo>
                    <a:pt x="8418487" y="3299650"/>
                  </a:lnTo>
                  <a:lnTo>
                    <a:pt x="8381225" y="3273755"/>
                  </a:lnTo>
                  <a:lnTo>
                    <a:pt x="8343011" y="3249180"/>
                  </a:lnTo>
                  <a:lnTo>
                    <a:pt x="8303869" y="3225952"/>
                  </a:lnTo>
                  <a:lnTo>
                    <a:pt x="8263852" y="3204095"/>
                  </a:lnTo>
                  <a:lnTo>
                    <a:pt x="8222958" y="3183661"/>
                  </a:lnTo>
                  <a:lnTo>
                    <a:pt x="8181251" y="3164675"/>
                  </a:lnTo>
                  <a:lnTo>
                    <a:pt x="8138744" y="3147161"/>
                  </a:lnTo>
                  <a:lnTo>
                    <a:pt x="8095488" y="3131172"/>
                  </a:lnTo>
                  <a:lnTo>
                    <a:pt x="8051508" y="3116719"/>
                  </a:lnTo>
                  <a:lnTo>
                    <a:pt x="8006829" y="3103842"/>
                  </a:lnTo>
                  <a:lnTo>
                    <a:pt x="7961490" y="3092577"/>
                  </a:lnTo>
                  <a:lnTo>
                    <a:pt x="7915516" y="3082950"/>
                  </a:lnTo>
                  <a:lnTo>
                    <a:pt x="7868958" y="3075013"/>
                  </a:lnTo>
                  <a:lnTo>
                    <a:pt x="7821828" y="3068777"/>
                  </a:lnTo>
                  <a:lnTo>
                    <a:pt x="7774178" y="3064281"/>
                  </a:lnTo>
                  <a:lnTo>
                    <a:pt x="7726019" y="3061551"/>
                  </a:lnTo>
                  <a:lnTo>
                    <a:pt x="7677404" y="3060636"/>
                  </a:lnTo>
                  <a:lnTo>
                    <a:pt x="7676959" y="3012478"/>
                  </a:lnTo>
                  <a:lnTo>
                    <a:pt x="7675626" y="2964535"/>
                  </a:lnTo>
                  <a:lnTo>
                    <a:pt x="7673403" y="2916821"/>
                  </a:lnTo>
                  <a:lnTo>
                    <a:pt x="7670305" y="2869349"/>
                  </a:lnTo>
                  <a:lnTo>
                    <a:pt x="7666329" y="2822105"/>
                  </a:lnTo>
                  <a:lnTo>
                    <a:pt x="7661503" y="2775115"/>
                  </a:lnTo>
                  <a:lnTo>
                    <a:pt x="7655827" y="2728391"/>
                  </a:lnTo>
                  <a:lnTo>
                    <a:pt x="7649311" y="2681922"/>
                  </a:lnTo>
                  <a:lnTo>
                    <a:pt x="7641945" y="2635732"/>
                  </a:lnTo>
                  <a:lnTo>
                    <a:pt x="7633767" y="2589822"/>
                  </a:lnTo>
                  <a:lnTo>
                    <a:pt x="7624762" y="2544216"/>
                  </a:lnTo>
                  <a:lnTo>
                    <a:pt x="7614945" y="2498890"/>
                  </a:lnTo>
                  <a:lnTo>
                    <a:pt x="7604328" y="2453881"/>
                  </a:lnTo>
                  <a:lnTo>
                    <a:pt x="7592898" y="2409177"/>
                  </a:lnTo>
                  <a:lnTo>
                    <a:pt x="7580693" y="2364803"/>
                  </a:lnTo>
                  <a:lnTo>
                    <a:pt x="7567714" y="2320747"/>
                  </a:lnTo>
                  <a:lnTo>
                    <a:pt x="7553947" y="2277033"/>
                  </a:lnTo>
                  <a:lnTo>
                    <a:pt x="7539431" y="2233663"/>
                  </a:lnTo>
                  <a:lnTo>
                    <a:pt x="7524140" y="2190648"/>
                  </a:lnTo>
                  <a:lnTo>
                    <a:pt x="7508113" y="2148001"/>
                  </a:lnTo>
                  <a:lnTo>
                    <a:pt x="7491349" y="2105723"/>
                  </a:lnTo>
                  <a:lnTo>
                    <a:pt x="7473836" y="2063813"/>
                  </a:lnTo>
                  <a:lnTo>
                    <a:pt x="7455611" y="2022284"/>
                  </a:lnTo>
                  <a:lnTo>
                    <a:pt x="7436663" y="1981161"/>
                  </a:lnTo>
                  <a:lnTo>
                    <a:pt x="7417016" y="1940433"/>
                  </a:lnTo>
                  <a:lnTo>
                    <a:pt x="7396658" y="1900110"/>
                  </a:lnTo>
                  <a:lnTo>
                    <a:pt x="7375601" y="1860207"/>
                  </a:lnTo>
                  <a:lnTo>
                    <a:pt x="7353871" y="1820722"/>
                  </a:lnTo>
                  <a:lnTo>
                    <a:pt x="7331456" y="1781670"/>
                  </a:lnTo>
                  <a:lnTo>
                    <a:pt x="7308367" y="1743062"/>
                  </a:lnTo>
                  <a:lnTo>
                    <a:pt x="7284631" y="1704911"/>
                  </a:lnTo>
                  <a:lnTo>
                    <a:pt x="7260234" y="1667205"/>
                  </a:lnTo>
                  <a:lnTo>
                    <a:pt x="7235190" y="1629968"/>
                  </a:lnTo>
                  <a:lnTo>
                    <a:pt x="7209498" y="1593202"/>
                  </a:lnTo>
                  <a:lnTo>
                    <a:pt x="7183183" y="1556905"/>
                  </a:lnTo>
                  <a:lnTo>
                    <a:pt x="7156259" y="1521104"/>
                  </a:lnTo>
                  <a:lnTo>
                    <a:pt x="7128700" y="1485798"/>
                  </a:lnTo>
                  <a:lnTo>
                    <a:pt x="7100544" y="1451000"/>
                  </a:lnTo>
                  <a:lnTo>
                    <a:pt x="7071792" y="1416710"/>
                  </a:lnTo>
                  <a:lnTo>
                    <a:pt x="7042455" y="1382941"/>
                  </a:lnTo>
                  <a:lnTo>
                    <a:pt x="7012521" y="1349692"/>
                  </a:lnTo>
                  <a:lnTo>
                    <a:pt x="6982015" y="1316977"/>
                  </a:lnTo>
                  <a:lnTo>
                    <a:pt x="6950951" y="1284820"/>
                  </a:lnTo>
                  <a:lnTo>
                    <a:pt x="6919328" y="1253197"/>
                  </a:lnTo>
                  <a:lnTo>
                    <a:pt x="6887146" y="1222146"/>
                  </a:lnTo>
                  <a:lnTo>
                    <a:pt x="6854418" y="1191653"/>
                  </a:lnTo>
                  <a:lnTo>
                    <a:pt x="6821170" y="1161732"/>
                  </a:lnTo>
                  <a:lnTo>
                    <a:pt x="6787388" y="1132408"/>
                  </a:lnTo>
                  <a:lnTo>
                    <a:pt x="6753085" y="1103655"/>
                  </a:lnTo>
                  <a:lnTo>
                    <a:pt x="6718262" y="1075512"/>
                  </a:lnTo>
                  <a:lnTo>
                    <a:pt x="6682943" y="1047978"/>
                  </a:lnTo>
                  <a:lnTo>
                    <a:pt x="6647129" y="1021054"/>
                  </a:lnTo>
                  <a:lnTo>
                    <a:pt x="6610832" y="994752"/>
                  </a:lnTo>
                  <a:lnTo>
                    <a:pt x="6574053" y="969073"/>
                  </a:lnTo>
                  <a:lnTo>
                    <a:pt x="6536791" y="944041"/>
                  </a:lnTo>
                  <a:lnTo>
                    <a:pt x="6499085" y="919657"/>
                  </a:lnTo>
                  <a:lnTo>
                    <a:pt x="6460909" y="895921"/>
                  </a:lnTo>
                  <a:lnTo>
                    <a:pt x="6422288" y="872845"/>
                  </a:lnTo>
                  <a:lnTo>
                    <a:pt x="6383223" y="850442"/>
                  </a:lnTo>
                  <a:lnTo>
                    <a:pt x="6343726" y="828713"/>
                  </a:lnTo>
                  <a:lnTo>
                    <a:pt x="6303810" y="807669"/>
                  </a:lnTo>
                  <a:lnTo>
                    <a:pt x="6263475" y="787323"/>
                  </a:lnTo>
                  <a:lnTo>
                    <a:pt x="6222733" y="767676"/>
                  </a:lnTo>
                  <a:lnTo>
                    <a:pt x="6181598" y="748741"/>
                  </a:lnTo>
                  <a:lnTo>
                    <a:pt x="6140056" y="730516"/>
                  </a:lnTo>
                  <a:lnTo>
                    <a:pt x="6098133" y="713028"/>
                  </a:lnTo>
                  <a:lnTo>
                    <a:pt x="6055842" y="696264"/>
                  </a:lnTo>
                  <a:lnTo>
                    <a:pt x="6013170" y="680237"/>
                  </a:lnTo>
                  <a:lnTo>
                    <a:pt x="5970143" y="664959"/>
                  </a:lnTo>
                  <a:lnTo>
                    <a:pt x="5926760" y="650443"/>
                  </a:lnTo>
                  <a:lnTo>
                    <a:pt x="5883033" y="636689"/>
                  </a:lnTo>
                  <a:lnTo>
                    <a:pt x="5838977" y="623709"/>
                  </a:lnTo>
                  <a:lnTo>
                    <a:pt x="5794578" y="611505"/>
                  </a:lnTo>
                  <a:lnTo>
                    <a:pt x="5749874" y="600100"/>
                  </a:lnTo>
                  <a:lnTo>
                    <a:pt x="5704840" y="589483"/>
                  </a:lnTo>
                  <a:lnTo>
                    <a:pt x="5659513" y="579666"/>
                  </a:lnTo>
                  <a:lnTo>
                    <a:pt x="5613882" y="570661"/>
                  </a:lnTo>
                  <a:lnTo>
                    <a:pt x="5567959" y="562483"/>
                  </a:lnTo>
                  <a:lnTo>
                    <a:pt x="5521757" y="555129"/>
                  </a:lnTo>
                  <a:lnTo>
                    <a:pt x="5475275" y="548614"/>
                  </a:lnTo>
                  <a:lnTo>
                    <a:pt x="5428539" y="542937"/>
                  </a:lnTo>
                  <a:lnTo>
                    <a:pt x="5381536" y="538111"/>
                  </a:lnTo>
                  <a:lnTo>
                    <a:pt x="5334292" y="534149"/>
                  </a:lnTo>
                  <a:lnTo>
                    <a:pt x="5286794" y="531050"/>
                  </a:lnTo>
                  <a:lnTo>
                    <a:pt x="5239067" y="528828"/>
                  </a:lnTo>
                  <a:lnTo>
                    <a:pt x="5191112" y="527494"/>
                  </a:lnTo>
                  <a:lnTo>
                    <a:pt x="5142941" y="527037"/>
                  </a:lnTo>
                  <a:lnTo>
                    <a:pt x="5091277" y="527558"/>
                  </a:lnTo>
                  <a:lnTo>
                    <a:pt x="5039868" y="529094"/>
                  </a:lnTo>
                  <a:lnTo>
                    <a:pt x="4988725" y="531660"/>
                  </a:lnTo>
                  <a:lnTo>
                    <a:pt x="4937836" y="535216"/>
                  </a:lnTo>
                  <a:lnTo>
                    <a:pt x="4887239" y="539775"/>
                  </a:lnTo>
                  <a:lnTo>
                    <a:pt x="4836934" y="545325"/>
                  </a:lnTo>
                  <a:lnTo>
                    <a:pt x="4786935" y="551840"/>
                  </a:lnTo>
                  <a:lnTo>
                    <a:pt x="4737239" y="559320"/>
                  </a:lnTo>
                  <a:lnTo>
                    <a:pt x="4687862" y="567766"/>
                  </a:lnTo>
                  <a:lnTo>
                    <a:pt x="4638814" y="577164"/>
                  </a:lnTo>
                  <a:lnTo>
                    <a:pt x="4590110" y="587489"/>
                  </a:lnTo>
                  <a:lnTo>
                    <a:pt x="4541761" y="598741"/>
                  </a:lnTo>
                  <a:lnTo>
                    <a:pt x="4493755" y="610920"/>
                  </a:lnTo>
                  <a:lnTo>
                    <a:pt x="4446130" y="624001"/>
                  </a:lnTo>
                  <a:lnTo>
                    <a:pt x="4398886" y="637971"/>
                  </a:lnTo>
                  <a:lnTo>
                    <a:pt x="4352023" y="652843"/>
                  </a:lnTo>
                  <a:lnTo>
                    <a:pt x="4305554" y="668591"/>
                  </a:lnTo>
                  <a:lnTo>
                    <a:pt x="4281652" y="677214"/>
                  </a:lnTo>
                  <a:lnTo>
                    <a:pt x="4281170" y="635114"/>
                  </a:lnTo>
                  <a:lnTo>
                    <a:pt x="4279493" y="586816"/>
                  </a:lnTo>
                  <a:lnTo>
                    <a:pt x="4276712" y="538797"/>
                  </a:lnTo>
                  <a:lnTo>
                    <a:pt x="4272839" y="491083"/>
                  </a:lnTo>
                  <a:lnTo>
                    <a:pt x="4267898" y="443687"/>
                  </a:lnTo>
                  <a:lnTo>
                    <a:pt x="4261878" y="396621"/>
                  </a:lnTo>
                  <a:lnTo>
                    <a:pt x="4254817" y="349885"/>
                  </a:lnTo>
                  <a:lnTo>
                    <a:pt x="4246702" y="303504"/>
                  </a:lnTo>
                  <a:lnTo>
                    <a:pt x="4237558" y="257479"/>
                  </a:lnTo>
                  <a:lnTo>
                    <a:pt x="4227411" y="211836"/>
                  </a:lnTo>
                  <a:lnTo>
                    <a:pt x="4216247" y="166585"/>
                  </a:lnTo>
                  <a:lnTo>
                    <a:pt x="4204093" y="121729"/>
                  </a:lnTo>
                  <a:lnTo>
                    <a:pt x="4190962" y="77279"/>
                  </a:lnTo>
                  <a:lnTo>
                    <a:pt x="4176865" y="33261"/>
                  </a:lnTo>
                  <a:lnTo>
                    <a:pt x="4165371" y="0"/>
                  </a:lnTo>
                  <a:lnTo>
                    <a:pt x="0" y="0"/>
                  </a:lnTo>
                  <a:lnTo>
                    <a:pt x="0" y="2731846"/>
                  </a:lnTo>
                  <a:lnTo>
                    <a:pt x="23812" y="2734411"/>
                  </a:lnTo>
                  <a:lnTo>
                    <a:pt x="71107" y="2738031"/>
                  </a:lnTo>
                  <a:lnTo>
                    <a:pt x="118795" y="2740215"/>
                  </a:lnTo>
                  <a:lnTo>
                    <a:pt x="166827" y="2740952"/>
                  </a:lnTo>
                  <a:lnTo>
                    <a:pt x="963485" y="2740952"/>
                  </a:lnTo>
                  <a:lnTo>
                    <a:pt x="951788" y="2761107"/>
                  </a:lnTo>
                  <a:lnTo>
                    <a:pt x="929982" y="2800781"/>
                  </a:lnTo>
                  <a:lnTo>
                    <a:pt x="909104" y="2841015"/>
                  </a:lnTo>
                  <a:lnTo>
                    <a:pt x="889177" y="2881807"/>
                  </a:lnTo>
                  <a:lnTo>
                    <a:pt x="870191" y="2923146"/>
                  </a:lnTo>
                  <a:lnTo>
                    <a:pt x="852170" y="2965005"/>
                  </a:lnTo>
                  <a:lnTo>
                    <a:pt x="835126" y="3007372"/>
                  </a:lnTo>
                  <a:lnTo>
                    <a:pt x="819086" y="3050235"/>
                  </a:lnTo>
                  <a:lnTo>
                    <a:pt x="804062" y="3093593"/>
                  </a:lnTo>
                  <a:lnTo>
                    <a:pt x="790054" y="3137408"/>
                  </a:lnTo>
                  <a:lnTo>
                    <a:pt x="777074" y="3181680"/>
                  </a:lnTo>
                  <a:lnTo>
                    <a:pt x="765162" y="3226397"/>
                  </a:lnTo>
                  <a:lnTo>
                    <a:pt x="754316" y="3271532"/>
                  </a:lnTo>
                  <a:lnTo>
                    <a:pt x="744550" y="3317087"/>
                  </a:lnTo>
                  <a:lnTo>
                    <a:pt x="735876" y="3363036"/>
                  </a:lnTo>
                  <a:lnTo>
                    <a:pt x="728306" y="3409365"/>
                  </a:lnTo>
                  <a:lnTo>
                    <a:pt x="721868" y="3456063"/>
                  </a:lnTo>
                  <a:lnTo>
                    <a:pt x="716572" y="3503117"/>
                  </a:lnTo>
                  <a:lnTo>
                    <a:pt x="712419" y="3550513"/>
                  </a:lnTo>
                  <a:lnTo>
                    <a:pt x="709447" y="3598240"/>
                  </a:lnTo>
                  <a:lnTo>
                    <a:pt x="707644" y="3646284"/>
                  </a:lnTo>
                  <a:lnTo>
                    <a:pt x="707047" y="3694607"/>
                  </a:lnTo>
                  <a:lnTo>
                    <a:pt x="707644" y="3742893"/>
                  </a:lnTo>
                  <a:lnTo>
                    <a:pt x="709447" y="3790873"/>
                  </a:lnTo>
                  <a:lnTo>
                    <a:pt x="712419" y="3838537"/>
                  </a:lnTo>
                  <a:lnTo>
                    <a:pt x="716572" y="3885882"/>
                  </a:lnTo>
                  <a:lnTo>
                    <a:pt x="721868" y="3932885"/>
                  </a:lnTo>
                  <a:lnTo>
                    <a:pt x="728306" y="3979545"/>
                  </a:lnTo>
                  <a:lnTo>
                    <a:pt x="735876" y="4025823"/>
                  </a:lnTo>
                  <a:lnTo>
                    <a:pt x="744550" y="4071734"/>
                  </a:lnTo>
                  <a:lnTo>
                    <a:pt x="754316" y="4117238"/>
                  </a:lnTo>
                  <a:lnTo>
                    <a:pt x="765162" y="4162336"/>
                  </a:lnTo>
                  <a:lnTo>
                    <a:pt x="777074" y="4207002"/>
                  </a:lnTo>
                  <a:lnTo>
                    <a:pt x="790054" y="4251236"/>
                  </a:lnTo>
                  <a:lnTo>
                    <a:pt x="804062" y="4295013"/>
                  </a:lnTo>
                  <a:lnTo>
                    <a:pt x="819086" y="4338332"/>
                  </a:lnTo>
                  <a:lnTo>
                    <a:pt x="835126" y="4381157"/>
                  </a:lnTo>
                  <a:lnTo>
                    <a:pt x="852170" y="4423499"/>
                  </a:lnTo>
                  <a:lnTo>
                    <a:pt x="870191" y="4465320"/>
                  </a:lnTo>
                  <a:lnTo>
                    <a:pt x="889177" y="4506620"/>
                  </a:lnTo>
                  <a:lnTo>
                    <a:pt x="909104" y="4547387"/>
                  </a:lnTo>
                  <a:lnTo>
                    <a:pt x="929982" y="4587595"/>
                  </a:lnTo>
                  <a:lnTo>
                    <a:pt x="951788" y="4627232"/>
                  </a:lnTo>
                  <a:lnTo>
                    <a:pt x="974496" y="4666297"/>
                  </a:lnTo>
                  <a:lnTo>
                    <a:pt x="998105" y="4704766"/>
                  </a:lnTo>
                  <a:lnTo>
                    <a:pt x="1022591" y="4742624"/>
                  </a:lnTo>
                  <a:lnTo>
                    <a:pt x="1047940" y="4779848"/>
                  </a:lnTo>
                  <a:lnTo>
                    <a:pt x="1074140" y="4816449"/>
                  </a:lnTo>
                  <a:lnTo>
                    <a:pt x="1101191" y="4852390"/>
                  </a:lnTo>
                  <a:lnTo>
                    <a:pt x="1129055" y="4887671"/>
                  </a:lnTo>
                  <a:lnTo>
                    <a:pt x="1157732" y="4922266"/>
                  </a:lnTo>
                  <a:lnTo>
                    <a:pt x="1187208" y="4956162"/>
                  </a:lnTo>
                  <a:lnTo>
                    <a:pt x="1217460" y="4989347"/>
                  </a:lnTo>
                  <a:lnTo>
                    <a:pt x="1248473" y="5021821"/>
                  </a:lnTo>
                  <a:lnTo>
                    <a:pt x="1280248" y="5053546"/>
                  </a:lnTo>
                  <a:lnTo>
                    <a:pt x="1312760" y="5084521"/>
                  </a:lnTo>
                  <a:lnTo>
                    <a:pt x="1345996" y="5114734"/>
                  </a:lnTo>
                  <a:lnTo>
                    <a:pt x="1379943" y="5144160"/>
                  </a:lnTo>
                  <a:lnTo>
                    <a:pt x="1414576" y="5172799"/>
                  </a:lnTo>
                  <a:lnTo>
                    <a:pt x="1449895" y="5200624"/>
                  </a:lnTo>
                  <a:lnTo>
                    <a:pt x="1485887" y="5227625"/>
                  </a:lnTo>
                  <a:lnTo>
                    <a:pt x="1522526" y="5253799"/>
                  </a:lnTo>
                  <a:lnTo>
                    <a:pt x="1559801" y="5279110"/>
                  </a:lnTo>
                  <a:lnTo>
                    <a:pt x="1597698" y="5303558"/>
                  </a:lnTo>
                  <a:lnTo>
                    <a:pt x="1636204" y="5327129"/>
                  </a:lnTo>
                  <a:lnTo>
                    <a:pt x="1675307" y="5349799"/>
                  </a:lnTo>
                  <a:lnTo>
                    <a:pt x="1714995" y="5371566"/>
                  </a:lnTo>
                  <a:lnTo>
                    <a:pt x="1755241" y="5392407"/>
                  </a:lnTo>
                  <a:lnTo>
                    <a:pt x="1796046" y="5412308"/>
                  </a:lnTo>
                  <a:lnTo>
                    <a:pt x="1837385" y="5431269"/>
                  </a:lnTo>
                  <a:lnTo>
                    <a:pt x="1879257" y="5449252"/>
                  </a:lnTo>
                  <a:lnTo>
                    <a:pt x="1921624" y="5466258"/>
                  </a:lnTo>
                  <a:lnTo>
                    <a:pt x="1964499" y="5482272"/>
                  </a:lnTo>
                  <a:lnTo>
                    <a:pt x="2007844" y="5497284"/>
                  </a:lnTo>
                  <a:lnTo>
                    <a:pt x="2018804" y="5500789"/>
                  </a:lnTo>
                  <a:lnTo>
                    <a:pt x="2004682" y="5522417"/>
                  </a:lnTo>
                  <a:lnTo>
                    <a:pt x="1981276" y="5560911"/>
                  </a:lnTo>
                  <a:lnTo>
                    <a:pt x="1959076" y="5600217"/>
                  </a:lnTo>
                  <a:lnTo>
                    <a:pt x="1938134" y="5640286"/>
                  </a:lnTo>
                  <a:lnTo>
                    <a:pt x="1918449" y="5681116"/>
                  </a:lnTo>
                  <a:lnTo>
                    <a:pt x="1900059" y="5722658"/>
                  </a:lnTo>
                  <a:lnTo>
                    <a:pt x="1882990" y="5764898"/>
                  </a:lnTo>
                  <a:lnTo>
                    <a:pt x="1867268" y="5807799"/>
                  </a:lnTo>
                  <a:lnTo>
                    <a:pt x="1852917" y="5851360"/>
                  </a:lnTo>
                  <a:lnTo>
                    <a:pt x="1839963" y="5895530"/>
                  </a:lnTo>
                  <a:lnTo>
                    <a:pt x="1828444" y="5940285"/>
                  </a:lnTo>
                  <a:lnTo>
                    <a:pt x="1818373" y="5985611"/>
                  </a:lnTo>
                  <a:lnTo>
                    <a:pt x="1809775" y="6031484"/>
                  </a:lnTo>
                  <a:lnTo>
                    <a:pt x="1802688" y="6077864"/>
                  </a:lnTo>
                  <a:lnTo>
                    <a:pt x="1797126" y="6124740"/>
                  </a:lnTo>
                  <a:lnTo>
                    <a:pt x="1793125" y="6172060"/>
                  </a:lnTo>
                  <a:lnTo>
                    <a:pt x="1790700" y="6219837"/>
                  </a:lnTo>
                  <a:lnTo>
                    <a:pt x="1789887" y="6268009"/>
                  </a:lnTo>
                  <a:lnTo>
                    <a:pt x="1790700" y="6316129"/>
                  </a:lnTo>
                  <a:lnTo>
                    <a:pt x="1793125" y="6363843"/>
                  </a:lnTo>
                  <a:lnTo>
                    <a:pt x="1797126" y="6411112"/>
                  </a:lnTo>
                  <a:lnTo>
                    <a:pt x="1802688" y="6457937"/>
                  </a:lnTo>
                  <a:lnTo>
                    <a:pt x="1809775" y="6504267"/>
                  </a:lnTo>
                  <a:lnTo>
                    <a:pt x="1818373" y="6550088"/>
                  </a:lnTo>
                  <a:lnTo>
                    <a:pt x="1828444" y="6595377"/>
                  </a:lnTo>
                  <a:lnTo>
                    <a:pt x="1839963" y="6640093"/>
                  </a:lnTo>
                  <a:lnTo>
                    <a:pt x="1852917" y="6684226"/>
                  </a:lnTo>
                  <a:lnTo>
                    <a:pt x="1867268" y="6727736"/>
                  </a:lnTo>
                  <a:lnTo>
                    <a:pt x="1882990" y="6770611"/>
                  </a:lnTo>
                  <a:lnTo>
                    <a:pt x="1900059" y="6812826"/>
                  </a:lnTo>
                  <a:lnTo>
                    <a:pt x="1918449" y="6854330"/>
                  </a:lnTo>
                  <a:lnTo>
                    <a:pt x="1938134" y="6895122"/>
                  </a:lnTo>
                  <a:lnTo>
                    <a:pt x="1959076" y="6935165"/>
                  </a:lnTo>
                  <a:lnTo>
                    <a:pt x="1981276" y="6974446"/>
                  </a:lnTo>
                  <a:lnTo>
                    <a:pt x="2004682" y="7012914"/>
                  </a:lnTo>
                  <a:lnTo>
                    <a:pt x="2029282" y="7050570"/>
                  </a:lnTo>
                  <a:lnTo>
                    <a:pt x="2055050" y="7087375"/>
                  </a:lnTo>
                  <a:lnTo>
                    <a:pt x="2081949" y="7123290"/>
                  </a:lnTo>
                  <a:lnTo>
                    <a:pt x="2109965" y="7158317"/>
                  </a:lnTo>
                  <a:lnTo>
                    <a:pt x="2139061" y="7192404"/>
                  </a:lnTo>
                  <a:lnTo>
                    <a:pt x="2169223" y="7225551"/>
                  </a:lnTo>
                  <a:lnTo>
                    <a:pt x="2200414" y="7257707"/>
                  </a:lnTo>
                  <a:lnTo>
                    <a:pt x="2232609" y="7288860"/>
                  </a:lnTo>
                  <a:lnTo>
                    <a:pt x="2265794" y="7318984"/>
                  </a:lnTo>
                  <a:lnTo>
                    <a:pt x="2299919" y="7348042"/>
                  </a:lnTo>
                  <a:lnTo>
                    <a:pt x="2334984" y="7376020"/>
                  </a:lnTo>
                  <a:lnTo>
                    <a:pt x="2370937" y="7402881"/>
                  </a:lnTo>
                  <a:lnTo>
                    <a:pt x="2407780" y="7428611"/>
                  </a:lnTo>
                  <a:lnTo>
                    <a:pt x="2445474" y="7453173"/>
                  </a:lnTo>
                  <a:lnTo>
                    <a:pt x="2483980" y="7476553"/>
                  </a:lnTo>
                  <a:lnTo>
                    <a:pt x="2523286" y="7498715"/>
                  </a:lnTo>
                  <a:lnTo>
                    <a:pt x="2563368" y="7519644"/>
                  </a:lnTo>
                  <a:lnTo>
                    <a:pt x="2604198" y="7539291"/>
                  </a:lnTo>
                  <a:lnTo>
                    <a:pt x="2645740" y="7557656"/>
                  </a:lnTo>
                  <a:lnTo>
                    <a:pt x="2687980" y="7574699"/>
                  </a:lnTo>
                  <a:lnTo>
                    <a:pt x="2730881" y="7590396"/>
                  </a:lnTo>
                  <a:lnTo>
                    <a:pt x="2774429" y="7604722"/>
                  </a:lnTo>
                  <a:lnTo>
                    <a:pt x="2818587" y="7617650"/>
                  </a:lnTo>
                  <a:lnTo>
                    <a:pt x="2863329" y="7629144"/>
                  </a:lnTo>
                  <a:lnTo>
                    <a:pt x="2908643" y="7639202"/>
                  </a:lnTo>
                  <a:lnTo>
                    <a:pt x="2954477" y="7647787"/>
                  </a:lnTo>
                  <a:lnTo>
                    <a:pt x="3000832" y="7654861"/>
                  </a:lnTo>
                  <a:lnTo>
                    <a:pt x="3047669" y="7660411"/>
                  </a:lnTo>
                  <a:lnTo>
                    <a:pt x="3094964" y="7664412"/>
                  </a:lnTo>
                  <a:lnTo>
                    <a:pt x="3142691" y="7666825"/>
                  </a:lnTo>
                  <a:lnTo>
                    <a:pt x="3190811" y="7667638"/>
                  </a:lnTo>
                  <a:lnTo>
                    <a:pt x="6925157" y="7667638"/>
                  </a:lnTo>
                  <a:lnTo>
                    <a:pt x="6973214" y="7666431"/>
                  </a:lnTo>
                  <a:lnTo>
                    <a:pt x="7020623" y="7662824"/>
                  </a:lnTo>
                  <a:lnTo>
                    <a:pt x="7067359" y="7656893"/>
                  </a:lnTo>
                  <a:lnTo>
                    <a:pt x="7113333" y="7648676"/>
                  </a:lnTo>
                  <a:lnTo>
                    <a:pt x="7158507" y="7638262"/>
                  </a:lnTo>
                  <a:lnTo>
                    <a:pt x="7202805" y="7625689"/>
                  </a:lnTo>
                  <a:lnTo>
                    <a:pt x="7246188" y="7611021"/>
                  </a:lnTo>
                  <a:lnTo>
                    <a:pt x="7288581" y="7594308"/>
                  </a:lnTo>
                  <a:lnTo>
                    <a:pt x="7329932" y="7575626"/>
                  </a:lnTo>
                  <a:lnTo>
                    <a:pt x="7370191" y="7555014"/>
                  </a:lnTo>
                  <a:lnTo>
                    <a:pt x="7409281" y="7532548"/>
                  </a:lnTo>
                  <a:lnTo>
                    <a:pt x="7447153" y="7508265"/>
                  </a:lnTo>
                  <a:lnTo>
                    <a:pt x="7483754" y="7482256"/>
                  </a:lnTo>
                  <a:lnTo>
                    <a:pt x="7519022" y="7454544"/>
                  </a:lnTo>
                  <a:lnTo>
                    <a:pt x="7552893" y="7425207"/>
                  </a:lnTo>
                  <a:lnTo>
                    <a:pt x="7585303" y="7394308"/>
                  </a:lnTo>
                  <a:lnTo>
                    <a:pt x="7616215" y="7361898"/>
                  </a:lnTo>
                  <a:lnTo>
                    <a:pt x="7645552" y="7328027"/>
                  </a:lnTo>
                  <a:lnTo>
                    <a:pt x="7673264" y="7292772"/>
                  </a:lnTo>
                  <a:lnTo>
                    <a:pt x="7699286" y="7256170"/>
                  </a:lnTo>
                  <a:lnTo>
                    <a:pt x="7723556" y="7218299"/>
                  </a:lnTo>
                  <a:lnTo>
                    <a:pt x="7746035" y="7179208"/>
                  </a:lnTo>
                  <a:lnTo>
                    <a:pt x="7766647" y="7138962"/>
                  </a:lnTo>
                  <a:lnTo>
                    <a:pt x="7785341" y="7097611"/>
                  </a:lnTo>
                  <a:lnTo>
                    <a:pt x="7802042" y="7055218"/>
                  </a:lnTo>
                  <a:lnTo>
                    <a:pt x="7816723" y="7011848"/>
                  </a:lnTo>
                  <a:lnTo>
                    <a:pt x="7829296" y="6967550"/>
                  </a:lnTo>
                  <a:lnTo>
                    <a:pt x="7839723" y="6922376"/>
                  </a:lnTo>
                  <a:lnTo>
                    <a:pt x="7847927" y="6876402"/>
                  </a:lnTo>
                  <a:lnTo>
                    <a:pt x="7853858" y="6829679"/>
                  </a:lnTo>
                  <a:lnTo>
                    <a:pt x="7857464" y="6782257"/>
                  </a:lnTo>
                  <a:lnTo>
                    <a:pt x="7858671" y="6734213"/>
                  </a:lnTo>
                  <a:lnTo>
                    <a:pt x="7857464" y="6686169"/>
                  </a:lnTo>
                  <a:lnTo>
                    <a:pt x="7853858" y="6638760"/>
                  </a:lnTo>
                  <a:lnTo>
                    <a:pt x="7847927" y="6592036"/>
                  </a:lnTo>
                  <a:lnTo>
                    <a:pt x="7839723" y="6546075"/>
                  </a:lnTo>
                  <a:lnTo>
                    <a:pt x="7829296" y="6500914"/>
                  </a:lnTo>
                  <a:lnTo>
                    <a:pt x="7816723" y="6456616"/>
                  </a:lnTo>
                  <a:lnTo>
                    <a:pt x="7802042" y="6413246"/>
                  </a:lnTo>
                  <a:lnTo>
                    <a:pt x="7785341" y="6370853"/>
                  </a:lnTo>
                  <a:lnTo>
                    <a:pt x="7766647" y="6329515"/>
                  </a:lnTo>
                  <a:lnTo>
                    <a:pt x="7746035" y="6289268"/>
                  </a:lnTo>
                  <a:lnTo>
                    <a:pt x="7723556" y="6250178"/>
                  </a:lnTo>
                  <a:lnTo>
                    <a:pt x="7699286" y="6212319"/>
                  </a:lnTo>
                  <a:lnTo>
                    <a:pt x="7673264" y="6175718"/>
                  </a:lnTo>
                  <a:lnTo>
                    <a:pt x="7645552" y="6140462"/>
                  </a:lnTo>
                  <a:lnTo>
                    <a:pt x="7616215" y="6106604"/>
                  </a:lnTo>
                  <a:lnTo>
                    <a:pt x="7585303" y="6074194"/>
                  </a:lnTo>
                  <a:lnTo>
                    <a:pt x="7552893" y="6043295"/>
                  </a:lnTo>
                  <a:lnTo>
                    <a:pt x="7519022" y="6013958"/>
                  </a:lnTo>
                  <a:lnTo>
                    <a:pt x="7483754" y="5986259"/>
                  </a:lnTo>
                  <a:lnTo>
                    <a:pt x="7447153" y="5960237"/>
                  </a:lnTo>
                  <a:lnTo>
                    <a:pt x="7409281" y="5935967"/>
                  </a:lnTo>
                  <a:lnTo>
                    <a:pt x="7370191" y="5913488"/>
                  </a:lnTo>
                  <a:lnTo>
                    <a:pt x="7329932" y="5892889"/>
                  </a:lnTo>
                  <a:lnTo>
                    <a:pt x="7288581" y="5874194"/>
                  </a:lnTo>
                  <a:lnTo>
                    <a:pt x="7246188" y="5857494"/>
                  </a:lnTo>
                  <a:lnTo>
                    <a:pt x="7202805" y="5842825"/>
                  </a:lnTo>
                  <a:lnTo>
                    <a:pt x="7158507" y="5830252"/>
                  </a:lnTo>
                  <a:lnTo>
                    <a:pt x="7113333" y="5819826"/>
                  </a:lnTo>
                  <a:lnTo>
                    <a:pt x="7067359" y="5811621"/>
                  </a:lnTo>
                  <a:lnTo>
                    <a:pt x="7020623" y="5805690"/>
                  </a:lnTo>
                  <a:lnTo>
                    <a:pt x="6973214" y="5802084"/>
                  </a:lnTo>
                  <a:lnTo>
                    <a:pt x="6925157" y="5800864"/>
                  </a:lnTo>
                  <a:lnTo>
                    <a:pt x="6924548" y="5752668"/>
                  </a:lnTo>
                  <a:lnTo>
                    <a:pt x="6922732" y="5704776"/>
                  </a:lnTo>
                  <a:lnTo>
                    <a:pt x="6919722" y="5657189"/>
                  </a:lnTo>
                  <a:lnTo>
                    <a:pt x="6915518" y="5609933"/>
                  </a:lnTo>
                  <a:lnTo>
                    <a:pt x="6913702" y="5594108"/>
                  </a:lnTo>
                  <a:lnTo>
                    <a:pt x="7677404" y="5594108"/>
                  </a:lnTo>
                  <a:lnTo>
                    <a:pt x="7726019" y="5593194"/>
                  </a:lnTo>
                  <a:lnTo>
                    <a:pt x="7774178" y="5590476"/>
                  </a:lnTo>
                  <a:lnTo>
                    <a:pt x="7821828" y="5585980"/>
                  </a:lnTo>
                  <a:lnTo>
                    <a:pt x="7868958" y="5579745"/>
                  </a:lnTo>
                  <a:lnTo>
                    <a:pt x="7915516" y="5571795"/>
                  </a:lnTo>
                  <a:lnTo>
                    <a:pt x="7961490" y="5562181"/>
                  </a:lnTo>
                  <a:lnTo>
                    <a:pt x="8006829" y="5550916"/>
                  </a:lnTo>
                  <a:lnTo>
                    <a:pt x="8051508" y="5538038"/>
                  </a:lnTo>
                  <a:lnTo>
                    <a:pt x="8095488" y="5523585"/>
                  </a:lnTo>
                  <a:lnTo>
                    <a:pt x="8138744" y="5507583"/>
                  </a:lnTo>
                  <a:lnTo>
                    <a:pt x="8181251" y="5490070"/>
                  </a:lnTo>
                  <a:lnTo>
                    <a:pt x="8222958" y="5471084"/>
                  </a:lnTo>
                  <a:lnTo>
                    <a:pt x="8263852" y="5450649"/>
                  </a:lnTo>
                  <a:lnTo>
                    <a:pt x="8303869" y="5428805"/>
                  </a:lnTo>
                  <a:lnTo>
                    <a:pt x="8343011" y="5405564"/>
                  </a:lnTo>
                  <a:lnTo>
                    <a:pt x="8381225" y="5380990"/>
                  </a:lnTo>
                  <a:lnTo>
                    <a:pt x="8418487" y="5355094"/>
                  </a:lnTo>
                  <a:lnTo>
                    <a:pt x="8454758" y="5327916"/>
                  </a:lnTo>
                  <a:lnTo>
                    <a:pt x="8490013" y="5299494"/>
                  </a:lnTo>
                  <a:lnTo>
                    <a:pt x="8524202" y="5269839"/>
                  </a:lnTo>
                  <a:lnTo>
                    <a:pt x="8557323" y="5239016"/>
                  </a:lnTo>
                  <a:lnTo>
                    <a:pt x="8589315" y="5207025"/>
                  </a:lnTo>
                  <a:lnTo>
                    <a:pt x="8620150" y="5173929"/>
                  </a:lnTo>
                  <a:lnTo>
                    <a:pt x="8649805" y="5139741"/>
                  </a:lnTo>
                  <a:lnTo>
                    <a:pt x="8678240" y="5104498"/>
                  </a:lnTo>
                  <a:lnTo>
                    <a:pt x="8705418" y="5068240"/>
                  </a:lnTo>
                  <a:lnTo>
                    <a:pt x="8731326" y="5030990"/>
                  </a:lnTo>
                  <a:lnTo>
                    <a:pt x="8755913" y="4992776"/>
                  </a:lnTo>
                  <a:lnTo>
                    <a:pt x="8779154" y="4953647"/>
                  </a:lnTo>
                  <a:lnTo>
                    <a:pt x="8801011" y="4913630"/>
                  </a:lnTo>
                  <a:lnTo>
                    <a:pt x="8821445" y="4872761"/>
                  </a:lnTo>
                  <a:lnTo>
                    <a:pt x="8840445" y="4831054"/>
                  </a:lnTo>
                  <a:lnTo>
                    <a:pt x="8857958" y="4788560"/>
                  </a:lnTo>
                  <a:lnTo>
                    <a:pt x="8873960" y="4745317"/>
                  </a:lnTo>
                  <a:lnTo>
                    <a:pt x="8888425" y="4701337"/>
                  </a:lnTo>
                  <a:lnTo>
                    <a:pt x="8901303" y="4656671"/>
                  </a:lnTo>
                  <a:lnTo>
                    <a:pt x="8912568" y="4611332"/>
                  </a:lnTo>
                  <a:lnTo>
                    <a:pt x="8922194" y="4565383"/>
                  </a:lnTo>
                  <a:lnTo>
                    <a:pt x="8930145" y="4518825"/>
                  </a:lnTo>
                  <a:lnTo>
                    <a:pt x="8936380" y="4471708"/>
                  </a:lnTo>
                  <a:lnTo>
                    <a:pt x="8940876" y="4424057"/>
                  </a:lnTo>
                  <a:lnTo>
                    <a:pt x="8943607" y="4375924"/>
                  </a:lnTo>
                  <a:lnTo>
                    <a:pt x="8944521" y="432730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27453" y="4131955"/>
              <a:ext cx="4662351" cy="615504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930089"/>
              <a:ext cx="5470421" cy="365759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4082489"/>
              <a:ext cx="5622821" cy="365759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5760932"/>
              <a:ext cx="6769071" cy="365759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7032978"/>
              <a:ext cx="4825506" cy="325402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28540" y="7184586"/>
              <a:ext cx="6991349" cy="310241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865602" y="7680839"/>
              <a:ext cx="6991349" cy="260615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0" y="1479960"/>
              <a:ext cx="5654080" cy="365759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436990" y="872552"/>
              <a:ext cx="8191500" cy="7131050"/>
            </a:xfrm>
            <a:custGeom>
              <a:avLst/>
              <a:gdLst/>
              <a:ahLst/>
              <a:cxnLst/>
              <a:rect l="l" t="t" r="r" b="b"/>
              <a:pathLst>
                <a:path w="8191500" h="7131050">
                  <a:moveTo>
                    <a:pt x="8191157" y="2800197"/>
                  </a:moveTo>
                  <a:lnTo>
                    <a:pt x="8189938" y="2752153"/>
                  </a:lnTo>
                  <a:lnTo>
                    <a:pt x="8186331" y="2704744"/>
                  </a:lnTo>
                  <a:lnTo>
                    <a:pt x="8180400" y="2658033"/>
                  </a:lnTo>
                  <a:lnTo>
                    <a:pt x="8172196" y="2612059"/>
                  </a:lnTo>
                  <a:lnTo>
                    <a:pt x="8161769" y="2566898"/>
                  </a:lnTo>
                  <a:lnTo>
                    <a:pt x="8149196" y="2522601"/>
                  </a:lnTo>
                  <a:lnTo>
                    <a:pt x="8134528" y="2479230"/>
                  </a:lnTo>
                  <a:lnTo>
                    <a:pt x="8117814" y="2436850"/>
                  </a:lnTo>
                  <a:lnTo>
                    <a:pt x="8099120" y="2395499"/>
                  </a:lnTo>
                  <a:lnTo>
                    <a:pt x="8078508" y="2355253"/>
                  </a:lnTo>
                  <a:lnTo>
                    <a:pt x="8056029" y="2316175"/>
                  </a:lnTo>
                  <a:lnTo>
                    <a:pt x="8031759" y="2278303"/>
                  </a:lnTo>
                  <a:lnTo>
                    <a:pt x="8005737" y="2241715"/>
                  </a:lnTo>
                  <a:lnTo>
                    <a:pt x="7978026" y="2206460"/>
                  </a:lnTo>
                  <a:lnTo>
                    <a:pt x="7948689" y="2172589"/>
                  </a:lnTo>
                  <a:lnTo>
                    <a:pt x="7917777" y="2140178"/>
                  </a:lnTo>
                  <a:lnTo>
                    <a:pt x="7885366" y="2109279"/>
                  </a:lnTo>
                  <a:lnTo>
                    <a:pt x="7851495" y="2079942"/>
                  </a:lnTo>
                  <a:lnTo>
                    <a:pt x="7816228" y="2052243"/>
                  </a:lnTo>
                  <a:lnTo>
                    <a:pt x="7779626" y="2026221"/>
                  </a:lnTo>
                  <a:lnTo>
                    <a:pt x="7741755" y="2001951"/>
                  </a:lnTo>
                  <a:lnTo>
                    <a:pt x="7702664" y="1979485"/>
                  </a:lnTo>
                  <a:lnTo>
                    <a:pt x="7662405" y="1958873"/>
                  </a:lnTo>
                  <a:lnTo>
                    <a:pt x="7621054" y="1940191"/>
                  </a:lnTo>
                  <a:lnTo>
                    <a:pt x="7578661" y="1923478"/>
                  </a:lnTo>
                  <a:lnTo>
                    <a:pt x="7535278" y="1908810"/>
                  </a:lnTo>
                  <a:lnTo>
                    <a:pt x="7490981" y="1896237"/>
                  </a:lnTo>
                  <a:lnTo>
                    <a:pt x="7445807" y="1885823"/>
                  </a:lnTo>
                  <a:lnTo>
                    <a:pt x="7399833" y="1877618"/>
                  </a:lnTo>
                  <a:lnTo>
                    <a:pt x="7353109" y="1871675"/>
                  </a:lnTo>
                  <a:lnTo>
                    <a:pt x="7305688" y="1868081"/>
                  </a:lnTo>
                  <a:lnTo>
                    <a:pt x="7257631" y="1866861"/>
                  </a:lnTo>
                  <a:lnTo>
                    <a:pt x="7257021" y="1818665"/>
                  </a:lnTo>
                  <a:lnTo>
                    <a:pt x="7255205" y="1770761"/>
                  </a:lnTo>
                  <a:lnTo>
                    <a:pt x="7252195" y="1723186"/>
                  </a:lnTo>
                  <a:lnTo>
                    <a:pt x="7248004" y="1675930"/>
                  </a:lnTo>
                  <a:lnTo>
                    <a:pt x="7242645" y="1629029"/>
                  </a:lnTo>
                  <a:lnTo>
                    <a:pt x="7236130" y="1582483"/>
                  </a:lnTo>
                  <a:lnTo>
                    <a:pt x="7228484" y="1536306"/>
                  </a:lnTo>
                  <a:lnTo>
                    <a:pt x="7219709" y="1490522"/>
                  </a:lnTo>
                  <a:lnTo>
                    <a:pt x="7209841" y="1445145"/>
                  </a:lnTo>
                  <a:lnTo>
                    <a:pt x="7198868" y="1400187"/>
                  </a:lnTo>
                  <a:lnTo>
                    <a:pt x="7186816" y="1355661"/>
                  </a:lnTo>
                  <a:lnTo>
                    <a:pt x="7173709" y="1311579"/>
                  </a:lnTo>
                  <a:lnTo>
                    <a:pt x="7159549" y="1267968"/>
                  </a:lnTo>
                  <a:lnTo>
                    <a:pt x="7144359" y="1224838"/>
                  </a:lnTo>
                  <a:lnTo>
                    <a:pt x="7128154" y="1182192"/>
                  </a:lnTo>
                  <a:lnTo>
                    <a:pt x="7110933" y="1140053"/>
                  </a:lnTo>
                  <a:lnTo>
                    <a:pt x="7092734" y="1098435"/>
                  </a:lnTo>
                  <a:lnTo>
                    <a:pt x="7073557" y="1057351"/>
                  </a:lnTo>
                  <a:lnTo>
                    <a:pt x="7053415" y="1016812"/>
                  </a:lnTo>
                  <a:lnTo>
                    <a:pt x="7032320" y="976845"/>
                  </a:lnTo>
                  <a:lnTo>
                    <a:pt x="7010311" y="937463"/>
                  </a:lnTo>
                  <a:lnTo>
                    <a:pt x="6987375" y="898677"/>
                  </a:lnTo>
                  <a:lnTo>
                    <a:pt x="6963537" y="860488"/>
                  </a:lnTo>
                  <a:lnTo>
                    <a:pt x="6938810" y="822934"/>
                  </a:lnTo>
                  <a:lnTo>
                    <a:pt x="6913219" y="786003"/>
                  </a:lnTo>
                  <a:lnTo>
                    <a:pt x="6886765" y="749744"/>
                  </a:lnTo>
                  <a:lnTo>
                    <a:pt x="6859460" y="714133"/>
                  </a:lnTo>
                  <a:lnTo>
                    <a:pt x="6831343" y="679221"/>
                  </a:lnTo>
                  <a:lnTo>
                    <a:pt x="6802399" y="644994"/>
                  </a:lnTo>
                  <a:lnTo>
                    <a:pt x="6772656" y="611492"/>
                  </a:lnTo>
                  <a:lnTo>
                    <a:pt x="6742125" y="578700"/>
                  </a:lnTo>
                  <a:lnTo>
                    <a:pt x="6710832" y="546658"/>
                  </a:lnTo>
                  <a:lnTo>
                    <a:pt x="6678790" y="515378"/>
                  </a:lnTo>
                  <a:lnTo>
                    <a:pt x="6645999" y="484860"/>
                  </a:lnTo>
                  <a:lnTo>
                    <a:pt x="6612471" y="455117"/>
                  </a:lnTo>
                  <a:lnTo>
                    <a:pt x="6578244" y="426186"/>
                  </a:lnTo>
                  <a:lnTo>
                    <a:pt x="6543319" y="398068"/>
                  </a:lnTo>
                  <a:lnTo>
                    <a:pt x="6507708" y="370776"/>
                  </a:lnTo>
                  <a:lnTo>
                    <a:pt x="6471437" y="344335"/>
                  </a:lnTo>
                  <a:lnTo>
                    <a:pt x="6434506" y="318744"/>
                  </a:lnTo>
                  <a:lnTo>
                    <a:pt x="6396939" y="294017"/>
                  </a:lnTo>
                  <a:lnTo>
                    <a:pt x="6358750" y="270192"/>
                  </a:lnTo>
                  <a:lnTo>
                    <a:pt x="6319952" y="247256"/>
                  </a:lnTo>
                  <a:lnTo>
                    <a:pt x="6280556" y="225247"/>
                  </a:lnTo>
                  <a:lnTo>
                    <a:pt x="6240589" y="204165"/>
                  </a:lnTo>
                  <a:lnTo>
                    <a:pt x="6200038" y="184035"/>
                  </a:lnTo>
                  <a:lnTo>
                    <a:pt x="6158954" y="164858"/>
                  </a:lnTo>
                  <a:lnTo>
                    <a:pt x="6117336" y="146659"/>
                  </a:lnTo>
                  <a:lnTo>
                    <a:pt x="6075184" y="129451"/>
                  </a:lnTo>
                  <a:lnTo>
                    <a:pt x="6032525" y="113245"/>
                  </a:lnTo>
                  <a:lnTo>
                    <a:pt x="5989383" y="98056"/>
                  </a:lnTo>
                  <a:lnTo>
                    <a:pt x="5945771" y="83896"/>
                  </a:lnTo>
                  <a:lnTo>
                    <a:pt x="5901677" y="70789"/>
                  </a:lnTo>
                  <a:lnTo>
                    <a:pt x="5857151" y="58750"/>
                  </a:lnTo>
                  <a:lnTo>
                    <a:pt x="5812180" y="47790"/>
                  </a:lnTo>
                  <a:lnTo>
                    <a:pt x="5766803" y="37909"/>
                  </a:lnTo>
                  <a:lnTo>
                    <a:pt x="5721007" y="29146"/>
                  </a:lnTo>
                  <a:lnTo>
                    <a:pt x="5674830" y="21501"/>
                  </a:lnTo>
                  <a:lnTo>
                    <a:pt x="5628284" y="14998"/>
                  </a:lnTo>
                  <a:lnTo>
                    <a:pt x="5581370" y="9639"/>
                  </a:lnTo>
                  <a:lnTo>
                    <a:pt x="5534114" y="5435"/>
                  </a:lnTo>
                  <a:lnTo>
                    <a:pt x="5486527" y="2425"/>
                  </a:lnTo>
                  <a:lnTo>
                    <a:pt x="5438622" y="609"/>
                  </a:lnTo>
                  <a:lnTo>
                    <a:pt x="5390413" y="0"/>
                  </a:lnTo>
                  <a:lnTo>
                    <a:pt x="5339397" y="685"/>
                  </a:lnTo>
                  <a:lnTo>
                    <a:pt x="5288724" y="2717"/>
                  </a:lnTo>
                  <a:lnTo>
                    <a:pt x="5238407" y="6096"/>
                  </a:lnTo>
                  <a:lnTo>
                    <a:pt x="5188458" y="10795"/>
                  </a:lnTo>
                  <a:lnTo>
                    <a:pt x="5138902" y="16789"/>
                  </a:lnTo>
                  <a:lnTo>
                    <a:pt x="5089741" y="24079"/>
                  </a:lnTo>
                  <a:lnTo>
                    <a:pt x="5041023" y="32626"/>
                  </a:lnTo>
                  <a:lnTo>
                    <a:pt x="4992738" y="42430"/>
                  </a:lnTo>
                  <a:lnTo>
                    <a:pt x="4944910" y="53467"/>
                  </a:lnTo>
                  <a:lnTo>
                    <a:pt x="4897564" y="65722"/>
                  </a:lnTo>
                  <a:lnTo>
                    <a:pt x="4850714" y="79171"/>
                  </a:lnTo>
                  <a:lnTo>
                    <a:pt x="4804372" y="93802"/>
                  </a:lnTo>
                  <a:lnTo>
                    <a:pt x="4758563" y="109588"/>
                  </a:lnTo>
                  <a:lnTo>
                    <a:pt x="4713300" y="126530"/>
                  </a:lnTo>
                  <a:lnTo>
                    <a:pt x="4668596" y="144602"/>
                  </a:lnTo>
                  <a:lnTo>
                    <a:pt x="4624476" y="163791"/>
                  </a:lnTo>
                  <a:lnTo>
                    <a:pt x="4580953" y="184061"/>
                  </a:lnTo>
                  <a:lnTo>
                    <a:pt x="4538053" y="205409"/>
                  </a:lnTo>
                  <a:lnTo>
                    <a:pt x="4495787" y="227825"/>
                  </a:lnTo>
                  <a:lnTo>
                    <a:pt x="4454169" y="251269"/>
                  </a:lnTo>
                  <a:lnTo>
                    <a:pt x="4413212" y="275755"/>
                  </a:lnTo>
                  <a:lnTo>
                    <a:pt x="4372953" y="301231"/>
                  </a:lnTo>
                  <a:lnTo>
                    <a:pt x="4333392" y="327710"/>
                  </a:lnTo>
                  <a:lnTo>
                    <a:pt x="4294556" y="355155"/>
                  </a:lnTo>
                  <a:lnTo>
                    <a:pt x="4256456" y="383552"/>
                  </a:lnTo>
                  <a:lnTo>
                    <a:pt x="4219105" y="412889"/>
                  </a:lnTo>
                  <a:lnTo>
                    <a:pt x="4182529" y="443153"/>
                  </a:lnTo>
                  <a:lnTo>
                    <a:pt x="4146753" y="474319"/>
                  </a:lnTo>
                  <a:lnTo>
                    <a:pt x="4111777" y="506361"/>
                  </a:lnTo>
                  <a:lnTo>
                    <a:pt x="4077627" y="539267"/>
                  </a:lnTo>
                  <a:lnTo>
                    <a:pt x="4044315" y="573036"/>
                  </a:lnTo>
                  <a:lnTo>
                    <a:pt x="4011866" y="607631"/>
                  </a:lnTo>
                  <a:lnTo>
                    <a:pt x="3980294" y="643051"/>
                  </a:lnTo>
                  <a:lnTo>
                    <a:pt x="3949623" y="679259"/>
                  </a:lnTo>
                  <a:lnTo>
                    <a:pt x="3919867" y="716254"/>
                  </a:lnTo>
                  <a:lnTo>
                    <a:pt x="3891026" y="753999"/>
                  </a:lnTo>
                  <a:lnTo>
                    <a:pt x="3863136" y="792505"/>
                  </a:lnTo>
                  <a:lnTo>
                    <a:pt x="3836225" y="831735"/>
                  </a:lnTo>
                  <a:lnTo>
                    <a:pt x="3810279" y="871677"/>
                  </a:lnTo>
                  <a:lnTo>
                    <a:pt x="3785336" y="912317"/>
                  </a:lnTo>
                  <a:lnTo>
                    <a:pt x="3761409" y="953617"/>
                  </a:lnTo>
                  <a:lnTo>
                    <a:pt x="3714572" y="946480"/>
                  </a:lnTo>
                  <a:lnTo>
                    <a:pt x="3667277" y="940841"/>
                  </a:lnTo>
                  <a:lnTo>
                    <a:pt x="3619601" y="936752"/>
                  </a:lnTo>
                  <a:lnTo>
                    <a:pt x="3571583" y="934262"/>
                  </a:lnTo>
                  <a:lnTo>
                    <a:pt x="3523297" y="933424"/>
                  </a:lnTo>
                  <a:lnTo>
                    <a:pt x="3475164" y="934237"/>
                  </a:lnTo>
                  <a:lnTo>
                    <a:pt x="3427438" y="936663"/>
                  </a:lnTo>
                  <a:lnTo>
                    <a:pt x="3380143" y="940650"/>
                  </a:lnTo>
                  <a:lnTo>
                    <a:pt x="3333305" y="946213"/>
                  </a:lnTo>
                  <a:lnTo>
                    <a:pt x="3286950" y="953287"/>
                  </a:lnTo>
                  <a:lnTo>
                    <a:pt x="3241116" y="961872"/>
                  </a:lnTo>
                  <a:lnTo>
                    <a:pt x="3195802" y="971918"/>
                  </a:lnTo>
                  <a:lnTo>
                    <a:pt x="3151060" y="983424"/>
                  </a:lnTo>
                  <a:lnTo>
                    <a:pt x="3106902" y="996353"/>
                  </a:lnTo>
                  <a:lnTo>
                    <a:pt x="3063354" y="1010691"/>
                  </a:lnTo>
                  <a:lnTo>
                    <a:pt x="3020453" y="1026388"/>
                  </a:lnTo>
                  <a:lnTo>
                    <a:pt x="2978213" y="1043432"/>
                  </a:lnTo>
                  <a:lnTo>
                    <a:pt x="2936671" y="1061796"/>
                  </a:lnTo>
                  <a:lnTo>
                    <a:pt x="2895841" y="1081455"/>
                  </a:lnTo>
                  <a:lnTo>
                    <a:pt x="2855772" y="1102385"/>
                  </a:lnTo>
                  <a:lnTo>
                    <a:pt x="2816453" y="1124546"/>
                  </a:lnTo>
                  <a:lnTo>
                    <a:pt x="2777947" y="1147940"/>
                  </a:lnTo>
                  <a:lnTo>
                    <a:pt x="2740253" y="1172502"/>
                  </a:lnTo>
                  <a:lnTo>
                    <a:pt x="2703423" y="1198245"/>
                  </a:lnTo>
                  <a:lnTo>
                    <a:pt x="2667457" y="1225118"/>
                  </a:lnTo>
                  <a:lnTo>
                    <a:pt x="2632392" y="1253109"/>
                  </a:lnTo>
                  <a:lnTo>
                    <a:pt x="2598267" y="1282179"/>
                  </a:lnTo>
                  <a:lnTo>
                    <a:pt x="2565082" y="1312316"/>
                  </a:lnTo>
                  <a:lnTo>
                    <a:pt x="2532888" y="1343482"/>
                  </a:lnTo>
                  <a:lnTo>
                    <a:pt x="2501696" y="1375651"/>
                  </a:lnTo>
                  <a:lnTo>
                    <a:pt x="2471547" y="1408811"/>
                  </a:lnTo>
                  <a:lnTo>
                    <a:pt x="2442438" y="1442923"/>
                  </a:lnTo>
                  <a:lnTo>
                    <a:pt x="2414435" y="1477962"/>
                  </a:lnTo>
                  <a:lnTo>
                    <a:pt x="2387523" y="1513903"/>
                  </a:lnTo>
                  <a:lnTo>
                    <a:pt x="2361768" y="1550733"/>
                  </a:lnTo>
                  <a:lnTo>
                    <a:pt x="2337155" y="1588401"/>
                  </a:lnTo>
                  <a:lnTo>
                    <a:pt x="2313749" y="1626908"/>
                  </a:lnTo>
                  <a:lnTo>
                    <a:pt x="2291562" y="1666201"/>
                  </a:lnTo>
                  <a:lnTo>
                    <a:pt x="2270607" y="1706283"/>
                  </a:lnTo>
                  <a:lnTo>
                    <a:pt x="2250922" y="1747100"/>
                  </a:lnTo>
                  <a:lnTo>
                    <a:pt x="2232533" y="1788642"/>
                  </a:lnTo>
                  <a:lnTo>
                    <a:pt x="2215464" y="1830882"/>
                  </a:lnTo>
                  <a:lnTo>
                    <a:pt x="2199741" y="1873796"/>
                  </a:lnTo>
                  <a:lnTo>
                    <a:pt x="2185390" y="1917344"/>
                  </a:lnTo>
                  <a:lnTo>
                    <a:pt x="2172436" y="1961515"/>
                  </a:lnTo>
                  <a:lnTo>
                    <a:pt x="2160917" y="2006282"/>
                  </a:lnTo>
                  <a:lnTo>
                    <a:pt x="2150846" y="2051608"/>
                  </a:lnTo>
                  <a:lnTo>
                    <a:pt x="2142248" y="2097481"/>
                  </a:lnTo>
                  <a:lnTo>
                    <a:pt x="2135162" y="2143861"/>
                  </a:lnTo>
                  <a:lnTo>
                    <a:pt x="2129599" y="2190724"/>
                  </a:lnTo>
                  <a:lnTo>
                    <a:pt x="2125599" y="2238057"/>
                  </a:lnTo>
                  <a:lnTo>
                    <a:pt x="2123173" y="2285822"/>
                  </a:lnTo>
                  <a:lnTo>
                    <a:pt x="2122360" y="2334006"/>
                  </a:lnTo>
                  <a:lnTo>
                    <a:pt x="2123173" y="2382113"/>
                  </a:lnTo>
                  <a:lnTo>
                    <a:pt x="2125599" y="2429827"/>
                  </a:lnTo>
                  <a:lnTo>
                    <a:pt x="2129599" y="2477109"/>
                  </a:lnTo>
                  <a:lnTo>
                    <a:pt x="2135162" y="2523921"/>
                  </a:lnTo>
                  <a:lnTo>
                    <a:pt x="2142248" y="2570264"/>
                  </a:lnTo>
                  <a:lnTo>
                    <a:pt x="2150846" y="2616085"/>
                  </a:lnTo>
                  <a:lnTo>
                    <a:pt x="2160917" y="2661361"/>
                  </a:lnTo>
                  <a:lnTo>
                    <a:pt x="2172436" y="2706090"/>
                  </a:lnTo>
                  <a:lnTo>
                    <a:pt x="2185390" y="2750223"/>
                  </a:lnTo>
                  <a:lnTo>
                    <a:pt x="2199741" y="2793733"/>
                  </a:lnTo>
                  <a:lnTo>
                    <a:pt x="2215464" y="2836608"/>
                  </a:lnTo>
                  <a:lnTo>
                    <a:pt x="2232533" y="2878810"/>
                  </a:lnTo>
                  <a:lnTo>
                    <a:pt x="2250922" y="2920327"/>
                  </a:lnTo>
                  <a:lnTo>
                    <a:pt x="2270607" y="2961119"/>
                  </a:lnTo>
                  <a:lnTo>
                    <a:pt x="2291562" y="3001162"/>
                  </a:lnTo>
                  <a:lnTo>
                    <a:pt x="2313749" y="3040430"/>
                  </a:lnTo>
                  <a:lnTo>
                    <a:pt x="2337155" y="3078911"/>
                  </a:lnTo>
                  <a:lnTo>
                    <a:pt x="2361768" y="3116554"/>
                  </a:lnTo>
                  <a:lnTo>
                    <a:pt x="2387523" y="3153359"/>
                  </a:lnTo>
                  <a:lnTo>
                    <a:pt x="2414435" y="3189287"/>
                  </a:lnTo>
                  <a:lnTo>
                    <a:pt x="2442438" y="3224301"/>
                  </a:lnTo>
                  <a:lnTo>
                    <a:pt x="2471547" y="3258401"/>
                  </a:lnTo>
                  <a:lnTo>
                    <a:pt x="2501696" y="3291535"/>
                  </a:lnTo>
                  <a:lnTo>
                    <a:pt x="2532888" y="3323704"/>
                  </a:lnTo>
                  <a:lnTo>
                    <a:pt x="2565082" y="3354857"/>
                  </a:lnTo>
                  <a:lnTo>
                    <a:pt x="2598267" y="3384969"/>
                  </a:lnTo>
                  <a:lnTo>
                    <a:pt x="2632392" y="3414026"/>
                  </a:lnTo>
                  <a:lnTo>
                    <a:pt x="2667457" y="3442004"/>
                  </a:lnTo>
                  <a:lnTo>
                    <a:pt x="2703423" y="3468878"/>
                  </a:lnTo>
                  <a:lnTo>
                    <a:pt x="2718422" y="3479368"/>
                  </a:lnTo>
                  <a:lnTo>
                    <a:pt x="2682011" y="3490861"/>
                  </a:lnTo>
                  <a:lnTo>
                    <a:pt x="2636202" y="3506647"/>
                  </a:lnTo>
                  <a:lnTo>
                    <a:pt x="2590939" y="3523589"/>
                  </a:lnTo>
                  <a:lnTo>
                    <a:pt x="2546235" y="3541661"/>
                  </a:lnTo>
                  <a:lnTo>
                    <a:pt x="2502116" y="3560838"/>
                  </a:lnTo>
                  <a:lnTo>
                    <a:pt x="2458593" y="3581120"/>
                  </a:lnTo>
                  <a:lnTo>
                    <a:pt x="2415692" y="3602469"/>
                  </a:lnTo>
                  <a:lnTo>
                    <a:pt x="2373426" y="3624884"/>
                  </a:lnTo>
                  <a:lnTo>
                    <a:pt x="2331809" y="3648329"/>
                  </a:lnTo>
                  <a:lnTo>
                    <a:pt x="2290851" y="3672814"/>
                  </a:lnTo>
                  <a:lnTo>
                    <a:pt x="2250592" y="3698290"/>
                  </a:lnTo>
                  <a:lnTo>
                    <a:pt x="2211032" y="3724770"/>
                  </a:lnTo>
                  <a:lnTo>
                    <a:pt x="2172195" y="3752215"/>
                  </a:lnTo>
                  <a:lnTo>
                    <a:pt x="2134095" y="3780612"/>
                  </a:lnTo>
                  <a:lnTo>
                    <a:pt x="2096744" y="3809949"/>
                  </a:lnTo>
                  <a:lnTo>
                    <a:pt x="2060168" y="3840213"/>
                  </a:lnTo>
                  <a:lnTo>
                    <a:pt x="2024392" y="3871366"/>
                  </a:lnTo>
                  <a:lnTo>
                    <a:pt x="1989416" y="3903421"/>
                  </a:lnTo>
                  <a:lnTo>
                    <a:pt x="1955266" y="3936327"/>
                  </a:lnTo>
                  <a:lnTo>
                    <a:pt x="1921954" y="3970096"/>
                  </a:lnTo>
                  <a:lnTo>
                    <a:pt x="1889506" y="4004691"/>
                  </a:lnTo>
                  <a:lnTo>
                    <a:pt x="1857946" y="4040111"/>
                  </a:lnTo>
                  <a:lnTo>
                    <a:pt x="1827263" y="4076319"/>
                  </a:lnTo>
                  <a:lnTo>
                    <a:pt x="1797507" y="4113314"/>
                  </a:lnTo>
                  <a:lnTo>
                    <a:pt x="1768665" y="4151058"/>
                  </a:lnTo>
                  <a:lnTo>
                    <a:pt x="1740789" y="4189565"/>
                  </a:lnTo>
                  <a:lnTo>
                    <a:pt x="1713865" y="4228795"/>
                  </a:lnTo>
                  <a:lnTo>
                    <a:pt x="1687918" y="4268736"/>
                  </a:lnTo>
                  <a:lnTo>
                    <a:pt x="1662976" y="4309376"/>
                  </a:lnTo>
                  <a:lnTo>
                    <a:pt x="1639062" y="4350677"/>
                  </a:lnTo>
                  <a:lnTo>
                    <a:pt x="1592211" y="4343527"/>
                  </a:lnTo>
                  <a:lnTo>
                    <a:pt x="1544916" y="4337888"/>
                  </a:lnTo>
                  <a:lnTo>
                    <a:pt x="1497241" y="4333811"/>
                  </a:lnTo>
                  <a:lnTo>
                    <a:pt x="1449222" y="4331322"/>
                  </a:lnTo>
                  <a:lnTo>
                    <a:pt x="1400937" y="4330484"/>
                  </a:lnTo>
                  <a:lnTo>
                    <a:pt x="1352804" y="4331297"/>
                  </a:lnTo>
                  <a:lnTo>
                    <a:pt x="1305077" y="4333722"/>
                  </a:lnTo>
                  <a:lnTo>
                    <a:pt x="1257782" y="4337710"/>
                  </a:lnTo>
                  <a:lnTo>
                    <a:pt x="1210945" y="4343273"/>
                  </a:lnTo>
                  <a:lnTo>
                    <a:pt x="1164602" y="4350347"/>
                  </a:lnTo>
                  <a:lnTo>
                    <a:pt x="1118755" y="4358932"/>
                  </a:lnTo>
                  <a:lnTo>
                    <a:pt x="1073442" y="4368978"/>
                  </a:lnTo>
                  <a:lnTo>
                    <a:pt x="1028700" y="4380484"/>
                  </a:lnTo>
                  <a:lnTo>
                    <a:pt x="984542" y="4393412"/>
                  </a:lnTo>
                  <a:lnTo>
                    <a:pt x="940993" y="4407751"/>
                  </a:lnTo>
                  <a:lnTo>
                    <a:pt x="898093" y="4423448"/>
                  </a:lnTo>
                  <a:lnTo>
                    <a:pt x="855853" y="4440491"/>
                  </a:lnTo>
                  <a:lnTo>
                    <a:pt x="814311" y="4458855"/>
                  </a:lnTo>
                  <a:lnTo>
                    <a:pt x="773493" y="4478515"/>
                  </a:lnTo>
                  <a:lnTo>
                    <a:pt x="733412" y="4499445"/>
                  </a:lnTo>
                  <a:lnTo>
                    <a:pt x="694093" y="4521606"/>
                  </a:lnTo>
                  <a:lnTo>
                    <a:pt x="655586" y="4544987"/>
                  </a:lnTo>
                  <a:lnTo>
                    <a:pt x="617893" y="4569561"/>
                  </a:lnTo>
                  <a:lnTo>
                    <a:pt x="581063" y="4595304"/>
                  </a:lnTo>
                  <a:lnTo>
                    <a:pt x="545096" y="4622177"/>
                  </a:lnTo>
                  <a:lnTo>
                    <a:pt x="510032" y="4650168"/>
                  </a:lnTo>
                  <a:lnTo>
                    <a:pt x="475907" y="4679239"/>
                  </a:lnTo>
                  <a:lnTo>
                    <a:pt x="442722" y="4709376"/>
                  </a:lnTo>
                  <a:lnTo>
                    <a:pt x="410527" y="4740541"/>
                  </a:lnTo>
                  <a:lnTo>
                    <a:pt x="379336" y="4772711"/>
                  </a:lnTo>
                  <a:lnTo>
                    <a:pt x="349186" y="4805870"/>
                  </a:lnTo>
                  <a:lnTo>
                    <a:pt x="320078" y="4839982"/>
                  </a:lnTo>
                  <a:lnTo>
                    <a:pt x="292074" y="4875022"/>
                  </a:lnTo>
                  <a:lnTo>
                    <a:pt x="265163" y="4910963"/>
                  </a:lnTo>
                  <a:lnTo>
                    <a:pt x="239407" y="4947793"/>
                  </a:lnTo>
                  <a:lnTo>
                    <a:pt x="214807" y="4985461"/>
                  </a:lnTo>
                  <a:lnTo>
                    <a:pt x="191389" y="5023967"/>
                  </a:lnTo>
                  <a:lnTo>
                    <a:pt x="169202" y="5063261"/>
                  </a:lnTo>
                  <a:lnTo>
                    <a:pt x="148247" y="5103342"/>
                  </a:lnTo>
                  <a:lnTo>
                    <a:pt x="128562" y="5144160"/>
                  </a:lnTo>
                  <a:lnTo>
                    <a:pt x="110172" y="5185702"/>
                  </a:lnTo>
                  <a:lnTo>
                    <a:pt x="93103" y="5227942"/>
                  </a:lnTo>
                  <a:lnTo>
                    <a:pt x="77381" y="5270855"/>
                  </a:lnTo>
                  <a:lnTo>
                    <a:pt x="63030" y="5314404"/>
                  </a:lnTo>
                  <a:lnTo>
                    <a:pt x="50088" y="5358574"/>
                  </a:lnTo>
                  <a:lnTo>
                    <a:pt x="38557" y="5403342"/>
                  </a:lnTo>
                  <a:lnTo>
                    <a:pt x="28486" y="5448668"/>
                  </a:lnTo>
                  <a:lnTo>
                    <a:pt x="19888" y="5494540"/>
                  </a:lnTo>
                  <a:lnTo>
                    <a:pt x="12801" y="5540921"/>
                  </a:lnTo>
                  <a:lnTo>
                    <a:pt x="7239" y="5587784"/>
                  </a:lnTo>
                  <a:lnTo>
                    <a:pt x="3238" y="5635117"/>
                  </a:lnTo>
                  <a:lnTo>
                    <a:pt x="812" y="5682881"/>
                  </a:lnTo>
                  <a:lnTo>
                    <a:pt x="0" y="5731053"/>
                  </a:lnTo>
                  <a:lnTo>
                    <a:pt x="812" y="5779173"/>
                  </a:lnTo>
                  <a:lnTo>
                    <a:pt x="3238" y="5826887"/>
                  </a:lnTo>
                  <a:lnTo>
                    <a:pt x="7239" y="5874169"/>
                  </a:lnTo>
                  <a:lnTo>
                    <a:pt x="12801" y="5920981"/>
                  </a:lnTo>
                  <a:lnTo>
                    <a:pt x="19888" y="5967323"/>
                  </a:lnTo>
                  <a:lnTo>
                    <a:pt x="28486" y="6013145"/>
                  </a:lnTo>
                  <a:lnTo>
                    <a:pt x="38557" y="6058420"/>
                  </a:lnTo>
                  <a:lnTo>
                    <a:pt x="50088" y="6103150"/>
                  </a:lnTo>
                  <a:lnTo>
                    <a:pt x="63030" y="6147282"/>
                  </a:lnTo>
                  <a:lnTo>
                    <a:pt x="77381" y="6190793"/>
                  </a:lnTo>
                  <a:lnTo>
                    <a:pt x="93103" y="6233668"/>
                  </a:lnTo>
                  <a:lnTo>
                    <a:pt x="110172" y="6275870"/>
                  </a:lnTo>
                  <a:lnTo>
                    <a:pt x="128562" y="6317386"/>
                  </a:lnTo>
                  <a:lnTo>
                    <a:pt x="148247" y="6358179"/>
                  </a:lnTo>
                  <a:lnTo>
                    <a:pt x="169202" y="6398222"/>
                  </a:lnTo>
                  <a:lnTo>
                    <a:pt x="191389" y="6437490"/>
                  </a:lnTo>
                  <a:lnTo>
                    <a:pt x="214807" y="6475971"/>
                  </a:lnTo>
                  <a:lnTo>
                    <a:pt x="239407" y="6513614"/>
                  </a:lnTo>
                  <a:lnTo>
                    <a:pt x="265163" y="6550419"/>
                  </a:lnTo>
                  <a:lnTo>
                    <a:pt x="292074" y="6586347"/>
                  </a:lnTo>
                  <a:lnTo>
                    <a:pt x="320078" y="6621361"/>
                  </a:lnTo>
                  <a:lnTo>
                    <a:pt x="349186" y="6655460"/>
                  </a:lnTo>
                  <a:lnTo>
                    <a:pt x="379336" y="6688595"/>
                  </a:lnTo>
                  <a:lnTo>
                    <a:pt x="410527" y="6720764"/>
                  </a:lnTo>
                  <a:lnTo>
                    <a:pt x="442722" y="6751904"/>
                  </a:lnTo>
                  <a:lnTo>
                    <a:pt x="475907" y="6782028"/>
                  </a:lnTo>
                  <a:lnTo>
                    <a:pt x="510032" y="6811086"/>
                  </a:lnTo>
                  <a:lnTo>
                    <a:pt x="545096" y="6839064"/>
                  </a:lnTo>
                  <a:lnTo>
                    <a:pt x="581063" y="6865937"/>
                  </a:lnTo>
                  <a:lnTo>
                    <a:pt x="617893" y="6891668"/>
                  </a:lnTo>
                  <a:lnTo>
                    <a:pt x="655586" y="6916229"/>
                  </a:lnTo>
                  <a:lnTo>
                    <a:pt x="694093" y="6939610"/>
                  </a:lnTo>
                  <a:lnTo>
                    <a:pt x="733412" y="6961772"/>
                  </a:lnTo>
                  <a:lnTo>
                    <a:pt x="773493" y="6982688"/>
                  </a:lnTo>
                  <a:lnTo>
                    <a:pt x="814311" y="7002348"/>
                  </a:lnTo>
                  <a:lnTo>
                    <a:pt x="855853" y="7020700"/>
                  </a:lnTo>
                  <a:lnTo>
                    <a:pt x="898093" y="7037743"/>
                  </a:lnTo>
                  <a:lnTo>
                    <a:pt x="940993" y="7053440"/>
                  </a:lnTo>
                  <a:lnTo>
                    <a:pt x="984542" y="7067766"/>
                  </a:lnTo>
                  <a:lnTo>
                    <a:pt x="1028700" y="7080694"/>
                  </a:lnTo>
                  <a:lnTo>
                    <a:pt x="1073442" y="7092201"/>
                  </a:lnTo>
                  <a:lnTo>
                    <a:pt x="1118755" y="7102259"/>
                  </a:lnTo>
                  <a:lnTo>
                    <a:pt x="1164602" y="7110831"/>
                  </a:lnTo>
                  <a:lnTo>
                    <a:pt x="1210945" y="7117918"/>
                  </a:lnTo>
                  <a:lnTo>
                    <a:pt x="1257782" y="7123468"/>
                  </a:lnTo>
                  <a:lnTo>
                    <a:pt x="1305077" y="7127456"/>
                  </a:lnTo>
                  <a:lnTo>
                    <a:pt x="1352804" y="7129881"/>
                  </a:lnTo>
                  <a:lnTo>
                    <a:pt x="1400937" y="7130694"/>
                  </a:lnTo>
                  <a:lnTo>
                    <a:pt x="5135283" y="7130694"/>
                  </a:lnTo>
                  <a:lnTo>
                    <a:pt x="5183327" y="7129475"/>
                  </a:lnTo>
                  <a:lnTo>
                    <a:pt x="5230749" y="7125868"/>
                  </a:lnTo>
                  <a:lnTo>
                    <a:pt x="5277472" y="7119937"/>
                  </a:lnTo>
                  <a:lnTo>
                    <a:pt x="5323446" y="7111733"/>
                  </a:lnTo>
                  <a:lnTo>
                    <a:pt x="5368620" y="7101319"/>
                  </a:lnTo>
                  <a:lnTo>
                    <a:pt x="5412930" y="7088733"/>
                  </a:lnTo>
                  <a:lnTo>
                    <a:pt x="5456301" y="7074065"/>
                  </a:lnTo>
                  <a:lnTo>
                    <a:pt x="5498693" y="7057364"/>
                  </a:lnTo>
                  <a:lnTo>
                    <a:pt x="5540057" y="7038670"/>
                  </a:lnTo>
                  <a:lnTo>
                    <a:pt x="5580304" y="7018058"/>
                  </a:lnTo>
                  <a:lnTo>
                    <a:pt x="5619394" y="6995592"/>
                  </a:lnTo>
                  <a:lnTo>
                    <a:pt x="5657278" y="6971322"/>
                  </a:lnTo>
                  <a:lnTo>
                    <a:pt x="5693867" y="6945300"/>
                  </a:lnTo>
                  <a:lnTo>
                    <a:pt x="5729135" y="6917601"/>
                  </a:lnTo>
                  <a:lnTo>
                    <a:pt x="5763006" y="6888264"/>
                  </a:lnTo>
                  <a:lnTo>
                    <a:pt x="5795416" y="6857352"/>
                  </a:lnTo>
                  <a:lnTo>
                    <a:pt x="5826328" y="6824942"/>
                  </a:lnTo>
                  <a:lnTo>
                    <a:pt x="5855665" y="6791084"/>
                  </a:lnTo>
                  <a:lnTo>
                    <a:pt x="5883376" y="6755816"/>
                  </a:lnTo>
                  <a:lnTo>
                    <a:pt x="5909399" y="6719227"/>
                  </a:lnTo>
                  <a:lnTo>
                    <a:pt x="5933681" y="6681356"/>
                  </a:lnTo>
                  <a:lnTo>
                    <a:pt x="5956147" y="6642265"/>
                  </a:lnTo>
                  <a:lnTo>
                    <a:pt x="5976759" y="6602019"/>
                  </a:lnTo>
                  <a:lnTo>
                    <a:pt x="5995454" y="6560667"/>
                  </a:lnTo>
                  <a:lnTo>
                    <a:pt x="6012167" y="6518275"/>
                  </a:lnTo>
                  <a:lnTo>
                    <a:pt x="6026836" y="6474892"/>
                  </a:lnTo>
                  <a:lnTo>
                    <a:pt x="6039409" y="6430594"/>
                  </a:lnTo>
                  <a:lnTo>
                    <a:pt x="6049835" y="6385433"/>
                  </a:lnTo>
                  <a:lnTo>
                    <a:pt x="6058039" y="6339446"/>
                  </a:lnTo>
                  <a:lnTo>
                    <a:pt x="6063970" y="6292723"/>
                  </a:lnTo>
                  <a:lnTo>
                    <a:pt x="6067577" y="6245314"/>
                  </a:lnTo>
                  <a:lnTo>
                    <a:pt x="6068796" y="6197257"/>
                  </a:lnTo>
                  <a:lnTo>
                    <a:pt x="6067577" y="6149213"/>
                  </a:lnTo>
                  <a:lnTo>
                    <a:pt x="6063970" y="6101804"/>
                  </a:lnTo>
                  <a:lnTo>
                    <a:pt x="6058039" y="6055093"/>
                  </a:lnTo>
                  <a:lnTo>
                    <a:pt x="6049835" y="6009119"/>
                  </a:lnTo>
                  <a:lnTo>
                    <a:pt x="6039409" y="5963958"/>
                  </a:lnTo>
                  <a:lnTo>
                    <a:pt x="6026836" y="5919660"/>
                  </a:lnTo>
                  <a:lnTo>
                    <a:pt x="6012167" y="5876290"/>
                  </a:lnTo>
                  <a:lnTo>
                    <a:pt x="5995454" y="5833910"/>
                  </a:lnTo>
                  <a:lnTo>
                    <a:pt x="5976759" y="5792559"/>
                  </a:lnTo>
                  <a:lnTo>
                    <a:pt x="5956147" y="5752312"/>
                  </a:lnTo>
                  <a:lnTo>
                    <a:pt x="5933681" y="5713234"/>
                  </a:lnTo>
                  <a:lnTo>
                    <a:pt x="5909399" y="5675363"/>
                  </a:lnTo>
                  <a:lnTo>
                    <a:pt x="5883376" y="5638774"/>
                  </a:lnTo>
                  <a:lnTo>
                    <a:pt x="5855665" y="5603519"/>
                  </a:lnTo>
                  <a:lnTo>
                    <a:pt x="5826328" y="5569648"/>
                  </a:lnTo>
                  <a:lnTo>
                    <a:pt x="5795416" y="5537238"/>
                  </a:lnTo>
                  <a:lnTo>
                    <a:pt x="5763006" y="5506339"/>
                  </a:lnTo>
                  <a:lnTo>
                    <a:pt x="5729135" y="5477002"/>
                  </a:lnTo>
                  <a:lnTo>
                    <a:pt x="5693867" y="5449303"/>
                  </a:lnTo>
                  <a:lnTo>
                    <a:pt x="5657278" y="5423281"/>
                  </a:lnTo>
                  <a:lnTo>
                    <a:pt x="5619394" y="5399011"/>
                  </a:lnTo>
                  <a:lnTo>
                    <a:pt x="5580304" y="5376545"/>
                  </a:lnTo>
                  <a:lnTo>
                    <a:pt x="5540057" y="5355933"/>
                  </a:lnTo>
                  <a:lnTo>
                    <a:pt x="5498693" y="5337251"/>
                  </a:lnTo>
                  <a:lnTo>
                    <a:pt x="5456301" y="5320538"/>
                  </a:lnTo>
                  <a:lnTo>
                    <a:pt x="5412930" y="5305869"/>
                  </a:lnTo>
                  <a:lnTo>
                    <a:pt x="5368620" y="5293296"/>
                  </a:lnTo>
                  <a:lnTo>
                    <a:pt x="5323446" y="5282882"/>
                  </a:lnTo>
                  <a:lnTo>
                    <a:pt x="5277472" y="5274665"/>
                  </a:lnTo>
                  <a:lnTo>
                    <a:pt x="5230749" y="5268734"/>
                  </a:lnTo>
                  <a:lnTo>
                    <a:pt x="5183327" y="5265140"/>
                  </a:lnTo>
                  <a:lnTo>
                    <a:pt x="5135283" y="5263921"/>
                  </a:lnTo>
                  <a:lnTo>
                    <a:pt x="5134673" y="5215725"/>
                  </a:lnTo>
                  <a:lnTo>
                    <a:pt x="5132844" y="5167820"/>
                  </a:lnTo>
                  <a:lnTo>
                    <a:pt x="5129835" y="5120233"/>
                  </a:lnTo>
                  <a:lnTo>
                    <a:pt x="5125644" y="5072989"/>
                  </a:lnTo>
                  <a:lnTo>
                    <a:pt x="5120284" y="5026076"/>
                  </a:lnTo>
                  <a:lnTo>
                    <a:pt x="5113769" y="4979530"/>
                  </a:lnTo>
                  <a:lnTo>
                    <a:pt x="5106124" y="4933366"/>
                  </a:lnTo>
                  <a:lnTo>
                    <a:pt x="5097348" y="4887582"/>
                  </a:lnTo>
                  <a:lnTo>
                    <a:pt x="5087480" y="4842205"/>
                  </a:lnTo>
                  <a:lnTo>
                    <a:pt x="5076507" y="4797247"/>
                  </a:lnTo>
                  <a:lnTo>
                    <a:pt x="5064468" y="4752721"/>
                  </a:lnTo>
                  <a:lnTo>
                    <a:pt x="5051349" y="4708639"/>
                  </a:lnTo>
                  <a:lnTo>
                    <a:pt x="5037201" y="4665027"/>
                  </a:lnTo>
                  <a:lnTo>
                    <a:pt x="5021999" y="4621898"/>
                  </a:lnTo>
                  <a:lnTo>
                    <a:pt x="5005794" y="4579251"/>
                  </a:lnTo>
                  <a:lnTo>
                    <a:pt x="4988572" y="4537113"/>
                  </a:lnTo>
                  <a:lnTo>
                    <a:pt x="4970373" y="4495495"/>
                  </a:lnTo>
                  <a:lnTo>
                    <a:pt x="4951196" y="4454410"/>
                  </a:lnTo>
                  <a:lnTo>
                    <a:pt x="4931054" y="4413872"/>
                  </a:lnTo>
                  <a:lnTo>
                    <a:pt x="4909959" y="4373905"/>
                  </a:lnTo>
                  <a:lnTo>
                    <a:pt x="4887950" y="4334522"/>
                  </a:lnTo>
                  <a:lnTo>
                    <a:pt x="4865014" y="4295737"/>
                  </a:lnTo>
                  <a:lnTo>
                    <a:pt x="4841176" y="4257548"/>
                  </a:lnTo>
                  <a:lnTo>
                    <a:pt x="4816449" y="4219994"/>
                  </a:lnTo>
                  <a:lnTo>
                    <a:pt x="4790859" y="4183062"/>
                  </a:lnTo>
                  <a:lnTo>
                    <a:pt x="4764405" y="4146804"/>
                  </a:lnTo>
                  <a:lnTo>
                    <a:pt x="4737100" y="4111193"/>
                  </a:lnTo>
                  <a:lnTo>
                    <a:pt x="4708982" y="4076281"/>
                  </a:lnTo>
                  <a:lnTo>
                    <a:pt x="4680039" y="4042054"/>
                  </a:lnTo>
                  <a:lnTo>
                    <a:pt x="4650295" y="4008551"/>
                  </a:lnTo>
                  <a:lnTo>
                    <a:pt x="4619777" y="3975760"/>
                  </a:lnTo>
                  <a:lnTo>
                    <a:pt x="4588472" y="3943718"/>
                  </a:lnTo>
                  <a:lnTo>
                    <a:pt x="4556430" y="3912438"/>
                  </a:lnTo>
                  <a:lnTo>
                    <a:pt x="4523638" y="3881920"/>
                  </a:lnTo>
                  <a:lnTo>
                    <a:pt x="4490123" y="3852176"/>
                  </a:lnTo>
                  <a:lnTo>
                    <a:pt x="4455884" y="3823246"/>
                  </a:lnTo>
                  <a:lnTo>
                    <a:pt x="4420959" y="3795128"/>
                  </a:lnTo>
                  <a:lnTo>
                    <a:pt x="4385348" y="3767836"/>
                  </a:lnTo>
                  <a:lnTo>
                    <a:pt x="4349077" y="3741394"/>
                  </a:lnTo>
                  <a:lnTo>
                    <a:pt x="4337875" y="3733635"/>
                  </a:lnTo>
                  <a:lnTo>
                    <a:pt x="7257631" y="3733635"/>
                  </a:lnTo>
                  <a:lnTo>
                    <a:pt x="7305688" y="3732415"/>
                  </a:lnTo>
                  <a:lnTo>
                    <a:pt x="7353109" y="3728809"/>
                  </a:lnTo>
                  <a:lnTo>
                    <a:pt x="7399833" y="3722878"/>
                  </a:lnTo>
                  <a:lnTo>
                    <a:pt x="7445807" y="3714673"/>
                  </a:lnTo>
                  <a:lnTo>
                    <a:pt x="7490981" y="3704259"/>
                  </a:lnTo>
                  <a:lnTo>
                    <a:pt x="7535278" y="3691674"/>
                  </a:lnTo>
                  <a:lnTo>
                    <a:pt x="7578661" y="3677005"/>
                  </a:lnTo>
                  <a:lnTo>
                    <a:pt x="7621054" y="3660305"/>
                  </a:lnTo>
                  <a:lnTo>
                    <a:pt x="7662405" y="3641610"/>
                  </a:lnTo>
                  <a:lnTo>
                    <a:pt x="7702664" y="3621011"/>
                  </a:lnTo>
                  <a:lnTo>
                    <a:pt x="7741755" y="3598532"/>
                  </a:lnTo>
                  <a:lnTo>
                    <a:pt x="7779626" y="3574262"/>
                  </a:lnTo>
                  <a:lnTo>
                    <a:pt x="7816228" y="3548240"/>
                  </a:lnTo>
                  <a:lnTo>
                    <a:pt x="7851495" y="3520541"/>
                  </a:lnTo>
                  <a:lnTo>
                    <a:pt x="7885366" y="3491204"/>
                  </a:lnTo>
                  <a:lnTo>
                    <a:pt x="7917777" y="3460305"/>
                  </a:lnTo>
                  <a:lnTo>
                    <a:pt x="7948689" y="3427882"/>
                  </a:lnTo>
                  <a:lnTo>
                    <a:pt x="7978026" y="3394024"/>
                  </a:lnTo>
                  <a:lnTo>
                    <a:pt x="8005737" y="3358756"/>
                  </a:lnTo>
                  <a:lnTo>
                    <a:pt x="8031759" y="3322167"/>
                  </a:lnTo>
                  <a:lnTo>
                    <a:pt x="8056029" y="3284296"/>
                  </a:lnTo>
                  <a:lnTo>
                    <a:pt x="8078508" y="3245205"/>
                  </a:lnTo>
                  <a:lnTo>
                    <a:pt x="8099120" y="3204959"/>
                  </a:lnTo>
                  <a:lnTo>
                    <a:pt x="8117814" y="3163608"/>
                  </a:lnTo>
                  <a:lnTo>
                    <a:pt x="8134528" y="3121215"/>
                  </a:lnTo>
                  <a:lnTo>
                    <a:pt x="8149196" y="3077832"/>
                  </a:lnTo>
                  <a:lnTo>
                    <a:pt x="8161769" y="3033534"/>
                  </a:lnTo>
                  <a:lnTo>
                    <a:pt x="8172196" y="2988373"/>
                  </a:lnTo>
                  <a:lnTo>
                    <a:pt x="8180400" y="2942386"/>
                  </a:lnTo>
                  <a:lnTo>
                    <a:pt x="8186331" y="2895663"/>
                  </a:lnTo>
                  <a:lnTo>
                    <a:pt x="8189938" y="2848254"/>
                  </a:lnTo>
                  <a:lnTo>
                    <a:pt x="8191157" y="280019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582405" y="716400"/>
              <a:ext cx="7119166" cy="7788281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831139" y="296874"/>
              <a:ext cx="3902075" cy="458470"/>
            </a:xfrm>
            <a:custGeom>
              <a:avLst/>
              <a:gdLst/>
              <a:ahLst/>
              <a:cxnLst/>
              <a:rect l="l" t="t" r="r" b="b"/>
              <a:pathLst>
                <a:path w="3902075" h="458470">
                  <a:moveTo>
                    <a:pt x="304787" y="152387"/>
                  </a:moveTo>
                  <a:lnTo>
                    <a:pt x="247065" y="139433"/>
                  </a:lnTo>
                  <a:lnTo>
                    <a:pt x="207822" y="122580"/>
                  </a:lnTo>
                  <a:lnTo>
                    <a:pt x="165354" y="57721"/>
                  </a:lnTo>
                  <a:lnTo>
                    <a:pt x="152387" y="0"/>
                  </a:lnTo>
                  <a:lnTo>
                    <a:pt x="139433" y="57721"/>
                  </a:lnTo>
                  <a:lnTo>
                    <a:pt x="122580" y="96951"/>
                  </a:lnTo>
                  <a:lnTo>
                    <a:pt x="96964" y="122580"/>
                  </a:lnTo>
                  <a:lnTo>
                    <a:pt x="57721" y="139433"/>
                  </a:lnTo>
                  <a:lnTo>
                    <a:pt x="0" y="152387"/>
                  </a:lnTo>
                  <a:lnTo>
                    <a:pt x="57721" y="165341"/>
                  </a:lnTo>
                  <a:lnTo>
                    <a:pt x="96964" y="182206"/>
                  </a:lnTo>
                  <a:lnTo>
                    <a:pt x="122580" y="207822"/>
                  </a:lnTo>
                  <a:lnTo>
                    <a:pt x="139433" y="247065"/>
                  </a:lnTo>
                  <a:lnTo>
                    <a:pt x="152387" y="304774"/>
                  </a:lnTo>
                  <a:lnTo>
                    <a:pt x="165354" y="247065"/>
                  </a:lnTo>
                  <a:lnTo>
                    <a:pt x="182206" y="207822"/>
                  </a:lnTo>
                  <a:lnTo>
                    <a:pt x="207822" y="182206"/>
                  </a:lnTo>
                  <a:lnTo>
                    <a:pt x="247065" y="165341"/>
                  </a:lnTo>
                  <a:lnTo>
                    <a:pt x="304787" y="152387"/>
                  </a:lnTo>
                  <a:close/>
                </a:path>
                <a:path w="3902075" h="458470">
                  <a:moveTo>
                    <a:pt x="3901643" y="310222"/>
                  </a:moveTo>
                  <a:lnTo>
                    <a:pt x="3845737" y="297675"/>
                  </a:lnTo>
                  <a:lnTo>
                    <a:pt x="3807726" y="281343"/>
                  </a:lnTo>
                  <a:lnTo>
                    <a:pt x="3766578" y="218503"/>
                  </a:lnTo>
                  <a:lnTo>
                    <a:pt x="3754018" y="162598"/>
                  </a:lnTo>
                  <a:lnTo>
                    <a:pt x="3741470" y="218503"/>
                  </a:lnTo>
                  <a:lnTo>
                    <a:pt x="3725138" y="256514"/>
                  </a:lnTo>
                  <a:lnTo>
                    <a:pt x="3700322" y="281343"/>
                  </a:lnTo>
                  <a:lnTo>
                    <a:pt x="3662311" y="297675"/>
                  </a:lnTo>
                  <a:lnTo>
                    <a:pt x="3606393" y="310222"/>
                  </a:lnTo>
                  <a:lnTo>
                    <a:pt x="3662311" y="322770"/>
                  </a:lnTo>
                  <a:lnTo>
                    <a:pt x="3700322" y="339102"/>
                  </a:lnTo>
                  <a:lnTo>
                    <a:pt x="3725138" y="363918"/>
                  </a:lnTo>
                  <a:lnTo>
                    <a:pt x="3741470" y="401929"/>
                  </a:lnTo>
                  <a:lnTo>
                    <a:pt x="3754018" y="457847"/>
                  </a:lnTo>
                  <a:lnTo>
                    <a:pt x="3766578" y="401929"/>
                  </a:lnTo>
                  <a:lnTo>
                    <a:pt x="3782911" y="363918"/>
                  </a:lnTo>
                  <a:lnTo>
                    <a:pt x="3807726" y="339102"/>
                  </a:lnTo>
                  <a:lnTo>
                    <a:pt x="3845737" y="322770"/>
                  </a:lnTo>
                  <a:lnTo>
                    <a:pt x="3901643" y="31022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/>
          <p:nvPr/>
        </p:nvSpPr>
        <p:spPr>
          <a:xfrm>
            <a:off x="15648804" y="3856522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142863" y="285726"/>
                </a:moveTo>
                <a:lnTo>
                  <a:pt x="130717" y="231617"/>
                </a:lnTo>
                <a:lnTo>
                  <a:pt x="114912" y="194832"/>
                </a:lnTo>
                <a:lnTo>
                  <a:pt x="54109" y="155009"/>
                </a:lnTo>
                <a:lnTo>
                  <a:pt x="0" y="142863"/>
                </a:lnTo>
                <a:lnTo>
                  <a:pt x="54109" y="130717"/>
                </a:lnTo>
                <a:lnTo>
                  <a:pt x="90895" y="114912"/>
                </a:lnTo>
                <a:lnTo>
                  <a:pt x="114912" y="90895"/>
                </a:lnTo>
                <a:lnTo>
                  <a:pt x="130717" y="54109"/>
                </a:lnTo>
                <a:lnTo>
                  <a:pt x="142863" y="0"/>
                </a:lnTo>
                <a:lnTo>
                  <a:pt x="155009" y="54109"/>
                </a:lnTo>
                <a:lnTo>
                  <a:pt x="170814" y="90895"/>
                </a:lnTo>
                <a:lnTo>
                  <a:pt x="194832" y="114912"/>
                </a:lnTo>
                <a:lnTo>
                  <a:pt x="231618" y="130717"/>
                </a:lnTo>
                <a:lnTo>
                  <a:pt x="285727" y="142863"/>
                </a:lnTo>
                <a:lnTo>
                  <a:pt x="231618" y="155009"/>
                </a:lnTo>
                <a:lnTo>
                  <a:pt x="194832" y="170814"/>
                </a:lnTo>
                <a:lnTo>
                  <a:pt x="170814" y="194832"/>
                </a:lnTo>
                <a:lnTo>
                  <a:pt x="155009" y="231617"/>
                </a:lnTo>
                <a:lnTo>
                  <a:pt x="142863" y="2857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408742" y="6377420"/>
            <a:ext cx="295275" cy="295275"/>
          </a:xfrm>
          <a:custGeom>
            <a:avLst/>
            <a:gdLst/>
            <a:ahLst/>
            <a:cxnLst/>
            <a:rect l="l" t="t" r="r" b="b"/>
            <a:pathLst>
              <a:path w="295275" h="295275">
                <a:moveTo>
                  <a:pt x="147626" y="295250"/>
                </a:moveTo>
                <a:lnTo>
                  <a:pt x="135074" y="239338"/>
                </a:lnTo>
                <a:lnTo>
                  <a:pt x="118743" y="201326"/>
                </a:lnTo>
                <a:lnTo>
                  <a:pt x="55912" y="160176"/>
                </a:lnTo>
                <a:lnTo>
                  <a:pt x="0" y="147625"/>
                </a:lnTo>
                <a:lnTo>
                  <a:pt x="55912" y="135074"/>
                </a:lnTo>
                <a:lnTo>
                  <a:pt x="93924" y="118743"/>
                </a:lnTo>
                <a:lnTo>
                  <a:pt x="118743" y="93924"/>
                </a:lnTo>
                <a:lnTo>
                  <a:pt x="135074" y="55912"/>
                </a:lnTo>
                <a:lnTo>
                  <a:pt x="147625" y="0"/>
                </a:lnTo>
                <a:lnTo>
                  <a:pt x="160176" y="55912"/>
                </a:lnTo>
                <a:lnTo>
                  <a:pt x="176508" y="93924"/>
                </a:lnTo>
                <a:lnTo>
                  <a:pt x="201326" y="118743"/>
                </a:lnTo>
                <a:lnTo>
                  <a:pt x="239338" y="135074"/>
                </a:lnTo>
                <a:lnTo>
                  <a:pt x="295251" y="147625"/>
                </a:lnTo>
                <a:lnTo>
                  <a:pt x="239338" y="160176"/>
                </a:lnTo>
                <a:lnTo>
                  <a:pt x="201326" y="176508"/>
                </a:lnTo>
                <a:lnTo>
                  <a:pt x="176508" y="201326"/>
                </a:lnTo>
                <a:lnTo>
                  <a:pt x="160176" y="239338"/>
                </a:lnTo>
                <a:lnTo>
                  <a:pt x="147626" y="295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object 2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04460" y="268296"/>
            <a:ext cx="2638424" cy="1285874"/>
          </a:xfrm>
          <a:prstGeom prst="rect">
            <a:avLst/>
          </a:prstGeom>
        </p:spPr>
      </p:pic>
      <p:grpSp>
        <p:nvGrpSpPr>
          <p:cNvPr id="28" name="object 28"/>
          <p:cNvGrpSpPr/>
          <p:nvPr/>
        </p:nvGrpSpPr>
        <p:grpSpPr>
          <a:xfrm>
            <a:off x="1478531" y="3012616"/>
            <a:ext cx="7219950" cy="3950970"/>
            <a:chOff x="1478531" y="3012616"/>
            <a:chExt cx="7219950" cy="3950970"/>
          </a:xfrm>
        </p:grpSpPr>
        <p:pic>
          <p:nvPicPr>
            <p:cNvPr id="29" name="object 2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78531" y="4124973"/>
              <a:ext cx="7219949" cy="2838449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642123" y="3012616"/>
              <a:ext cx="3752849" cy="1085849"/>
            </a:xfrm>
            <a:prstGeom prst="rect">
              <a:avLst/>
            </a:prstGeom>
          </p:spPr>
        </p:pic>
      </p:grpSp>
      <p:pic>
        <p:nvPicPr>
          <p:cNvPr id="31" name="object 31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60088" y="8639451"/>
            <a:ext cx="2857499" cy="1238249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811839" y="8551312"/>
            <a:ext cx="1409699" cy="1409699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5406789" y="7661319"/>
            <a:ext cx="3295649" cy="26256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2021" y="1318546"/>
            <a:ext cx="2356485" cy="4105275"/>
          </a:xfrm>
          <a:custGeom>
            <a:avLst/>
            <a:gdLst/>
            <a:ahLst/>
            <a:cxnLst/>
            <a:rect l="l" t="t" r="r" b="b"/>
            <a:pathLst>
              <a:path w="2356484" h="4105275">
                <a:moveTo>
                  <a:pt x="1678439" y="4104769"/>
                </a:moveTo>
                <a:lnTo>
                  <a:pt x="1617208" y="4104769"/>
                </a:lnTo>
                <a:lnTo>
                  <a:pt x="1612498" y="4103238"/>
                </a:lnTo>
                <a:lnTo>
                  <a:pt x="1576152" y="4080483"/>
                </a:lnTo>
                <a:lnTo>
                  <a:pt x="1532730" y="4005646"/>
                </a:lnTo>
                <a:lnTo>
                  <a:pt x="1509940" y="3960091"/>
                </a:lnTo>
                <a:lnTo>
                  <a:pt x="1486764" y="3914782"/>
                </a:lnTo>
                <a:lnTo>
                  <a:pt x="1463201" y="3869718"/>
                </a:lnTo>
                <a:lnTo>
                  <a:pt x="1439252" y="3824901"/>
                </a:lnTo>
                <a:lnTo>
                  <a:pt x="1414917" y="3780328"/>
                </a:lnTo>
                <a:lnTo>
                  <a:pt x="1390196" y="3736002"/>
                </a:lnTo>
                <a:lnTo>
                  <a:pt x="1365088" y="3691921"/>
                </a:lnTo>
                <a:lnTo>
                  <a:pt x="1339594" y="3648086"/>
                </a:lnTo>
                <a:lnTo>
                  <a:pt x="1313713" y="3604496"/>
                </a:lnTo>
                <a:lnTo>
                  <a:pt x="1287447" y="3561152"/>
                </a:lnTo>
                <a:lnTo>
                  <a:pt x="1260793" y="3518054"/>
                </a:lnTo>
                <a:lnTo>
                  <a:pt x="1233754" y="3475201"/>
                </a:lnTo>
                <a:lnTo>
                  <a:pt x="1206328" y="3432594"/>
                </a:lnTo>
                <a:lnTo>
                  <a:pt x="1178516" y="3390233"/>
                </a:lnTo>
                <a:lnTo>
                  <a:pt x="1150317" y="3348117"/>
                </a:lnTo>
                <a:lnTo>
                  <a:pt x="1121732" y="3306247"/>
                </a:lnTo>
                <a:lnTo>
                  <a:pt x="1092761" y="3264623"/>
                </a:lnTo>
                <a:lnTo>
                  <a:pt x="1063404" y="3223244"/>
                </a:lnTo>
                <a:lnTo>
                  <a:pt x="1033660" y="3182111"/>
                </a:lnTo>
                <a:lnTo>
                  <a:pt x="1003530" y="3141223"/>
                </a:lnTo>
                <a:lnTo>
                  <a:pt x="973013" y="3100581"/>
                </a:lnTo>
                <a:lnTo>
                  <a:pt x="942110" y="3060185"/>
                </a:lnTo>
                <a:lnTo>
                  <a:pt x="910821" y="3020034"/>
                </a:lnTo>
                <a:lnTo>
                  <a:pt x="879145" y="2980130"/>
                </a:lnTo>
                <a:lnTo>
                  <a:pt x="847083" y="2940470"/>
                </a:lnTo>
                <a:lnTo>
                  <a:pt x="815322" y="2901913"/>
                </a:lnTo>
                <a:lnTo>
                  <a:pt x="783249" y="2863667"/>
                </a:lnTo>
                <a:lnTo>
                  <a:pt x="750866" y="2825731"/>
                </a:lnTo>
                <a:lnTo>
                  <a:pt x="718171" y="2788106"/>
                </a:lnTo>
                <a:lnTo>
                  <a:pt x="685166" y="2750791"/>
                </a:lnTo>
                <a:lnTo>
                  <a:pt x="651849" y="2713787"/>
                </a:lnTo>
                <a:lnTo>
                  <a:pt x="618222" y="2677094"/>
                </a:lnTo>
                <a:lnTo>
                  <a:pt x="584284" y="2640711"/>
                </a:lnTo>
                <a:lnTo>
                  <a:pt x="550035" y="2604639"/>
                </a:lnTo>
                <a:lnTo>
                  <a:pt x="515475" y="2568877"/>
                </a:lnTo>
                <a:lnTo>
                  <a:pt x="480604" y="2533426"/>
                </a:lnTo>
                <a:lnTo>
                  <a:pt x="445422" y="2498285"/>
                </a:lnTo>
                <a:lnTo>
                  <a:pt x="409929" y="2463455"/>
                </a:lnTo>
                <a:lnTo>
                  <a:pt x="374125" y="2428935"/>
                </a:lnTo>
                <a:lnTo>
                  <a:pt x="338010" y="2394726"/>
                </a:lnTo>
                <a:lnTo>
                  <a:pt x="301584" y="2360828"/>
                </a:lnTo>
                <a:lnTo>
                  <a:pt x="264848" y="2327240"/>
                </a:lnTo>
                <a:lnTo>
                  <a:pt x="227800" y="2293963"/>
                </a:lnTo>
                <a:lnTo>
                  <a:pt x="190442" y="2260996"/>
                </a:lnTo>
                <a:lnTo>
                  <a:pt x="152772" y="2228340"/>
                </a:lnTo>
                <a:lnTo>
                  <a:pt x="114792" y="2195995"/>
                </a:lnTo>
                <a:lnTo>
                  <a:pt x="76501" y="2163960"/>
                </a:lnTo>
                <a:lnTo>
                  <a:pt x="37898" y="2132235"/>
                </a:lnTo>
                <a:lnTo>
                  <a:pt x="37898" y="2131926"/>
                </a:lnTo>
                <a:lnTo>
                  <a:pt x="6674" y="2089437"/>
                </a:lnTo>
                <a:lnTo>
                  <a:pt x="0" y="2059883"/>
                </a:lnTo>
                <a:lnTo>
                  <a:pt x="0" y="2044525"/>
                </a:lnTo>
                <a:lnTo>
                  <a:pt x="13230" y="2001181"/>
                </a:lnTo>
                <a:lnTo>
                  <a:pt x="76501" y="1940757"/>
                </a:lnTo>
                <a:lnTo>
                  <a:pt x="114792" y="1908722"/>
                </a:lnTo>
                <a:lnTo>
                  <a:pt x="152772" y="1876376"/>
                </a:lnTo>
                <a:lnTo>
                  <a:pt x="190442" y="1843720"/>
                </a:lnTo>
                <a:lnTo>
                  <a:pt x="227800" y="1810753"/>
                </a:lnTo>
                <a:lnTo>
                  <a:pt x="264848" y="1777476"/>
                </a:lnTo>
                <a:lnTo>
                  <a:pt x="301584" y="1743888"/>
                </a:lnTo>
                <a:lnTo>
                  <a:pt x="338010" y="1709990"/>
                </a:lnTo>
                <a:lnTo>
                  <a:pt x="374125" y="1675781"/>
                </a:lnTo>
                <a:lnTo>
                  <a:pt x="409929" y="1641261"/>
                </a:lnTo>
                <a:lnTo>
                  <a:pt x="445421" y="1606431"/>
                </a:lnTo>
                <a:lnTo>
                  <a:pt x="480603" y="1571291"/>
                </a:lnTo>
                <a:lnTo>
                  <a:pt x="515474" y="1535839"/>
                </a:lnTo>
                <a:lnTo>
                  <a:pt x="550035" y="1500078"/>
                </a:lnTo>
                <a:lnTo>
                  <a:pt x="584284" y="1464005"/>
                </a:lnTo>
                <a:lnTo>
                  <a:pt x="618222" y="1427622"/>
                </a:lnTo>
                <a:lnTo>
                  <a:pt x="651849" y="1390929"/>
                </a:lnTo>
                <a:lnTo>
                  <a:pt x="685166" y="1353925"/>
                </a:lnTo>
                <a:lnTo>
                  <a:pt x="718171" y="1316610"/>
                </a:lnTo>
                <a:lnTo>
                  <a:pt x="750865" y="1278985"/>
                </a:lnTo>
                <a:lnTo>
                  <a:pt x="783249" y="1241049"/>
                </a:lnTo>
                <a:lnTo>
                  <a:pt x="815322" y="1202803"/>
                </a:lnTo>
                <a:lnTo>
                  <a:pt x="847083" y="1164246"/>
                </a:lnTo>
                <a:lnTo>
                  <a:pt x="879145" y="1124587"/>
                </a:lnTo>
                <a:lnTo>
                  <a:pt x="910821" y="1084682"/>
                </a:lnTo>
                <a:lnTo>
                  <a:pt x="942110" y="1044531"/>
                </a:lnTo>
                <a:lnTo>
                  <a:pt x="973013" y="1004135"/>
                </a:lnTo>
                <a:lnTo>
                  <a:pt x="1003530" y="963493"/>
                </a:lnTo>
                <a:lnTo>
                  <a:pt x="1033660" y="922605"/>
                </a:lnTo>
                <a:lnTo>
                  <a:pt x="1063404" y="881472"/>
                </a:lnTo>
                <a:lnTo>
                  <a:pt x="1092761" y="840093"/>
                </a:lnTo>
                <a:lnTo>
                  <a:pt x="1121732" y="798469"/>
                </a:lnTo>
                <a:lnTo>
                  <a:pt x="1150317" y="756599"/>
                </a:lnTo>
                <a:lnTo>
                  <a:pt x="1178516" y="714483"/>
                </a:lnTo>
                <a:lnTo>
                  <a:pt x="1206328" y="672122"/>
                </a:lnTo>
                <a:lnTo>
                  <a:pt x="1233754" y="629515"/>
                </a:lnTo>
                <a:lnTo>
                  <a:pt x="1260793" y="586662"/>
                </a:lnTo>
                <a:lnTo>
                  <a:pt x="1287446" y="543564"/>
                </a:lnTo>
                <a:lnTo>
                  <a:pt x="1313713" y="500220"/>
                </a:lnTo>
                <a:lnTo>
                  <a:pt x="1339594" y="456630"/>
                </a:lnTo>
                <a:lnTo>
                  <a:pt x="1365088" y="412795"/>
                </a:lnTo>
                <a:lnTo>
                  <a:pt x="1390196" y="368714"/>
                </a:lnTo>
                <a:lnTo>
                  <a:pt x="1414917" y="324388"/>
                </a:lnTo>
                <a:lnTo>
                  <a:pt x="1439252" y="279816"/>
                </a:lnTo>
                <a:lnTo>
                  <a:pt x="1463201" y="234998"/>
                </a:lnTo>
                <a:lnTo>
                  <a:pt x="1486764" y="189934"/>
                </a:lnTo>
                <a:lnTo>
                  <a:pt x="1509940" y="144625"/>
                </a:lnTo>
                <a:lnTo>
                  <a:pt x="1532730" y="99070"/>
                </a:lnTo>
                <a:lnTo>
                  <a:pt x="1555133" y="53270"/>
                </a:lnTo>
                <a:lnTo>
                  <a:pt x="1557481" y="49236"/>
                </a:lnTo>
                <a:lnTo>
                  <a:pt x="1586424" y="19175"/>
                </a:lnTo>
                <a:lnTo>
                  <a:pt x="1624664" y="2424"/>
                </a:lnTo>
                <a:lnTo>
                  <a:pt x="1643152" y="0"/>
                </a:lnTo>
                <a:lnTo>
                  <a:pt x="1652495" y="0"/>
                </a:lnTo>
                <a:lnTo>
                  <a:pt x="1693060" y="9887"/>
                </a:lnTo>
                <a:lnTo>
                  <a:pt x="1726777" y="34490"/>
                </a:lnTo>
                <a:lnTo>
                  <a:pt x="1762917" y="99070"/>
                </a:lnTo>
                <a:lnTo>
                  <a:pt x="1785707" y="144625"/>
                </a:lnTo>
                <a:lnTo>
                  <a:pt x="1808883" y="189934"/>
                </a:lnTo>
                <a:lnTo>
                  <a:pt x="1832445" y="234998"/>
                </a:lnTo>
                <a:lnTo>
                  <a:pt x="1856394" y="279816"/>
                </a:lnTo>
                <a:lnTo>
                  <a:pt x="1880729" y="324388"/>
                </a:lnTo>
                <a:lnTo>
                  <a:pt x="1905451" y="368714"/>
                </a:lnTo>
                <a:lnTo>
                  <a:pt x="1930559" y="412795"/>
                </a:lnTo>
                <a:lnTo>
                  <a:pt x="1956053" y="456630"/>
                </a:lnTo>
                <a:lnTo>
                  <a:pt x="1981933" y="500220"/>
                </a:lnTo>
                <a:lnTo>
                  <a:pt x="2008200" y="543564"/>
                </a:lnTo>
                <a:lnTo>
                  <a:pt x="2034853" y="586662"/>
                </a:lnTo>
                <a:lnTo>
                  <a:pt x="2061893" y="629515"/>
                </a:lnTo>
                <a:lnTo>
                  <a:pt x="2089319" y="672122"/>
                </a:lnTo>
                <a:lnTo>
                  <a:pt x="2117131" y="714483"/>
                </a:lnTo>
                <a:lnTo>
                  <a:pt x="2145330" y="756599"/>
                </a:lnTo>
                <a:lnTo>
                  <a:pt x="2173914" y="798469"/>
                </a:lnTo>
                <a:lnTo>
                  <a:pt x="2202886" y="840094"/>
                </a:lnTo>
                <a:lnTo>
                  <a:pt x="2232243" y="881472"/>
                </a:lnTo>
                <a:lnTo>
                  <a:pt x="2261987" y="922606"/>
                </a:lnTo>
                <a:lnTo>
                  <a:pt x="2292117" y="963493"/>
                </a:lnTo>
                <a:lnTo>
                  <a:pt x="2322634" y="1004135"/>
                </a:lnTo>
                <a:lnTo>
                  <a:pt x="2353537" y="1044531"/>
                </a:lnTo>
                <a:lnTo>
                  <a:pt x="2355978" y="1047664"/>
                </a:lnTo>
                <a:lnTo>
                  <a:pt x="2355978" y="3056775"/>
                </a:lnTo>
                <a:lnTo>
                  <a:pt x="2330635" y="3089753"/>
                </a:lnTo>
                <a:lnTo>
                  <a:pt x="2299699" y="3130778"/>
                </a:lnTo>
                <a:lnTo>
                  <a:pt x="2269146" y="3172072"/>
                </a:lnTo>
                <a:lnTo>
                  <a:pt x="2238976" y="3213636"/>
                </a:lnTo>
                <a:lnTo>
                  <a:pt x="2209190" y="3255469"/>
                </a:lnTo>
                <a:lnTo>
                  <a:pt x="2179786" y="3297572"/>
                </a:lnTo>
                <a:lnTo>
                  <a:pt x="2150766" y="3339944"/>
                </a:lnTo>
                <a:lnTo>
                  <a:pt x="2122129" y="3382587"/>
                </a:lnTo>
                <a:lnTo>
                  <a:pt x="2093875" y="3425498"/>
                </a:lnTo>
                <a:lnTo>
                  <a:pt x="2066005" y="3468680"/>
                </a:lnTo>
                <a:lnTo>
                  <a:pt x="2038517" y="3512130"/>
                </a:lnTo>
                <a:lnTo>
                  <a:pt x="2011427" y="3555829"/>
                </a:lnTo>
                <a:lnTo>
                  <a:pt x="1984747" y="3599754"/>
                </a:lnTo>
                <a:lnTo>
                  <a:pt x="1958477" y="3643906"/>
                </a:lnTo>
                <a:lnTo>
                  <a:pt x="1932617" y="3688283"/>
                </a:lnTo>
                <a:lnTo>
                  <a:pt x="1907168" y="3732887"/>
                </a:lnTo>
                <a:lnTo>
                  <a:pt x="1882129" y="3777716"/>
                </a:lnTo>
                <a:lnTo>
                  <a:pt x="1857501" y="3822773"/>
                </a:lnTo>
                <a:lnTo>
                  <a:pt x="1833282" y="3868055"/>
                </a:lnTo>
                <a:lnTo>
                  <a:pt x="1809475" y="3913563"/>
                </a:lnTo>
                <a:lnTo>
                  <a:pt x="1786077" y="3959298"/>
                </a:lnTo>
                <a:lnTo>
                  <a:pt x="1763090" y="4005259"/>
                </a:lnTo>
                <a:lnTo>
                  <a:pt x="1740513" y="4051446"/>
                </a:lnTo>
                <a:lnTo>
                  <a:pt x="1737141" y="4057827"/>
                </a:lnTo>
                <a:lnTo>
                  <a:pt x="1708504" y="4089727"/>
                </a:lnTo>
                <a:lnTo>
                  <a:pt x="1683149" y="4103238"/>
                </a:lnTo>
                <a:lnTo>
                  <a:pt x="1678439" y="4104769"/>
                </a:lnTo>
                <a:close/>
              </a:path>
            </a:pathLst>
          </a:custGeom>
          <a:solidFill>
            <a:srgbClr val="2D67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28700" y="2331591"/>
            <a:ext cx="16230600" cy="942975"/>
          </a:xfrm>
          <a:prstGeom prst="rect">
            <a:avLst/>
          </a:prstGeom>
          <a:solidFill>
            <a:srgbClr val="FAD160"/>
          </a:solidFill>
        </p:spPr>
        <p:txBody>
          <a:bodyPr vert="horz" wrap="square" lIns="0" tIns="219710" rIns="0" bIns="0" rtlCol="0">
            <a:spAutoFit/>
          </a:bodyPr>
          <a:lstStyle/>
          <a:p>
            <a:pPr marL="526415">
              <a:lnSpc>
                <a:spcPct val="100000"/>
              </a:lnSpc>
              <a:spcBef>
                <a:spcPts val="1730"/>
              </a:spcBef>
              <a:tabLst>
                <a:tab pos="2193925" algn="l"/>
                <a:tab pos="10233660" algn="l"/>
                <a:tab pos="11694795" algn="l"/>
              </a:tabLst>
            </a:pPr>
            <a:r>
              <a:rPr sz="2900" spc="-20" dirty="0">
                <a:latin typeface="Trebuchet MS"/>
                <a:cs typeface="Trebuchet MS"/>
              </a:rPr>
              <a:t>Division:	</a:t>
            </a:r>
            <a:r>
              <a:rPr sz="2900" spc="175" dirty="0">
                <a:solidFill>
                  <a:srgbClr val="FFFFFF"/>
                </a:solidFill>
                <a:latin typeface="Trebuchet MS"/>
                <a:cs typeface="Trebuchet MS"/>
              </a:rPr>
              <a:t>Add</a:t>
            </a:r>
            <a:r>
              <a:rPr sz="29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900" spc="30" dirty="0">
                <a:solidFill>
                  <a:srgbClr val="FFFFFF"/>
                </a:solidFill>
                <a:latin typeface="Trebuchet MS"/>
                <a:cs typeface="Trebuchet MS"/>
              </a:rPr>
              <a:t>Division</a:t>
            </a:r>
            <a:r>
              <a:rPr sz="29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900" spc="45" dirty="0">
                <a:solidFill>
                  <a:srgbClr val="FFFFFF"/>
                </a:solidFill>
                <a:latin typeface="Trebuchet MS"/>
                <a:cs typeface="Trebuchet MS"/>
              </a:rPr>
              <a:t>Number</a:t>
            </a:r>
            <a:r>
              <a:rPr sz="29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900" spc="-45" dirty="0">
                <a:solidFill>
                  <a:srgbClr val="FFFFFF"/>
                </a:solidFill>
                <a:latin typeface="Trebuchet MS"/>
                <a:cs typeface="Trebuchet MS"/>
              </a:rPr>
              <a:t>here	</a:t>
            </a:r>
            <a:r>
              <a:rPr sz="2900" spc="-15" dirty="0">
                <a:latin typeface="Trebuchet MS"/>
                <a:cs typeface="Trebuchet MS"/>
              </a:rPr>
              <a:t>School:	</a:t>
            </a:r>
            <a:r>
              <a:rPr sz="2900" spc="175" dirty="0">
                <a:solidFill>
                  <a:srgbClr val="FFFFFF"/>
                </a:solidFill>
                <a:latin typeface="Trebuchet MS"/>
                <a:cs typeface="Trebuchet MS"/>
              </a:rPr>
              <a:t>Add</a:t>
            </a:r>
            <a:r>
              <a:rPr sz="29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900" spc="20" dirty="0">
                <a:solidFill>
                  <a:srgbClr val="FFFFFF"/>
                </a:solidFill>
                <a:latin typeface="Trebuchet MS"/>
                <a:cs typeface="Trebuchet MS"/>
              </a:rPr>
              <a:t>school</a:t>
            </a:r>
            <a:r>
              <a:rPr sz="29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900" spc="15" dirty="0">
                <a:solidFill>
                  <a:srgbClr val="FFFFFF"/>
                </a:solidFill>
                <a:latin typeface="Trebuchet MS"/>
                <a:cs typeface="Trebuchet MS"/>
              </a:rPr>
              <a:t>name</a:t>
            </a:r>
            <a:r>
              <a:rPr sz="29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900" spc="-45" dirty="0">
                <a:solidFill>
                  <a:srgbClr val="FFFFFF"/>
                </a:solidFill>
                <a:latin typeface="Trebuchet MS"/>
                <a:cs typeface="Trebuchet MS"/>
              </a:rPr>
              <a:t>here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28700" y="473071"/>
            <a:ext cx="16230600" cy="1562100"/>
          </a:xfrm>
          <a:prstGeom prst="rect">
            <a:avLst/>
          </a:prstGeom>
          <a:solidFill>
            <a:srgbClr val="FAD160"/>
          </a:solidFill>
        </p:spPr>
        <p:txBody>
          <a:bodyPr vert="horz" wrap="square" lIns="0" tIns="3619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50"/>
              </a:spcBef>
            </a:pPr>
            <a:r>
              <a:rPr sz="5500" spc="-40" dirty="0">
                <a:solidFill>
                  <a:srgbClr val="FFFFFF"/>
                </a:solidFill>
              </a:rPr>
              <a:t>T</a:t>
            </a:r>
            <a:r>
              <a:rPr sz="5500" spc="-75" dirty="0">
                <a:solidFill>
                  <a:srgbClr val="FFFFFF"/>
                </a:solidFill>
              </a:rPr>
              <a:t>E</a:t>
            </a:r>
            <a:r>
              <a:rPr sz="5500" spc="165" dirty="0">
                <a:solidFill>
                  <a:srgbClr val="FFFFFF"/>
                </a:solidFill>
              </a:rPr>
              <a:t>A</a:t>
            </a:r>
            <a:r>
              <a:rPr sz="5500" spc="370" dirty="0">
                <a:solidFill>
                  <a:srgbClr val="FFFFFF"/>
                </a:solidFill>
              </a:rPr>
              <a:t>M</a:t>
            </a:r>
            <a:r>
              <a:rPr sz="5500" spc="-455" dirty="0">
                <a:solidFill>
                  <a:srgbClr val="FFFFFF"/>
                </a:solidFill>
              </a:rPr>
              <a:t> </a:t>
            </a:r>
            <a:r>
              <a:rPr sz="5500" spc="250" dirty="0">
                <a:solidFill>
                  <a:srgbClr val="FFFFFF"/>
                </a:solidFill>
              </a:rPr>
              <a:t>N</a:t>
            </a:r>
            <a:r>
              <a:rPr sz="5500" spc="165" dirty="0">
                <a:solidFill>
                  <a:srgbClr val="FFFFFF"/>
                </a:solidFill>
              </a:rPr>
              <a:t>A</a:t>
            </a:r>
            <a:r>
              <a:rPr sz="5500" spc="365" dirty="0">
                <a:solidFill>
                  <a:srgbClr val="FFFFFF"/>
                </a:solidFill>
              </a:rPr>
              <a:t>M</a:t>
            </a:r>
            <a:r>
              <a:rPr sz="5500" spc="-70" dirty="0">
                <a:solidFill>
                  <a:srgbClr val="FFFFFF"/>
                </a:solidFill>
              </a:rPr>
              <a:t>E</a:t>
            </a:r>
            <a:endParaRPr sz="5500"/>
          </a:p>
        </p:txBody>
      </p:sp>
      <p:sp>
        <p:nvSpPr>
          <p:cNvPr id="5" name="object 5"/>
          <p:cNvSpPr/>
          <p:nvPr/>
        </p:nvSpPr>
        <p:spPr>
          <a:xfrm>
            <a:off x="335258" y="3607469"/>
            <a:ext cx="295275" cy="295275"/>
          </a:xfrm>
          <a:custGeom>
            <a:avLst/>
            <a:gdLst/>
            <a:ahLst/>
            <a:cxnLst/>
            <a:rect l="l" t="t" r="r" b="b"/>
            <a:pathLst>
              <a:path w="295275" h="295275">
                <a:moveTo>
                  <a:pt x="147626" y="295250"/>
                </a:moveTo>
                <a:lnTo>
                  <a:pt x="135074" y="239338"/>
                </a:lnTo>
                <a:lnTo>
                  <a:pt x="118743" y="201326"/>
                </a:lnTo>
                <a:lnTo>
                  <a:pt x="55912" y="160176"/>
                </a:lnTo>
                <a:lnTo>
                  <a:pt x="0" y="147625"/>
                </a:lnTo>
                <a:lnTo>
                  <a:pt x="55912" y="135074"/>
                </a:lnTo>
                <a:lnTo>
                  <a:pt x="93924" y="118743"/>
                </a:lnTo>
                <a:lnTo>
                  <a:pt x="118743" y="93924"/>
                </a:lnTo>
                <a:lnTo>
                  <a:pt x="135074" y="55912"/>
                </a:lnTo>
                <a:lnTo>
                  <a:pt x="147625" y="0"/>
                </a:lnTo>
                <a:lnTo>
                  <a:pt x="160176" y="55912"/>
                </a:lnTo>
                <a:lnTo>
                  <a:pt x="176508" y="93924"/>
                </a:lnTo>
                <a:lnTo>
                  <a:pt x="201326" y="118743"/>
                </a:lnTo>
                <a:lnTo>
                  <a:pt x="239338" y="135074"/>
                </a:lnTo>
                <a:lnTo>
                  <a:pt x="295251" y="147625"/>
                </a:lnTo>
                <a:lnTo>
                  <a:pt x="239338" y="160176"/>
                </a:lnTo>
                <a:lnTo>
                  <a:pt x="201326" y="176508"/>
                </a:lnTo>
                <a:lnTo>
                  <a:pt x="176508" y="201326"/>
                </a:lnTo>
                <a:lnTo>
                  <a:pt x="160176" y="239338"/>
                </a:lnTo>
                <a:lnTo>
                  <a:pt x="147626" y="295250"/>
                </a:lnTo>
                <a:close/>
              </a:path>
            </a:pathLst>
          </a:custGeom>
          <a:solidFill>
            <a:srgbClr val="2B3C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581494" y="593984"/>
            <a:ext cx="295275" cy="295275"/>
          </a:xfrm>
          <a:custGeom>
            <a:avLst/>
            <a:gdLst/>
            <a:ahLst/>
            <a:cxnLst/>
            <a:rect l="l" t="t" r="r" b="b"/>
            <a:pathLst>
              <a:path w="295275" h="295275">
                <a:moveTo>
                  <a:pt x="147626" y="295250"/>
                </a:moveTo>
                <a:lnTo>
                  <a:pt x="135074" y="239338"/>
                </a:lnTo>
                <a:lnTo>
                  <a:pt x="118743" y="201326"/>
                </a:lnTo>
                <a:lnTo>
                  <a:pt x="55912" y="160176"/>
                </a:lnTo>
                <a:lnTo>
                  <a:pt x="0" y="147625"/>
                </a:lnTo>
                <a:lnTo>
                  <a:pt x="55912" y="135074"/>
                </a:lnTo>
                <a:lnTo>
                  <a:pt x="93924" y="118743"/>
                </a:lnTo>
                <a:lnTo>
                  <a:pt x="118743" y="93924"/>
                </a:lnTo>
                <a:lnTo>
                  <a:pt x="135074" y="55912"/>
                </a:lnTo>
                <a:lnTo>
                  <a:pt x="147625" y="0"/>
                </a:lnTo>
                <a:lnTo>
                  <a:pt x="160176" y="55912"/>
                </a:lnTo>
                <a:lnTo>
                  <a:pt x="176508" y="93924"/>
                </a:lnTo>
                <a:lnTo>
                  <a:pt x="201326" y="118743"/>
                </a:lnTo>
                <a:lnTo>
                  <a:pt x="239338" y="135074"/>
                </a:lnTo>
                <a:lnTo>
                  <a:pt x="295251" y="147625"/>
                </a:lnTo>
                <a:lnTo>
                  <a:pt x="239338" y="160176"/>
                </a:lnTo>
                <a:lnTo>
                  <a:pt x="201326" y="176508"/>
                </a:lnTo>
                <a:lnTo>
                  <a:pt x="176508" y="201326"/>
                </a:lnTo>
                <a:lnTo>
                  <a:pt x="160176" y="239338"/>
                </a:lnTo>
                <a:lnTo>
                  <a:pt x="147626" y="295250"/>
                </a:lnTo>
                <a:close/>
              </a:path>
            </a:pathLst>
          </a:custGeom>
          <a:solidFill>
            <a:srgbClr val="2B3C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144000" y="9913293"/>
            <a:ext cx="628650" cy="374015"/>
          </a:xfrm>
          <a:custGeom>
            <a:avLst/>
            <a:gdLst/>
            <a:ahLst/>
            <a:cxnLst/>
            <a:rect l="l" t="t" r="r" b="b"/>
            <a:pathLst>
              <a:path w="628650" h="374015">
                <a:moveTo>
                  <a:pt x="432613" y="373706"/>
                </a:moveTo>
                <a:lnTo>
                  <a:pt x="195987" y="373706"/>
                </a:lnTo>
                <a:lnTo>
                  <a:pt x="163642" y="356773"/>
                </a:lnTo>
                <a:lnTo>
                  <a:pt x="119039" y="341021"/>
                </a:lnTo>
                <a:lnTo>
                  <a:pt x="64910" y="327280"/>
                </a:lnTo>
                <a:lnTo>
                  <a:pt x="0" y="314299"/>
                </a:lnTo>
                <a:lnTo>
                  <a:pt x="64910" y="301318"/>
                </a:lnTo>
                <a:lnTo>
                  <a:pt x="119039" y="287578"/>
                </a:lnTo>
                <a:lnTo>
                  <a:pt x="163641" y="271825"/>
                </a:lnTo>
                <a:lnTo>
                  <a:pt x="199969" y="252808"/>
                </a:lnTo>
                <a:lnTo>
                  <a:pt x="252808" y="199968"/>
                </a:lnTo>
                <a:lnTo>
                  <a:pt x="271825" y="163641"/>
                </a:lnTo>
                <a:lnTo>
                  <a:pt x="287578" y="119039"/>
                </a:lnTo>
                <a:lnTo>
                  <a:pt x="301318" y="64909"/>
                </a:lnTo>
                <a:lnTo>
                  <a:pt x="314299" y="0"/>
                </a:lnTo>
                <a:lnTo>
                  <a:pt x="327280" y="64909"/>
                </a:lnTo>
                <a:lnTo>
                  <a:pt x="341021" y="119039"/>
                </a:lnTo>
                <a:lnTo>
                  <a:pt x="356774" y="163641"/>
                </a:lnTo>
                <a:lnTo>
                  <a:pt x="375791" y="199968"/>
                </a:lnTo>
                <a:lnTo>
                  <a:pt x="428630" y="252808"/>
                </a:lnTo>
                <a:lnTo>
                  <a:pt x="464958" y="271825"/>
                </a:lnTo>
                <a:lnTo>
                  <a:pt x="509560" y="287578"/>
                </a:lnTo>
                <a:lnTo>
                  <a:pt x="563690" y="301318"/>
                </a:lnTo>
                <a:lnTo>
                  <a:pt x="628600" y="314299"/>
                </a:lnTo>
                <a:lnTo>
                  <a:pt x="563690" y="327280"/>
                </a:lnTo>
                <a:lnTo>
                  <a:pt x="509560" y="341021"/>
                </a:lnTo>
                <a:lnTo>
                  <a:pt x="464958" y="356773"/>
                </a:lnTo>
                <a:lnTo>
                  <a:pt x="432613" y="373706"/>
                </a:lnTo>
                <a:close/>
              </a:path>
            </a:pathLst>
          </a:custGeom>
          <a:solidFill>
            <a:srgbClr val="F9D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865243"/>
            <a:ext cx="2609850" cy="3422015"/>
          </a:xfrm>
          <a:custGeom>
            <a:avLst/>
            <a:gdLst/>
            <a:ahLst/>
            <a:cxnLst/>
            <a:rect l="l" t="t" r="r" b="b"/>
            <a:pathLst>
              <a:path w="2609850" h="3422015">
                <a:moveTo>
                  <a:pt x="1410435" y="3421756"/>
                </a:moveTo>
                <a:lnTo>
                  <a:pt x="513307" y="3421756"/>
                </a:lnTo>
                <a:lnTo>
                  <a:pt x="492611" y="3390233"/>
                </a:lnTo>
                <a:lnTo>
                  <a:pt x="464413" y="3348117"/>
                </a:lnTo>
                <a:lnTo>
                  <a:pt x="435828" y="3306247"/>
                </a:lnTo>
                <a:lnTo>
                  <a:pt x="406857" y="3264623"/>
                </a:lnTo>
                <a:lnTo>
                  <a:pt x="377499" y="3223244"/>
                </a:lnTo>
                <a:lnTo>
                  <a:pt x="347755" y="3182111"/>
                </a:lnTo>
                <a:lnTo>
                  <a:pt x="317625" y="3141223"/>
                </a:lnTo>
                <a:lnTo>
                  <a:pt x="287108" y="3100581"/>
                </a:lnTo>
                <a:lnTo>
                  <a:pt x="256206" y="3060185"/>
                </a:lnTo>
                <a:lnTo>
                  <a:pt x="224916" y="3020034"/>
                </a:lnTo>
                <a:lnTo>
                  <a:pt x="193241" y="2980130"/>
                </a:lnTo>
                <a:lnTo>
                  <a:pt x="161179" y="2940470"/>
                </a:lnTo>
                <a:lnTo>
                  <a:pt x="129417" y="2901913"/>
                </a:lnTo>
                <a:lnTo>
                  <a:pt x="97345" y="2863667"/>
                </a:lnTo>
                <a:lnTo>
                  <a:pt x="64961" y="2825731"/>
                </a:lnTo>
                <a:lnTo>
                  <a:pt x="32267" y="2788106"/>
                </a:lnTo>
                <a:lnTo>
                  <a:pt x="0" y="2751626"/>
                </a:lnTo>
                <a:lnTo>
                  <a:pt x="0" y="1353090"/>
                </a:lnTo>
                <a:lnTo>
                  <a:pt x="32266" y="1316610"/>
                </a:lnTo>
                <a:lnTo>
                  <a:pt x="64961" y="1278985"/>
                </a:lnTo>
                <a:lnTo>
                  <a:pt x="97345" y="1241049"/>
                </a:lnTo>
                <a:lnTo>
                  <a:pt x="129417" y="1202803"/>
                </a:lnTo>
                <a:lnTo>
                  <a:pt x="161179" y="1164246"/>
                </a:lnTo>
                <a:lnTo>
                  <a:pt x="193241" y="1124587"/>
                </a:lnTo>
                <a:lnTo>
                  <a:pt x="224916" y="1084682"/>
                </a:lnTo>
                <a:lnTo>
                  <a:pt x="256206" y="1044531"/>
                </a:lnTo>
                <a:lnTo>
                  <a:pt x="287108" y="1004135"/>
                </a:lnTo>
                <a:lnTo>
                  <a:pt x="317625" y="963493"/>
                </a:lnTo>
                <a:lnTo>
                  <a:pt x="347755" y="922605"/>
                </a:lnTo>
                <a:lnTo>
                  <a:pt x="377499" y="881472"/>
                </a:lnTo>
                <a:lnTo>
                  <a:pt x="406857" y="840093"/>
                </a:lnTo>
                <a:lnTo>
                  <a:pt x="435828" y="798469"/>
                </a:lnTo>
                <a:lnTo>
                  <a:pt x="464413" y="756599"/>
                </a:lnTo>
                <a:lnTo>
                  <a:pt x="492611" y="714483"/>
                </a:lnTo>
                <a:lnTo>
                  <a:pt x="520423" y="672122"/>
                </a:lnTo>
                <a:lnTo>
                  <a:pt x="547849" y="629515"/>
                </a:lnTo>
                <a:lnTo>
                  <a:pt x="574889" y="586662"/>
                </a:lnTo>
                <a:lnTo>
                  <a:pt x="601542" y="543564"/>
                </a:lnTo>
                <a:lnTo>
                  <a:pt x="627809" y="500220"/>
                </a:lnTo>
                <a:lnTo>
                  <a:pt x="653689" y="456630"/>
                </a:lnTo>
                <a:lnTo>
                  <a:pt x="679183" y="412795"/>
                </a:lnTo>
                <a:lnTo>
                  <a:pt x="704291" y="368714"/>
                </a:lnTo>
                <a:lnTo>
                  <a:pt x="729013" y="324388"/>
                </a:lnTo>
                <a:lnTo>
                  <a:pt x="753348" y="279816"/>
                </a:lnTo>
                <a:lnTo>
                  <a:pt x="777297" y="234998"/>
                </a:lnTo>
                <a:lnTo>
                  <a:pt x="800859" y="189934"/>
                </a:lnTo>
                <a:lnTo>
                  <a:pt x="824035" y="144625"/>
                </a:lnTo>
                <a:lnTo>
                  <a:pt x="846825" y="99070"/>
                </a:lnTo>
                <a:lnTo>
                  <a:pt x="869229" y="53270"/>
                </a:lnTo>
                <a:lnTo>
                  <a:pt x="871576" y="49236"/>
                </a:lnTo>
                <a:lnTo>
                  <a:pt x="900520" y="19175"/>
                </a:lnTo>
                <a:lnTo>
                  <a:pt x="938760" y="2424"/>
                </a:lnTo>
                <a:lnTo>
                  <a:pt x="957248" y="0"/>
                </a:lnTo>
                <a:lnTo>
                  <a:pt x="966590" y="0"/>
                </a:lnTo>
                <a:lnTo>
                  <a:pt x="1007156" y="9887"/>
                </a:lnTo>
                <a:lnTo>
                  <a:pt x="1040872" y="34490"/>
                </a:lnTo>
                <a:lnTo>
                  <a:pt x="1077012" y="99070"/>
                </a:lnTo>
                <a:lnTo>
                  <a:pt x="1099802" y="144625"/>
                </a:lnTo>
                <a:lnTo>
                  <a:pt x="1122978" y="189934"/>
                </a:lnTo>
                <a:lnTo>
                  <a:pt x="1146541" y="234998"/>
                </a:lnTo>
                <a:lnTo>
                  <a:pt x="1170490" y="279816"/>
                </a:lnTo>
                <a:lnTo>
                  <a:pt x="1194825" y="324388"/>
                </a:lnTo>
                <a:lnTo>
                  <a:pt x="1219546" y="368714"/>
                </a:lnTo>
                <a:lnTo>
                  <a:pt x="1244654" y="412795"/>
                </a:lnTo>
                <a:lnTo>
                  <a:pt x="1270148" y="456630"/>
                </a:lnTo>
                <a:lnTo>
                  <a:pt x="1296029" y="500220"/>
                </a:lnTo>
                <a:lnTo>
                  <a:pt x="1322296" y="543564"/>
                </a:lnTo>
                <a:lnTo>
                  <a:pt x="1348949" y="586662"/>
                </a:lnTo>
                <a:lnTo>
                  <a:pt x="1375988" y="629515"/>
                </a:lnTo>
                <a:lnTo>
                  <a:pt x="1403414" y="672122"/>
                </a:lnTo>
                <a:lnTo>
                  <a:pt x="1431226" y="714483"/>
                </a:lnTo>
                <a:lnTo>
                  <a:pt x="1459425" y="756599"/>
                </a:lnTo>
                <a:lnTo>
                  <a:pt x="1488010" y="798469"/>
                </a:lnTo>
                <a:lnTo>
                  <a:pt x="1516981" y="840094"/>
                </a:lnTo>
                <a:lnTo>
                  <a:pt x="1546339" y="881472"/>
                </a:lnTo>
                <a:lnTo>
                  <a:pt x="1576082" y="922606"/>
                </a:lnTo>
                <a:lnTo>
                  <a:pt x="1606213" y="963493"/>
                </a:lnTo>
                <a:lnTo>
                  <a:pt x="1636729" y="1004135"/>
                </a:lnTo>
                <a:lnTo>
                  <a:pt x="1667632" y="1044531"/>
                </a:lnTo>
                <a:lnTo>
                  <a:pt x="1698921" y="1084682"/>
                </a:lnTo>
                <a:lnTo>
                  <a:pt x="1730597" y="1124587"/>
                </a:lnTo>
                <a:lnTo>
                  <a:pt x="1762659" y="1164246"/>
                </a:lnTo>
                <a:lnTo>
                  <a:pt x="1794420" y="1202803"/>
                </a:lnTo>
                <a:lnTo>
                  <a:pt x="1826493" y="1241049"/>
                </a:lnTo>
                <a:lnTo>
                  <a:pt x="1858877" y="1278985"/>
                </a:lnTo>
                <a:lnTo>
                  <a:pt x="1891571" y="1316610"/>
                </a:lnTo>
                <a:lnTo>
                  <a:pt x="1924576" y="1353925"/>
                </a:lnTo>
                <a:lnTo>
                  <a:pt x="1957893" y="1390929"/>
                </a:lnTo>
                <a:lnTo>
                  <a:pt x="1991520" y="1427622"/>
                </a:lnTo>
                <a:lnTo>
                  <a:pt x="2025458" y="1464005"/>
                </a:lnTo>
                <a:lnTo>
                  <a:pt x="2059707" y="1500078"/>
                </a:lnTo>
                <a:lnTo>
                  <a:pt x="2094268" y="1535839"/>
                </a:lnTo>
                <a:lnTo>
                  <a:pt x="2129139" y="1571291"/>
                </a:lnTo>
                <a:lnTo>
                  <a:pt x="2164321" y="1606431"/>
                </a:lnTo>
                <a:lnTo>
                  <a:pt x="2199813" y="1641261"/>
                </a:lnTo>
                <a:lnTo>
                  <a:pt x="2235617" y="1675781"/>
                </a:lnTo>
                <a:lnTo>
                  <a:pt x="2271732" y="1709990"/>
                </a:lnTo>
                <a:lnTo>
                  <a:pt x="2308158" y="1743888"/>
                </a:lnTo>
                <a:lnTo>
                  <a:pt x="2344894" y="1777476"/>
                </a:lnTo>
                <a:lnTo>
                  <a:pt x="2381942" y="1810753"/>
                </a:lnTo>
                <a:lnTo>
                  <a:pt x="2419300" y="1843720"/>
                </a:lnTo>
                <a:lnTo>
                  <a:pt x="2456970" y="1876376"/>
                </a:lnTo>
                <a:lnTo>
                  <a:pt x="2494950" y="1908722"/>
                </a:lnTo>
                <a:lnTo>
                  <a:pt x="2533242" y="1940757"/>
                </a:lnTo>
                <a:lnTo>
                  <a:pt x="2577766" y="1977304"/>
                </a:lnTo>
                <a:lnTo>
                  <a:pt x="2583085" y="1982719"/>
                </a:lnTo>
                <a:lnTo>
                  <a:pt x="2605547" y="2022140"/>
                </a:lnTo>
                <a:lnTo>
                  <a:pt x="2609744" y="2044537"/>
                </a:lnTo>
                <a:lnTo>
                  <a:pt x="2609744" y="2059870"/>
                </a:lnTo>
                <a:lnTo>
                  <a:pt x="2596512" y="2103226"/>
                </a:lnTo>
                <a:lnTo>
                  <a:pt x="2532104" y="2164579"/>
                </a:lnTo>
                <a:lnTo>
                  <a:pt x="2492679" y="2197578"/>
                </a:lnTo>
                <a:lnTo>
                  <a:pt x="2453570" y="2230923"/>
                </a:lnTo>
                <a:lnTo>
                  <a:pt x="2414776" y="2264614"/>
                </a:lnTo>
                <a:lnTo>
                  <a:pt x="2376298" y="2298651"/>
                </a:lnTo>
                <a:lnTo>
                  <a:pt x="2338136" y="2333035"/>
                </a:lnTo>
                <a:lnTo>
                  <a:pt x="2300289" y="2367765"/>
                </a:lnTo>
                <a:lnTo>
                  <a:pt x="2262757" y="2402841"/>
                </a:lnTo>
                <a:lnTo>
                  <a:pt x="2225541" y="2438263"/>
                </a:lnTo>
                <a:lnTo>
                  <a:pt x="2188641" y="2474031"/>
                </a:lnTo>
                <a:lnTo>
                  <a:pt x="2152056" y="2510146"/>
                </a:lnTo>
                <a:lnTo>
                  <a:pt x="2115787" y="2546606"/>
                </a:lnTo>
                <a:lnTo>
                  <a:pt x="2079851" y="2583395"/>
                </a:lnTo>
                <a:lnTo>
                  <a:pt x="2044266" y="2620493"/>
                </a:lnTo>
                <a:lnTo>
                  <a:pt x="2009033" y="2657902"/>
                </a:lnTo>
                <a:lnTo>
                  <a:pt x="1974152" y="2695619"/>
                </a:lnTo>
                <a:lnTo>
                  <a:pt x="1939622" y="2733647"/>
                </a:lnTo>
                <a:lnTo>
                  <a:pt x="1905443" y="2771984"/>
                </a:lnTo>
                <a:lnTo>
                  <a:pt x="1871616" y="2810631"/>
                </a:lnTo>
                <a:lnTo>
                  <a:pt x="1838141" y="2849588"/>
                </a:lnTo>
                <a:lnTo>
                  <a:pt x="1805016" y="2888855"/>
                </a:lnTo>
                <a:lnTo>
                  <a:pt x="1772244" y="2928431"/>
                </a:lnTo>
                <a:lnTo>
                  <a:pt x="1739822" y="2968317"/>
                </a:lnTo>
                <a:lnTo>
                  <a:pt x="1707753" y="3008513"/>
                </a:lnTo>
                <a:lnTo>
                  <a:pt x="1676050" y="3048998"/>
                </a:lnTo>
                <a:lnTo>
                  <a:pt x="1644731" y="3089753"/>
                </a:lnTo>
                <a:lnTo>
                  <a:pt x="1613794" y="3130778"/>
                </a:lnTo>
                <a:lnTo>
                  <a:pt x="1583242" y="3172072"/>
                </a:lnTo>
                <a:lnTo>
                  <a:pt x="1553072" y="3213636"/>
                </a:lnTo>
                <a:lnTo>
                  <a:pt x="1523285" y="3255469"/>
                </a:lnTo>
                <a:lnTo>
                  <a:pt x="1493882" y="3297572"/>
                </a:lnTo>
                <a:lnTo>
                  <a:pt x="1464862" y="3339944"/>
                </a:lnTo>
                <a:lnTo>
                  <a:pt x="1436225" y="3382587"/>
                </a:lnTo>
                <a:lnTo>
                  <a:pt x="1410435" y="3421756"/>
                </a:lnTo>
                <a:close/>
              </a:path>
            </a:pathLst>
          </a:custGeom>
          <a:solidFill>
            <a:srgbClr val="F9D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419490"/>
              </p:ext>
            </p:extLst>
          </p:nvPr>
        </p:nvGraphicFramePr>
        <p:xfrm>
          <a:off x="1025122" y="3579436"/>
          <a:ext cx="16281398" cy="6092362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319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0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54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21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310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588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203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5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404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91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99060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500" spc="20" dirty="0">
                          <a:solidFill>
                            <a:srgbClr val="FFFFFF"/>
                          </a:solidFill>
                        </a:rPr>
                        <a:t>S.No</a:t>
                      </a:r>
                      <a:endParaRPr sz="2500">
                        <a:latin typeface="Tahoma"/>
                        <a:cs typeface="Tahoma"/>
                      </a:endParaRPr>
                    </a:p>
                  </a:txBody>
                  <a:tcPr marL="0" marR="0" marT="7937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99060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500" spc="25" dirty="0">
                          <a:solidFill>
                            <a:srgbClr val="FFFFFF"/>
                          </a:solidFill>
                        </a:rPr>
                        <a:t>Name</a:t>
                      </a:r>
                      <a:endParaRPr sz="2500" dirty="0">
                        <a:latin typeface="Tahoma"/>
                        <a:cs typeface="Tahoma"/>
                      </a:endParaRPr>
                    </a:p>
                  </a:txBody>
                  <a:tcPr marL="0" marR="0" marT="7937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46379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500" spc="30" dirty="0">
                          <a:solidFill>
                            <a:srgbClr val="FFFFFF"/>
                          </a:solidFill>
                        </a:rPr>
                        <a:t>Phone</a:t>
                      </a:r>
                      <a:r>
                        <a:rPr sz="2500" spc="-175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sz="2500" spc="30" dirty="0">
                          <a:solidFill>
                            <a:srgbClr val="FFFFFF"/>
                          </a:solidFill>
                        </a:rPr>
                        <a:t>Number</a:t>
                      </a:r>
                      <a:endParaRPr sz="2500">
                        <a:latin typeface="Tahoma"/>
                        <a:cs typeface="Tahoma"/>
                      </a:endParaRPr>
                    </a:p>
                  </a:txBody>
                  <a:tcPr marL="0" marR="0" marT="7937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92075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500" spc="-10" dirty="0">
                          <a:solidFill>
                            <a:srgbClr val="FFFFFF"/>
                          </a:solidFill>
                        </a:rPr>
                        <a:t>Email</a:t>
                      </a:r>
                      <a:r>
                        <a:rPr sz="2500" spc="-185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sz="2500" spc="-15" dirty="0">
                          <a:solidFill>
                            <a:srgbClr val="FFFFFF"/>
                          </a:solidFill>
                        </a:rPr>
                        <a:t>ID</a:t>
                      </a:r>
                      <a:endParaRPr sz="2500">
                        <a:latin typeface="Tahoma"/>
                        <a:cs typeface="Tahoma"/>
                      </a:endParaRPr>
                    </a:p>
                  </a:txBody>
                  <a:tcPr marL="0" marR="0" marT="7937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316230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500" spc="20" dirty="0">
                          <a:solidFill>
                            <a:srgbClr val="FFFFFF"/>
                          </a:solidFill>
                        </a:rPr>
                        <a:t>Role</a:t>
                      </a:r>
                      <a:endParaRPr sz="2500">
                        <a:latin typeface="Tahoma"/>
                        <a:cs typeface="Tahoma"/>
                      </a:endParaRPr>
                    </a:p>
                  </a:txBody>
                  <a:tcPr marL="0" marR="0" marT="7937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2B3C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2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91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104139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2500" dirty="0">
                          <a:solidFill>
                            <a:srgbClr val="FFFFFF"/>
                          </a:solidFill>
                        </a:rPr>
                        <a:t>1</a:t>
                      </a:r>
                      <a:endParaRPr sz="2500">
                        <a:latin typeface="Tahoma"/>
                        <a:cs typeface="Tahoma"/>
                      </a:endParaRPr>
                    </a:p>
                  </a:txBody>
                  <a:tcPr marL="0" marR="0" marT="6731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800" dirty="0" err="1">
                          <a:latin typeface="Times New Roman"/>
                          <a:cs typeface="Times New Roman"/>
                        </a:rPr>
                        <a:t>Preeti</a:t>
                      </a:r>
                      <a:r>
                        <a:rPr lang="en-IN" sz="2800" dirty="0">
                          <a:latin typeface="Times New Roman"/>
                          <a:cs typeface="Times New Roman"/>
                        </a:rPr>
                        <a:t> Kale</a:t>
                      </a:r>
                      <a:endParaRPr sz="2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316230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2500" spc="25" dirty="0">
                          <a:solidFill>
                            <a:srgbClr val="FFFFFF"/>
                          </a:solidFill>
                        </a:rPr>
                        <a:t>Faculty</a:t>
                      </a:r>
                      <a:endParaRPr sz="2500">
                        <a:latin typeface="Tahoma"/>
                        <a:cs typeface="Tahoma"/>
                      </a:endParaRPr>
                    </a:p>
                  </a:txBody>
                  <a:tcPr marL="0" marR="0" marT="6731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2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91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104139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500" dirty="0">
                          <a:solidFill>
                            <a:srgbClr val="FFFFFF"/>
                          </a:solidFill>
                        </a:rPr>
                        <a:t>2</a:t>
                      </a:r>
                      <a:endParaRPr sz="2500">
                        <a:latin typeface="Tahoma"/>
                        <a:cs typeface="Tahoma"/>
                      </a:endParaRPr>
                    </a:p>
                  </a:txBody>
                  <a:tcPr marL="0" marR="0" marT="8064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800" dirty="0">
                          <a:latin typeface="Times New Roman"/>
                          <a:cs typeface="Times New Roman"/>
                        </a:rPr>
                        <a:t>Prateek </a:t>
                      </a:r>
                      <a:r>
                        <a:rPr lang="en-IN" sz="2800" dirty="0" err="1">
                          <a:latin typeface="Times New Roman"/>
                          <a:cs typeface="Times New Roman"/>
                        </a:rPr>
                        <a:t>Caudhary</a:t>
                      </a:r>
                      <a:endParaRPr sz="2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800" dirty="0">
                          <a:latin typeface="Times New Roman"/>
                          <a:cs typeface="Times New Roman"/>
                        </a:rPr>
                        <a:t>7249769702</a:t>
                      </a:r>
                      <a:endParaRPr sz="2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316865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500" spc="10" dirty="0">
                          <a:solidFill>
                            <a:srgbClr val="FFFFFF"/>
                          </a:solidFill>
                        </a:rPr>
                        <a:t>Student</a:t>
                      </a:r>
                      <a:endParaRPr sz="2500">
                        <a:latin typeface="Tahoma"/>
                        <a:cs typeface="Tahoma"/>
                      </a:endParaRPr>
                    </a:p>
                  </a:txBody>
                  <a:tcPr marL="0" marR="0" marT="8064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9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91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104139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2500" dirty="0">
                          <a:solidFill>
                            <a:srgbClr val="FFFFFF"/>
                          </a:solidFill>
                        </a:rPr>
                        <a:t>3</a:t>
                      </a:r>
                      <a:endParaRPr sz="2500">
                        <a:latin typeface="Tahoma"/>
                        <a:cs typeface="Tahoma"/>
                      </a:endParaRPr>
                    </a:p>
                  </a:txBody>
                  <a:tcPr marL="0" marR="0" marT="9779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800" dirty="0" err="1">
                          <a:latin typeface="Times New Roman"/>
                          <a:cs typeface="Times New Roman"/>
                        </a:rPr>
                        <a:t>Tatsat</a:t>
                      </a:r>
                      <a:r>
                        <a:rPr lang="en-IN" sz="2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IN" sz="2800" dirty="0" err="1">
                          <a:latin typeface="Times New Roman"/>
                          <a:cs typeface="Times New Roman"/>
                        </a:rPr>
                        <a:t>sharma</a:t>
                      </a:r>
                      <a:endParaRPr sz="2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800" dirty="0">
                          <a:latin typeface="Times New Roman"/>
                          <a:cs typeface="Times New Roman"/>
                        </a:rPr>
                        <a:t>6901842097</a:t>
                      </a:r>
                      <a:endParaRPr sz="2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316865"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2500" spc="10" dirty="0">
                          <a:solidFill>
                            <a:srgbClr val="FFFFFF"/>
                          </a:solidFill>
                        </a:rPr>
                        <a:t>Student</a:t>
                      </a:r>
                      <a:endParaRPr sz="2500">
                        <a:latin typeface="Tahoma"/>
                        <a:cs typeface="Tahoma"/>
                      </a:endParaRPr>
                    </a:p>
                  </a:txBody>
                  <a:tcPr marL="0" marR="0" marT="6540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92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191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104139"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2500" dirty="0">
                          <a:solidFill>
                            <a:srgbClr val="FFFFFF"/>
                          </a:solidFill>
                        </a:rPr>
                        <a:t>4</a:t>
                      </a:r>
                      <a:endParaRPr sz="2500">
                        <a:latin typeface="Tahoma"/>
                        <a:cs typeface="Tahoma"/>
                      </a:endParaRPr>
                    </a:p>
                  </a:txBody>
                  <a:tcPr marL="0" marR="0" marT="8763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800" dirty="0" err="1">
                          <a:latin typeface="Times New Roman"/>
                          <a:cs typeface="Times New Roman"/>
                        </a:rPr>
                        <a:t>Parthraj</a:t>
                      </a:r>
                      <a:r>
                        <a:rPr lang="en-IN" sz="2800" dirty="0">
                          <a:latin typeface="Times New Roman"/>
                          <a:cs typeface="Times New Roman"/>
                        </a:rPr>
                        <a:t> Ghatge</a:t>
                      </a:r>
                      <a:endParaRPr sz="2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800" dirty="0">
                          <a:latin typeface="Times New Roman"/>
                          <a:cs typeface="Times New Roman"/>
                        </a:rPr>
                        <a:t>9309376434</a:t>
                      </a:r>
                      <a:endParaRPr sz="2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316865"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2500" spc="10" dirty="0">
                          <a:solidFill>
                            <a:srgbClr val="FFFFFF"/>
                          </a:solidFill>
                        </a:rPr>
                        <a:t>Student</a:t>
                      </a:r>
                      <a:endParaRPr sz="2500" dirty="0">
                        <a:latin typeface="Tahoma"/>
                        <a:cs typeface="Tahoma"/>
                      </a:endParaRPr>
                    </a:p>
                  </a:txBody>
                  <a:tcPr marL="0" marR="0" marT="8763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99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191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104139"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2500" dirty="0">
                          <a:solidFill>
                            <a:srgbClr val="FFFFFF"/>
                          </a:solidFill>
                        </a:rPr>
                        <a:t>5</a:t>
                      </a:r>
                      <a:endParaRPr sz="2500">
                        <a:latin typeface="Tahoma"/>
                        <a:cs typeface="Tahoma"/>
                      </a:endParaRPr>
                    </a:p>
                  </a:txBody>
                  <a:tcPr marL="0" marR="0" marT="8191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800" dirty="0">
                          <a:latin typeface="Times New Roman"/>
                          <a:cs typeface="Times New Roman"/>
                        </a:rPr>
                        <a:t>Pranav </a:t>
                      </a:r>
                      <a:r>
                        <a:rPr lang="en-IN" sz="2800" dirty="0" err="1">
                          <a:latin typeface="Times New Roman"/>
                          <a:cs typeface="Times New Roman"/>
                        </a:rPr>
                        <a:t>kumar</a:t>
                      </a:r>
                      <a:endParaRPr lang="en-IN" sz="2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800" dirty="0">
                          <a:latin typeface="Times New Roman"/>
                          <a:cs typeface="Times New Roman"/>
                        </a:rPr>
                        <a:t>7558436164</a:t>
                      </a:r>
                      <a:endParaRPr sz="2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316865"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2500" spc="10" dirty="0">
                          <a:solidFill>
                            <a:srgbClr val="FFFFFF"/>
                          </a:solidFill>
                        </a:rPr>
                        <a:t>Student</a:t>
                      </a:r>
                      <a:endParaRPr sz="2500">
                        <a:latin typeface="Tahoma"/>
                        <a:cs typeface="Tahoma"/>
                      </a:endParaRPr>
                    </a:p>
                  </a:txBody>
                  <a:tcPr marL="0" marR="0" marT="8191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99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6191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104139"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2500" dirty="0">
                          <a:solidFill>
                            <a:srgbClr val="FFFFFF"/>
                          </a:solidFill>
                        </a:rPr>
                        <a:t>6</a:t>
                      </a:r>
                      <a:endParaRPr sz="2500">
                        <a:latin typeface="Tahoma"/>
                        <a:cs typeface="Tahoma"/>
                      </a:endParaRPr>
                    </a:p>
                  </a:txBody>
                  <a:tcPr marL="0" marR="0" marT="5588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800" dirty="0">
                          <a:latin typeface="Times New Roman"/>
                          <a:cs typeface="Times New Roman"/>
                        </a:rPr>
                        <a:t>Manas </a:t>
                      </a:r>
                      <a:r>
                        <a:rPr lang="en-IN" sz="2800" dirty="0" err="1">
                          <a:latin typeface="Times New Roman"/>
                          <a:cs typeface="Times New Roman"/>
                        </a:rPr>
                        <a:t>Bagul</a:t>
                      </a:r>
                      <a:endParaRPr lang="en-IN" sz="2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800" dirty="0">
                          <a:latin typeface="Times New Roman"/>
                          <a:cs typeface="Times New Roman"/>
                        </a:rPr>
                        <a:t>7391966550</a:t>
                      </a:r>
                      <a:endParaRPr sz="2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316865"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2500" spc="10" dirty="0">
                          <a:solidFill>
                            <a:srgbClr val="FFFFFF"/>
                          </a:solidFill>
                        </a:rPr>
                        <a:t>Student</a:t>
                      </a:r>
                      <a:endParaRPr sz="2500">
                        <a:latin typeface="Tahoma"/>
                        <a:cs typeface="Tahoma"/>
                      </a:endParaRPr>
                    </a:p>
                  </a:txBody>
                  <a:tcPr marL="0" marR="0" marT="5588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89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6191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98425"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2500" dirty="0">
                          <a:solidFill>
                            <a:srgbClr val="FFFFFF"/>
                          </a:solidFill>
                        </a:rPr>
                        <a:t>7</a:t>
                      </a:r>
                      <a:endParaRPr sz="2500">
                        <a:latin typeface="Tahoma"/>
                        <a:cs typeface="Tahoma"/>
                      </a:endParaRPr>
                    </a:p>
                  </a:txBody>
                  <a:tcPr marL="0" marR="0" marT="5588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800" dirty="0" err="1">
                          <a:latin typeface="Times New Roman"/>
                          <a:cs typeface="Times New Roman"/>
                        </a:rPr>
                        <a:t>Sanuja</a:t>
                      </a:r>
                      <a:r>
                        <a:rPr lang="en-IN" sz="2800" dirty="0">
                          <a:latin typeface="Times New Roman"/>
                          <a:cs typeface="Times New Roman"/>
                        </a:rPr>
                        <a:t> Agnihotri</a:t>
                      </a:r>
                      <a:endParaRPr sz="2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304165"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2500" spc="10" dirty="0">
                          <a:solidFill>
                            <a:srgbClr val="FFFFFF"/>
                          </a:solidFill>
                        </a:rPr>
                        <a:t>Student</a:t>
                      </a:r>
                      <a:endParaRPr sz="2500">
                        <a:latin typeface="Tahoma"/>
                        <a:cs typeface="Tahoma"/>
                      </a:endParaRPr>
                    </a:p>
                  </a:txBody>
                  <a:tcPr marL="0" marR="0" marT="5588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38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613380" y="1"/>
            <a:ext cx="2674620" cy="2057400"/>
          </a:xfrm>
          <a:custGeom>
            <a:avLst/>
            <a:gdLst/>
            <a:ahLst/>
            <a:cxnLst/>
            <a:rect l="l" t="t" r="r" b="b"/>
            <a:pathLst>
              <a:path w="2674619" h="2057400">
                <a:moveTo>
                  <a:pt x="1678440" y="2057399"/>
                </a:moveTo>
                <a:lnTo>
                  <a:pt x="1617208" y="2057399"/>
                </a:lnTo>
                <a:lnTo>
                  <a:pt x="1612499" y="2055869"/>
                </a:lnTo>
                <a:lnTo>
                  <a:pt x="1576152" y="2033114"/>
                </a:lnTo>
                <a:lnTo>
                  <a:pt x="1532730" y="1958276"/>
                </a:lnTo>
                <a:lnTo>
                  <a:pt x="1509941" y="1912722"/>
                </a:lnTo>
                <a:lnTo>
                  <a:pt x="1486764" y="1867413"/>
                </a:lnTo>
                <a:lnTo>
                  <a:pt x="1463202" y="1822349"/>
                </a:lnTo>
                <a:lnTo>
                  <a:pt x="1439253" y="1777531"/>
                </a:lnTo>
                <a:lnTo>
                  <a:pt x="1414918" y="1732959"/>
                </a:lnTo>
                <a:lnTo>
                  <a:pt x="1390196" y="1688633"/>
                </a:lnTo>
                <a:lnTo>
                  <a:pt x="1365089" y="1644552"/>
                </a:lnTo>
                <a:lnTo>
                  <a:pt x="1339594" y="1600717"/>
                </a:lnTo>
                <a:lnTo>
                  <a:pt x="1313714" y="1557127"/>
                </a:lnTo>
                <a:lnTo>
                  <a:pt x="1287447" y="1513783"/>
                </a:lnTo>
                <a:lnTo>
                  <a:pt x="1260794" y="1470685"/>
                </a:lnTo>
                <a:lnTo>
                  <a:pt x="1233754" y="1427832"/>
                </a:lnTo>
                <a:lnTo>
                  <a:pt x="1206329" y="1385225"/>
                </a:lnTo>
                <a:lnTo>
                  <a:pt x="1178516" y="1342864"/>
                </a:lnTo>
                <a:lnTo>
                  <a:pt x="1150318" y="1300748"/>
                </a:lnTo>
                <a:lnTo>
                  <a:pt x="1121733" y="1258878"/>
                </a:lnTo>
                <a:lnTo>
                  <a:pt x="1092762" y="1217253"/>
                </a:lnTo>
                <a:lnTo>
                  <a:pt x="1063404" y="1175875"/>
                </a:lnTo>
                <a:lnTo>
                  <a:pt x="1033660" y="1134741"/>
                </a:lnTo>
                <a:lnTo>
                  <a:pt x="1003530" y="1093854"/>
                </a:lnTo>
                <a:lnTo>
                  <a:pt x="973014" y="1053212"/>
                </a:lnTo>
                <a:lnTo>
                  <a:pt x="942111" y="1012816"/>
                </a:lnTo>
                <a:lnTo>
                  <a:pt x="910821" y="972665"/>
                </a:lnTo>
                <a:lnTo>
                  <a:pt x="879146" y="932760"/>
                </a:lnTo>
                <a:lnTo>
                  <a:pt x="847084" y="893101"/>
                </a:lnTo>
                <a:lnTo>
                  <a:pt x="815322" y="854544"/>
                </a:lnTo>
                <a:lnTo>
                  <a:pt x="783250" y="816298"/>
                </a:lnTo>
                <a:lnTo>
                  <a:pt x="750866" y="778362"/>
                </a:lnTo>
                <a:lnTo>
                  <a:pt x="718172" y="740737"/>
                </a:lnTo>
                <a:lnTo>
                  <a:pt x="685166" y="703422"/>
                </a:lnTo>
                <a:lnTo>
                  <a:pt x="651850" y="666418"/>
                </a:lnTo>
                <a:lnTo>
                  <a:pt x="618223" y="629725"/>
                </a:lnTo>
                <a:lnTo>
                  <a:pt x="584284" y="593342"/>
                </a:lnTo>
                <a:lnTo>
                  <a:pt x="550035" y="557269"/>
                </a:lnTo>
                <a:lnTo>
                  <a:pt x="515475" y="521508"/>
                </a:lnTo>
                <a:lnTo>
                  <a:pt x="480604" y="486056"/>
                </a:lnTo>
                <a:lnTo>
                  <a:pt x="445422" y="450916"/>
                </a:lnTo>
                <a:lnTo>
                  <a:pt x="409929" y="416086"/>
                </a:lnTo>
                <a:lnTo>
                  <a:pt x="374125" y="381566"/>
                </a:lnTo>
                <a:lnTo>
                  <a:pt x="338011" y="347357"/>
                </a:lnTo>
                <a:lnTo>
                  <a:pt x="301585" y="313459"/>
                </a:lnTo>
                <a:lnTo>
                  <a:pt x="264848" y="279871"/>
                </a:lnTo>
                <a:lnTo>
                  <a:pt x="227801" y="246594"/>
                </a:lnTo>
                <a:lnTo>
                  <a:pt x="190442" y="213627"/>
                </a:lnTo>
                <a:lnTo>
                  <a:pt x="152773" y="180971"/>
                </a:lnTo>
                <a:lnTo>
                  <a:pt x="114792" y="148625"/>
                </a:lnTo>
                <a:lnTo>
                  <a:pt x="76501" y="116590"/>
                </a:lnTo>
                <a:lnTo>
                  <a:pt x="37899" y="84866"/>
                </a:lnTo>
                <a:lnTo>
                  <a:pt x="37899" y="84557"/>
                </a:lnTo>
                <a:lnTo>
                  <a:pt x="6674" y="42068"/>
                </a:lnTo>
                <a:lnTo>
                  <a:pt x="0" y="12508"/>
                </a:lnTo>
                <a:lnTo>
                  <a:pt x="0" y="0"/>
                </a:lnTo>
                <a:lnTo>
                  <a:pt x="2674619" y="0"/>
                </a:lnTo>
                <a:lnTo>
                  <a:pt x="2674619" y="632504"/>
                </a:lnTo>
                <a:lnTo>
                  <a:pt x="2660057" y="648250"/>
                </a:lnTo>
                <a:lnTo>
                  <a:pt x="2625527" y="686278"/>
                </a:lnTo>
                <a:lnTo>
                  <a:pt x="2591349" y="724615"/>
                </a:lnTo>
                <a:lnTo>
                  <a:pt x="2557521" y="763262"/>
                </a:lnTo>
                <a:lnTo>
                  <a:pt x="2524046" y="802219"/>
                </a:lnTo>
                <a:lnTo>
                  <a:pt x="2490922" y="841485"/>
                </a:lnTo>
                <a:lnTo>
                  <a:pt x="2458149" y="881062"/>
                </a:lnTo>
                <a:lnTo>
                  <a:pt x="2425727" y="920948"/>
                </a:lnTo>
                <a:lnTo>
                  <a:pt x="2393658" y="961143"/>
                </a:lnTo>
                <a:lnTo>
                  <a:pt x="2361955" y="1001629"/>
                </a:lnTo>
                <a:lnTo>
                  <a:pt x="2330636" y="1042384"/>
                </a:lnTo>
                <a:lnTo>
                  <a:pt x="2299700" y="1083408"/>
                </a:lnTo>
                <a:lnTo>
                  <a:pt x="2269147" y="1124703"/>
                </a:lnTo>
                <a:lnTo>
                  <a:pt x="2238977" y="1166266"/>
                </a:lnTo>
                <a:lnTo>
                  <a:pt x="2209190" y="1208100"/>
                </a:lnTo>
                <a:lnTo>
                  <a:pt x="2179787" y="1250203"/>
                </a:lnTo>
                <a:lnTo>
                  <a:pt x="2150767" y="1292575"/>
                </a:lnTo>
                <a:lnTo>
                  <a:pt x="2122130" y="1335217"/>
                </a:lnTo>
                <a:lnTo>
                  <a:pt x="2093876" y="1378129"/>
                </a:lnTo>
                <a:lnTo>
                  <a:pt x="2066005" y="1421310"/>
                </a:lnTo>
                <a:lnTo>
                  <a:pt x="2038518" y="1464761"/>
                </a:lnTo>
                <a:lnTo>
                  <a:pt x="2011427" y="1508460"/>
                </a:lnTo>
                <a:lnTo>
                  <a:pt x="1984747" y="1552385"/>
                </a:lnTo>
                <a:lnTo>
                  <a:pt x="1958477" y="1596536"/>
                </a:lnTo>
                <a:lnTo>
                  <a:pt x="1932618" y="1640914"/>
                </a:lnTo>
                <a:lnTo>
                  <a:pt x="1907169" y="1685517"/>
                </a:lnTo>
                <a:lnTo>
                  <a:pt x="1882130" y="1730347"/>
                </a:lnTo>
                <a:lnTo>
                  <a:pt x="1857501" y="1775403"/>
                </a:lnTo>
                <a:lnTo>
                  <a:pt x="1833283" y="1820686"/>
                </a:lnTo>
                <a:lnTo>
                  <a:pt x="1809475" y="1866194"/>
                </a:lnTo>
                <a:lnTo>
                  <a:pt x="1786078" y="1911929"/>
                </a:lnTo>
                <a:lnTo>
                  <a:pt x="1763091" y="1957890"/>
                </a:lnTo>
                <a:lnTo>
                  <a:pt x="1740514" y="2004077"/>
                </a:lnTo>
                <a:lnTo>
                  <a:pt x="1737142" y="2010458"/>
                </a:lnTo>
                <a:lnTo>
                  <a:pt x="1708505" y="2042358"/>
                </a:lnTo>
                <a:lnTo>
                  <a:pt x="1683150" y="2055869"/>
                </a:lnTo>
                <a:lnTo>
                  <a:pt x="1678440" y="2057399"/>
                </a:lnTo>
                <a:close/>
              </a:path>
            </a:pathLst>
          </a:custGeom>
          <a:solidFill>
            <a:srgbClr val="F9D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085018" y="8807524"/>
            <a:ext cx="2156460" cy="1479550"/>
          </a:xfrm>
          <a:custGeom>
            <a:avLst/>
            <a:gdLst/>
            <a:ahLst/>
            <a:cxnLst/>
            <a:rect l="l" t="t" r="r" b="b"/>
            <a:pathLst>
              <a:path w="2156459" h="1479550">
                <a:moveTo>
                  <a:pt x="2156454" y="1479475"/>
                </a:moveTo>
                <a:lnTo>
                  <a:pt x="0" y="1479475"/>
                </a:lnTo>
                <a:lnTo>
                  <a:pt x="115569" y="1353925"/>
                </a:lnTo>
                <a:lnTo>
                  <a:pt x="277487" y="1164246"/>
                </a:lnTo>
                <a:lnTo>
                  <a:pt x="433933" y="963493"/>
                </a:lnTo>
                <a:lnTo>
                  <a:pt x="580721" y="756599"/>
                </a:lnTo>
                <a:lnTo>
                  <a:pt x="717850" y="543564"/>
                </a:lnTo>
                <a:lnTo>
                  <a:pt x="845321" y="324388"/>
                </a:lnTo>
                <a:lnTo>
                  <a:pt x="990485" y="45372"/>
                </a:lnTo>
                <a:lnTo>
                  <a:pt x="1028807" y="11941"/>
                </a:lnTo>
                <a:lnTo>
                  <a:pt x="1073556" y="0"/>
                </a:lnTo>
                <a:lnTo>
                  <a:pt x="1123464" y="9887"/>
                </a:lnTo>
                <a:lnTo>
                  <a:pt x="1160262" y="37983"/>
                </a:lnTo>
                <a:lnTo>
                  <a:pt x="1262849" y="234998"/>
                </a:lnTo>
                <a:lnTo>
                  <a:pt x="1386456" y="456630"/>
                </a:lnTo>
                <a:lnTo>
                  <a:pt x="1519722" y="672122"/>
                </a:lnTo>
                <a:lnTo>
                  <a:pt x="1662647" y="881472"/>
                </a:lnTo>
                <a:lnTo>
                  <a:pt x="1815229" y="1084682"/>
                </a:lnTo>
                <a:lnTo>
                  <a:pt x="1975185" y="1278985"/>
                </a:lnTo>
                <a:lnTo>
                  <a:pt x="2156454" y="1479475"/>
                </a:lnTo>
                <a:close/>
              </a:path>
            </a:pathLst>
          </a:custGeom>
          <a:solidFill>
            <a:srgbClr val="2B3C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23450" y="1857706"/>
            <a:ext cx="15440025" cy="6572250"/>
          </a:xfrm>
          <a:custGeom>
            <a:avLst/>
            <a:gdLst/>
            <a:ahLst/>
            <a:cxnLst/>
            <a:rect l="l" t="t" r="r" b="b"/>
            <a:pathLst>
              <a:path w="15440025" h="6572250">
                <a:moveTo>
                  <a:pt x="0" y="6572249"/>
                </a:moveTo>
                <a:lnTo>
                  <a:pt x="0" y="0"/>
                </a:lnTo>
                <a:lnTo>
                  <a:pt x="15440023" y="0"/>
                </a:lnTo>
                <a:lnTo>
                  <a:pt x="15440023" y="6572249"/>
                </a:lnTo>
                <a:lnTo>
                  <a:pt x="0" y="6572249"/>
                </a:lnTo>
                <a:close/>
              </a:path>
            </a:pathLst>
          </a:custGeom>
          <a:solidFill>
            <a:srgbClr val="F9D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1857748"/>
            <a:ext cx="1028700" cy="6571615"/>
          </a:xfrm>
          <a:custGeom>
            <a:avLst/>
            <a:gdLst/>
            <a:ahLst/>
            <a:cxnLst/>
            <a:rect l="l" t="t" r="r" b="b"/>
            <a:pathLst>
              <a:path w="1028700" h="6571615">
                <a:moveTo>
                  <a:pt x="1028683" y="0"/>
                </a:moveTo>
                <a:lnTo>
                  <a:pt x="1028683" y="6571583"/>
                </a:lnTo>
                <a:lnTo>
                  <a:pt x="0" y="6571583"/>
                </a:lnTo>
                <a:lnTo>
                  <a:pt x="0" y="0"/>
                </a:lnTo>
                <a:lnTo>
                  <a:pt x="1028683" y="0"/>
                </a:lnTo>
                <a:close/>
              </a:path>
            </a:pathLst>
          </a:custGeom>
          <a:solidFill>
            <a:srgbClr val="2B3C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259282" y="1857748"/>
            <a:ext cx="1028700" cy="6572250"/>
          </a:xfrm>
          <a:custGeom>
            <a:avLst/>
            <a:gdLst/>
            <a:ahLst/>
            <a:cxnLst/>
            <a:rect l="l" t="t" r="r" b="b"/>
            <a:pathLst>
              <a:path w="1028700" h="6572250">
                <a:moveTo>
                  <a:pt x="0" y="6572249"/>
                </a:moveTo>
                <a:lnTo>
                  <a:pt x="0" y="0"/>
                </a:lnTo>
                <a:lnTo>
                  <a:pt x="1028699" y="0"/>
                </a:lnTo>
                <a:lnTo>
                  <a:pt x="1028699" y="6572249"/>
                </a:lnTo>
                <a:lnTo>
                  <a:pt x="0" y="6572249"/>
                </a:lnTo>
                <a:close/>
              </a:path>
            </a:pathLst>
          </a:custGeom>
          <a:solidFill>
            <a:srgbClr val="2D67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79557" y="3802301"/>
            <a:ext cx="2600960" cy="2501900"/>
          </a:xfrm>
          <a:custGeom>
            <a:avLst/>
            <a:gdLst/>
            <a:ahLst/>
            <a:cxnLst/>
            <a:rect l="l" t="t" r="r" b="b"/>
            <a:pathLst>
              <a:path w="2600960" h="2501900">
                <a:moveTo>
                  <a:pt x="1922361" y="127000"/>
                </a:moveTo>
                <a:lnTo>
                  <a:pt x="1639192" y="127000"/>
                </a:lnTo>
                <a:lnTo>
                  <a:pt x="1664415" y="114300"/>
                </a:lnTo>
                <a:lnTo>
                  <a:pt x="1684841" y="88900"/>
                </a:lnTo>
                <a:lnTo>
                  <a:pt x="1699511" y="63500"/>
                </a:lnTo>
                <a:lnTo>
                  <a:pt x="1707470" y="38100"/>
                </a:lnTo>
                <a:lnTo>
                  <a:pt x="1711460" y="12700"/>
                </a:lnTo>
                <a:lnTo>
                  <a:pt x="1713983" y="0"/>
                </a:lnTo>
                <a:lnTo>
                  <a:pt x="1847558" y="0"/>
                </a:lnTo>
                <a:lnTo>
                  <a:pt x="1850064" y="12700"/>
                </a:lnTo>
                <a:lnTo>
                  <a:pt x="1854083" y="38100"/>
                </a:lnTo>
                <a:lnTo>
                  <a:pt x="1862042" y="63500"/>
                </a:lnTo>
                <a:lnTo>
                  <a:pt x="1876712" y="88900"/>
                </a:lnTo>
                <a:lnTo>
                  <a:pt x="1897138" y="114300"/>
                </a:lnTo>
                <a:lnTo>
                  <a:pt x="1922361" y="127000"/>
                </a:lnTo>
                <a:close/>
              </a:path>
              <a:path w="2600960" h="2501900">
                <a:moveTo>
                  <a:pt x="2184514" y="190500"/>
                </a:moveTo>
                <a:lnTo>
                  <a:pt x="1377036" y="190500"/>
                </a:lnTo>
                <a:lnTo>
                  <a:pt x="1381476" y="177800"/>
                </a:lnTo>
                <a:lnTo>
                  <a:pt x="1449061" y="114300"/>
                </a:lnTo>
                <a:lnTo>
                  <a:pt x="1455479" y="101600"/>
                </a:lnTo>
                <a:lnTo>
                  <a:pt x="1470384" y="101600"/>
                </a:lnTo>
                <a:lnTo>
                  <a:pt x="1477397" y="114300"/>
                </a:lnTo>
                <a:lnTo>
                  <a:pt x="1499281" y="127000"/>
                </a:lnTo>
                <a:lnTo>
                  <a:pt x="1524354" y="139700"/>
                </a:lnTo>
                <a:lnTo>
                  <a:pt x="2139526" y="139700"/>
                </a:lnTo>
                <a:lnTo>
                  <a:pt x="2180077" y="177800"/>
                </a:lnTo>
                <a:lnTo>
                  <a:pt x="2184514" y="190500"/>
                </a:lnTo>
                <a:close/>
              </a:path>
              <a:path w="2600960" h="2501900">
                <a:moveTo>
                  <a:pt x="2139526" y="139700"/>
                </a:moveTo>
                <a:lnTo>
                  <a:pt x="2037179" y="139700"/>
                </a:lnTo>
                <a:lnTo>
                  <a:pt x="2062252" y="127000"/>
                </a:lnTo>
                <a:lnTo>
                  <a:pt x="2084156" y="114300"/>
                </a:lnTo>
                <a:lnTo>
                  <a:pt x="2091165" y="101600"/>
                </a:lnTo>
                <a:lnTo>
                  <a:pt x="2106062" y="101600"/>
                </a:lnTo>
                <a:lnTo>
                  <a:pt x="2112492" y="114300"/>
                </a:lnTo>
                <a:lnTo>
                  <a:pt x="2139526" y="139700"/>
                </a:lnTo>
                <a:close/>
              </a:path>
              <a:path w="2600960" h="2501900">
                <a:moveTo>
                  <a:pt x="1954389" y="139700"/>
                </a:moveTo>
                <a:lnTo>
                  <a:pt x="1607164" y="139700"/>
                </a:lnTo>
                <a:lnTo>
                  <a:pt x="1615041" y="127000"/>
                </a:lnTo>
                <a:lnTo>
                  <a:pt x="1946510" y="127000"/>
                </a:lnTo>
                <a:lnTo>
                  <a:pt x="1954389" y="139700"/>
                </a:lnTo>
                <a:close/>
              </a:path>
              <a:path w="2600960" h="2501900">
                <a:moveTo>
                  <a:pt x="2185617" y="203200"/>
                </a:moveTo>
                <a:lnTo>
                  <a:pt x="1375928" y="203200"/>
                </a:lnTo>
                <a:lnTo>
                  <a:pt x="1375167" y="190500"/>
                </a:lnTo>
                <a:lnTo>
                  <a:pt x="2186379" y="190500"/>
                </a:lnTo>
                <a:lnTo>
                  <a:pt x="2185617" y="203200"/>
                </a:lnTo>
                <a:close/>
              </a:path>
              <a:path w="2600960" h="2501900">
                <a:moveTo>
                  <a:pt x="2155116" y="342900"/>
                </a:moveTo>
                <a:lnTo>
                  <a:pt x="1406408" y="342900"/>
                </a:lnTo>
                <a:lnTo>
                  <a:pt x="1414893" y="304800"/>
                </a:lnTo>
                <a:lnTo>
                  <a:pt x="1415842" y="279400"/>
                </a:lnTo>
                <a:lnTo>
                  <a:pt x="1409379" y="254000"/>
                </a:lnTo>
                <a:lnTo>
                  <a:pt x="1395629" y="228600"/>
                </a:lnTo>
                <a:lnTo>
                  <a:pt x="1379380" y="203200"/>
                </a:lnTo>
                <a:lnTo>
                  <a:pt x="2182173" y="203200"/>
                </a:lnTo>
                <a:lnTo>
                  <a:pt x="2165924" y="228600"/>
                </a:lnTo>
                <a:lnTo>
                  <a:pt x="2152174" y="254000"/>
                </a:lnTo>
                <a:lnTo>
                  <a:pt x="2145708" y="279400"/>
                </a:lnTo>
                <a:lnTo>
                  <a:pt x="2146648" y="304800"/>
                </a:lnTo>
                <a:lnTo>
                  <a:pt x="2155116" y="342900"/>
                </a:lnTo>
                <a:close/>
              </a:path>
              <a:path w="2600960" h="2501900">
                <a:moveTo>
                  <a:pt x="2162093" y="355600"/>
                </a:moveTo>
                <a:lnTo>
                  <a:pt x="1399453" y="355600"/>
                </a:lnTo>
                <a:lnTo>
                  <a:pt x="1402851" y="342900"/>
                </a:lnTo>
                <a:lnTo>
                  <a:pt x="2158689" y="342900"/>
                </a:lnTo>
                <a:lnTo>
                  <a:pt x="2162093" y="355600"/>
                </a:lnTo>
                <a:close/>
              </a:path>
              <a:path w="2600960" h="2501900">
                <a:moveTo>
                  <a:pt x="801131" y="368300"/>
                </a:moveTo>
                <a:lnTo>
                  <a:pt x="629544" y="368300"/>
                </a:lnTo>
                <a:lnTo>
                  <a:pt x="638561" y="355600"/>
                </a:lnTo>
                <a:lnTo>
                  <a:pt x="792111" y="355600"/>
                </a:lnTo>
                <a:lnTo>
                  <a:pt x="801131" y="368300"/>
                </a:lnTo>
                <a:close/>
              </a:path>
              <a:path w="2600960" h="2501900">
                <a:moveTo>
                  <a:pt x="2162093" y="673100"/>
                </a:moveTo>
                <a:lnTo>
                  <a:pt x="1399453" y="673100"/>
                </a:lnTo>
                <a:lnTo>
                  <a:pt x="1396214" y="660400"/>
                </a:lnTo>
                <a:lnTo>
                  <a:pt x="1393139" y="647700"/>
                </a:lnTo>
                <a:lnTo>
                  <a:pt x="1379834" y="622300"/>
                </a:lnTo>
                <a:lnTo>
                  <a:pt x="1360644" y="609600"/>
                </a:lnTo>
                <a:lnTo>
                  <a:pt x="1336760" y="596900"/>
                </a:lnTo>
                <a:lnTo>
                  <a:pt x="1309371" y="584200"/>
                </a:lnTo>
                <a:lnTo>
                  <a:pt x="1275027" y="584200"/>
                </a:lnTo>
                <a:lnTo>
                  <a:pt x="1269151" y="571500"/>
                </a:lnTo>
                <a:lnTo>
                  <a:pt x="1265272" y="571500"/>
                </a:lnTo>
                <a:lnTo>
                  <a:pt x="1263872" y="558800"/>
                </a:lnTo>
                <a:lnTo>
                  <a:pt x="1263872" y="457200"/>
                </a:lnTo>
                <a:lnTo>
                  <a:pt x="1265272" y="457200"/>
                </a:lnTo>
                <a:lnTo>
                  <a:pt x="1269151" y="444500"/>
                </a:lnTo>
                <a:lnTo>
                  <a:pt x="1282420" y="444500"/>
                </a:lnTo>
                <a:lnTo>
                  <a:pt x="1309371" y="431800"/>
                </a:lnTo>
                <a:lnTo>
                  <a:pt x="1336760" y="431800"/>
                </a:lnTo>
                <a:lnTo>
                  <a:pt x="1360644" y="419100"/>
                </a:lnTo>
                <a:lnTo>
                  <a:pt x="1379834" y="393700"/>
                </a:lnTo>
                <a:lnTo>
                  <a:pt x="1393139" y="368300"/>
                </a:lnTo>
                <a:lnTo>
                  <a:pt x="1396214" y="355600"/>
                </a:lnTo>
                <a:lnTo>
                  <a:pt x="2165326" y="355600"/>
                </a:lnTo>
                <a:lnTo>
                  <a:pt x="2168385" y="368300"/>
                </a:lnTo>
                <a:lnTo>
                  <a:pt x="1780777" y="368300"/>
                </a:lnTo>
                <a:lnTo>
                  <a:pt x="1736445" y="381000"/>
                </a:lnTo>
                <a:lnTo>
                  <a:pt x="1697943" y="393700"/>
                </a:lnTo>
                <a:lnTo>
                  <a:pt x="1667581" y="431800"/>
                </a:lnTo>
                <a:lnTo>
                  <a:pt x="1647670" y="469900"/>
                </a:lnTo>
                <a:lnTo>
                  <a:pt x="1640519" y="508000"/>
                </a:lnTo>
                <a:lnTo>
                  <a:pt x="1647670" y="558800"/>
                </a:lnTo>
                <a:lnTo>
                  <a:pt x="1667581" y="596900"/>
                </a:lnTo>
                <a:lnTo>
                  <a:pt x="1697943" y="622300"/>
                </a:lnTo>
                <a:lnTo>
                  <a:pt x="1736445" y="647700"/>
                </a:lnTo>
                <a:lnTo>
                  <a:pt x="2168385" y="647700"/>
                </a:lnTo>
                <a:lnTo>
                  <a:pt x="2165326" y="660400"/>
                </a:lnTo>
                <a:lnTo>
                  <a:pt x="2162093" y="673100"/>
                </a:lnTo>
                <a:close/>
              </a:path>
              <a:path w="2600960" h="2501900">
                <a:moveTo>
                  <a:pt x="922523" y="546100"/>
                </a:moveTo>
                <a:lnTo>
                  <a:pt x="508150" y="546100"/>
                </a:lnTo>
                <a:lnTo>
                  <a:pt x="519414" y="533400"/>
                </a:lnTo>
                <a:lnTo>
                  <a:pt x="554309" y="520700"/>
                </a:lnTo>
                <a:lnTo>
                  <a:pt x="582575" y="495300"/>
                </a:lnTo>
                <a:lnTo>
                  <a:pt x="602877" y="457200"/>
                </a:lnTo>
                <a:lnTo>
                  <a:pt x="613883" y="419100"/>
                </a:lnTo>
                <a:lnTo>
                  <a:pt x="619431" y="381000"/>
                </a:lnTo>
                <a:lnTo>
                  <a:pt x="622910" y="368300"/>
                </a:lnTo>
                <a:lnTo>
                  <a:pt x="807766" y="368300"/>
                </a:lnTo>
                <a:lnTo>
                  <a:pt x="811245" y="381000"/>
                </a:lnTo>
                <a:lnTo>
                  <a:pt x="816784" y="419100"/>
                </a:lnTo>
                <a:lnTo>
                  <a:pt x="827791" y="457200"/>
                </a:lnTo>
                <a:lnTo>
                  <a:pt x="848097" y="495300"/>
                </a:lnTo>
                <a:lnTo>
                  <a:pt x="876366" y="520700"/>
                </a:lnTo>
                <a:lnTo>
                  <a:pt x="911263" y="533400"/>
                </a:lnTo>
                <a:lnTo>
                  <a:pt x="922523" y="546100"/>
                </a:lnTo>
                <a:close/>
              </a:path>
              <a:path w="2600960" h="2501900">
                <a:moveTo>
                  <a:pt x="2168385" y="647700"/>
                </a:moveTo>
                <a:lnTo>
                  <a:pt x="1825105" y="647700"/>
                </a:lnTo>
                <a:lnTo>
                  <a:pt x="1863600" y="622300"/>
                </a:lnTo>
                <a:lnTo>
                  <a:pt x="1893953" y="596900"/>
                </a:lnTo>
                <a:lnTo>
                  <a:pt x="1913857" y="558800"/>
                </a:lnTo>
                <a:lnTo>
                  <a:pt x="1921005" y="508000"/>
                </a:lnTo>
                <a:lnTo>
                  <a:pt x="1913857" y="469900"/>
                </a:lnTo>
                <a:lnTo>
                  <a:pt x="1893953" y="431800"/>
                </a:lnTo>
                <a:lnTo>
                  <a:pt x="1863600" y="393700"/>
                </a:lnTo>
                <a:lnTo>
                  <a:pt x="1825105" y="381000"/>
                </a:lnTo>
                <a:lnTo>
                  <a:pt x="1780777" y="368300"/>
                </a:lnTo>
                <a:lnTo>
                  <a:pt x="2168385" y="368300"/>
                </a:lnTo>
                <a:lnTo>
                  <a:pt x="2181707" y="393700"/>
                </a:lnTo>
                <a:lnTo>
                  <a:pt x="2200905" y="419100"/>
                </a:lnTo>
                <a:lnTo>
                  <a:pt x="2224793" y="431800"/>
                </a:lnTo>
                <a:lnTo>
                  <a:pt x="2252182" y="431800"/>
                </a:lnTo>
                <a:lnTo>
                  <a:pt x="2279133" y="444500"/>
                </a:lnTo>
                <a:lnTo>
                  <a:pt x="2292393" y="444500"/>
                </a:lnTo>
                <a:lnTo>
                  <a:pt x="2296265" y="457200"/>
                </a:lnTo>
                <a:lnTo>
                  <a:pt x="2297662" y="457200"/>
                </a:lnTo>
                <a:lnTo>
                  <a:pt x="2297662" y="558800"/>
                </a:lnTo>
                <a:lnTo>
                  <a:pt x="2296265" y="571500"/>
                </a:lnTo>
                <a:lnTo>
                  <a:pt x="2292393" y="571500"/>
                </a:lnTo>
                <a:lnTo>
                  <a:pt x="2286523" y="584200"/>
                </a:lnTo>
                <a:lnTo>
                  <a:pt x="2252182" y="584200"/>
                </a:lnTo>
                <a:lnTo>
                  <a:pt x="2224793" y="596900"/>
                </a:lnTo>
                <a:lnTo>
                  <a:pt x="2200905" y="609600"/>
                </a:lnTo>
                <a:lnTo>
                  <a:pt x="2181707" y="622300"/>
                </a:lnTo>
                <a:lnTo>
                  <a:pt x="2168385" y="647700"/>
                </a:lnTo>
                <a:close/>
              </a:path>
              <a:path w="2600960" h="2501900">
                <a:moveTo>
                  <a:pt x="1238340" y="850900"/>
                </a:moveTo>
                <a:lnTo>
                  <a:pt x="192335" y="850900"/>
                </a:lnTo>
                <a:lnTo>
                  <a:pt x="197265" y="838200"/>
                </a:lnTo>
                <a:lnTo>
                  <a:pt x="208995" y="800100"/>
                </a:lnTo>
                <a:lnTo>
                  <a:pt x="210302" y="762000"/>
                </a:lnTo>
                <a:lnTo>
                  <a:pt x="201353" y="723900"/>
                </a:lnTo>
                <a:lnTo>
                  <a:pt x="182314" y="685800"/>
                </a:lnTo>
                <a:lnTo>
                  <a:pt x="159843" y="660400"/>
                </a:lnTo>
                <a:lnTo>
                  <a:pt x="155069" y="647700"/>
                </a:lnTo>
                <a:lnTo>
                  <a:pt x="154011" y="635000"/>
                </a:lnTo>
                <a:lnTo>
                  <a:pt x="156595" y="622300"/>
                </a:lnTo>
                <a:lnTo>
                  <a:pt x="162747" y="609600"/>
                </a:lnTo>
                <a:lnTo>
                  <a:pt x="256284" y="520700"/>
                </a:lnTo>
                <a:lnTo>
                  <a:pt x="265170" y="520700"/>
                </a:lnTo>
                <a:lnTo>
                  <a:pt x="275343" y="508000"/>
                </a:lnTo>
                <a:lnTo>
                  <a:pt x="285787" y="508000"/>
                </a:lnTo>
                <a:lnTo>
                  <a:pt x="295485" y="520700"/>
                </a:lnTo>
                <a:lnTo>
                  <a:pt x="325792" y="546100"/>
                </a:lnTo>
                <a:lnTo>
                  <a:pt x="360492" y="558800"/>
                </a:lnTo>
                <a:lnTo>
                  <a:pt x="398342" y="571500"/>
                </a:lnTo>
                <a:lnTo>
                  <a:pt x="1227842" y="571500"/>
                </a:lnTo>
                <a:lnTo>
                  <a:pt x="1267930" y="609600"/>
                </a:lnTo>
                <a:lnTo>
                  <a:pt x="1274081" y="622300"/>
                </a:lnTo>
                <a:lnTo>
                  <a:pt x="1276664" y="635000"/>
                </a:lnTo>
                <a:lnTo>
                  <a:pt x="1275603" y="647700"/>
                </a:lnTo>
                <a:lnTo>
                  <a:pt x="1270824" y="660400"/>
                </a:lnTo>
                <a:lnTo>
                  <a:pt x="1248363" y="685800"/>
                </a:lnTo>
                <a:lnTo>
                  <a:pt x="1229322" y="723900"/>
                </a:lnTo>
                <a:lnTo>
                  <a:pt x="1220370" y="762000"/>
                </a:lnTo>
                <a:lnTo>
                  <a:pt x="1221677" y="800100"/>
                </a:lnTo>
                <a:lnTo>
                  <a:pt x="1233411" y="838200"/>
                </a:lnTo>
                <a:lnTo>
                  <a:pt x="1238340" y="850900"/>
                </a:lnTo>
                <a:close/>
              </a:path>
              <a:path w="2600960" h="2501900">
                <a:moveTo>
                  <a:pt x="1227842" y="571500"/>
                </a:moveTo>
                <a:lnTo>
                  <a:pt x="1032334" y="571500"/>
                </a:lnTo>
                <a:lnTo>
                  <a:pt x="1070184" y="558800"/>
                </a:lnTo>
                <a:lnTo>
                  <a:pt x="1104884" y="546100"/>
                </a:lnTo>
                <a:lnTo>
                  <a:pt x="1135191" y="520700"/>
                </a:lnTo>
                <a:lnTo>
                  <a:pt x="1144888" y="508000"/>
                </a:lnTo>
                <a:lnTo>
                  <a:pt x="1155329" y="508000"/>
                </a:lnTo>
                <a:lnTo>
                  <a:pt x="1165502" y="520700"/>
                </a:lnTo>
                <a:lnTo>
                  <a:pt x="1174393" y="520700"/>
                </a:lnTo>
                <a:lnTo>
                  <a:pt x="1227842" y="571500"/>
                </a:lnTo>
                <a:close/>
              </a:path>
              <a:path w="2600960" h="2501900">
                <a:moveTo>
                  <a:pt x="993440" y="571500"/>
                </a:moveTo>
                <a:lnTo>
                  <a:pt x="437237" y="571500"/>
                </a:lnTo>
                <a:lnTo>
                  <a:pt x="475068" y="558800"/>
                </a:lnTo>
                <a:lnTo>
                  <a:pt x="485975" y="546100"/>
                </a:lnTo>
                <a:lnTo>
                  <a:pt x="944700" y="546100"/>
                </a:lnTo>
                <a:lnTo>
                  <a:pt x="955608" y="558800"/>
                </a:lnTo>
                <a:lnTo>
                  <a:pt x="993440" y="571500"/>
                </a:lnTo>
                <a:close/>
              </a:path>
              <a:path w="2600960" h="2501900">
                <a:moveTo>
                  <a:pt x="2185617" y="825500"/>
                </a:moveTo>
                <a:lnTo>
                  <a:pt x="1375928" y="825500"/>
                </a:lnTo>
                <a:lnTo>
                  <a:pt x="1379380" y="812800"/>
                </a:lnTo>
                <a:lnTo>
                  <a:pt x="1395629" y="787400"/>
                </a:lnTo>
                <a:lnTo>
                  <a:pt x="1409379" y="762000"/>
                </a:lnTo>
                <a:lnTo>
                  <a:pt x="1415842" y="736600"/>
                </a:lnTo>
                <a:lnTo>
                  <a:pt x="1414893" y="711200"/>
                </a:lnTo>
                <a:lnTo>
                  <a:pt x="1406408" y="685800"/>
                </a:lnTo>
                <a:lnTo>
                  <a:pt x="1402851" y="673100"/>
                </a:lnTo>
                <a:lnTo>
                  <a:pt x="2158689" y="673100"/>
                </a:lnTo>
                <a:lnTo>
                  <a:pt x="2155116" y="685800"/>
                </a:lnTo>
                <a:lnTo>
                  <a:pt x="2146648" y="711200"/>
                </a:lnTo>
                <a:lnTo>
                  <a:pt x="2145708" y="736600"/>
                </a:lnTo>
                <a:lnTo>
                  <a:pt x="2152174" y="762000"/>
                </a:lnTo>
                <a:lnTo>
                  <a:pt x="2165924" y="787400"/>
                </a:lnTo>
                <a:lnTo>
                  <a:pt x="2182173" y="812800"/>
                </a:lnTo>
                <a:lnTo>
                  <a:pt x="2185617" y="825500"/>
                </a:lnTo>
                <a:close/>
              </a:path>
              <a:path w="2600960" h="2501900">
                <a:moveTo>
                  <a:pt x="2184514" y="838200"/>
                </a:moveTo>
                <a:lnTo>
                  <a:pt x="1377036" y="838200"/>
                </a:lnTo>
                <a:lnTo>
                  <a:pt x="1375167" y="825500"/>
                </a:lnTo>
                <a:lnTo>
                  <a:pt x="2186379" y="825500"/>
                </a:lnTo>
                <a:lnTo>
                  <a:pt x="2184514" y="838200"/>
                </a:lnTo>
                <a:close/>
              </a:path>
              <a:path w="2600960" h="2501900">
                <a:moveTo>
                  <a:pt x="1477397" y="914400"/>
                </a:moveTo>
                <a:lnTo>
                  <a:pt x="1449061" y="914400"/>
                </a:lnTo>
                <a:lnTo>
                  <a:pt x="1381476" y="838200"/>
                </a:lnTo>
                <a:lnTo>
                  <a:pt x="2180077" y="838200"/>
                </a:lnTo>
                <a:lnTo>
                  <a:pt x="2146285" y="876300"/>
                </a:lnTo>
                <a:lnTo>
                  <a:pt x="1551708" y="876300"/>
                </a:lnTo>
                <a:lnTo>
                  <a:pt x="1524354" y="889000"/>
                </a:lnTo>
                <a:lnTo>
                  <a:pt x="1499281" y="901700"/>
                </a:lnTo>
                <a:lnTo>
                  <a:pt x="1477397" y="914400"/>
                </a:lnTo>
                <a:close/>
              </a:path>
              <a:path w="2600960" h="2501900">
                <a:moveTo>
                  <a:pt x="1270824" y="1498600"/>
                </a:moveTo>
                <a:lnTo>
                  <a:pt x="159843" y="1498600"/>
                </a:lnTo>
                <a:lnTo>
                  <a:pt x="182314" y="1460500"/>
                </a:lnTo>
                <a:lnTo>
                  <a:pt x="201353" y="1435100"/>
                </a:lnTo>
                <a:lnTo>
                  <a:pt x="210302" y="1397000"/>
                </a:lnTo>
                <a:lnTo>
                  <a:pt x="208995" y="1358900"/>
                </a:lnTo>
                <a:lnTo>
                  <a:pt x="197265" y="1320800"/>
                </a:lnTo>
                <a:lnTo>
                  <a:pt x="192335" y="1308100"/>
                </a:lnTo>
                <a:lnTo>
                  <a:pt x="187628" y="1295400"/>
                </a:lnTo>
                <a:lnTo>
                  <a:pt x="183149" y="1282700"/>
                </a:lnTo>
                <a:lnTo>
                  <a:pt x="178900" y="1270000"/>
                </a:lnTo>
                <a:lnTo>
                  <a:pt x="160483" y="1231900"/>
                </a:lnTo>
                <a:lnTo>
                  <a:pt x="133921" y="1206500"/>
                </a:lnTo>
                <a:lnTo>
                  <a:pt x="100864" y="1181100"/>
                </a:lnTo>
                <a:lnTo>
                  <a:pt x="62960" y="1181100"/>
                </a:lnTo>
                <a:lnTo>
                  <a:pt x="25663" y="1168400"/>
                </a:lnTo>
                <a:lnTo>
                  <a:pt x="15430" y="1168400"/>
                </a:lnTo>
                <a:lnTo>
                  <a:pt x="7300" y="1155700"/>
                </a:lnTo>
                <a:lnTo>
                  <a:pt x="1935" y="1155700"/>
                </a:lnTo>
                <a:lnTo>
                  <a:pt x="0" y="1143000"/>
                </a:lnTo>
                <a:lnTo>
                  <a:pt x="0" y="1003300"/>
                </a:lnTo>
                <a:lnTo>
                  <a:pt x="1935" y="1003300"/>
                </a:lnTo>
                <a:lnTo>
                  <a:pt x="7300" y="990600"/>
                </a:lnTo>
                <a:lnTo>
                  <a:pt x="15430" y="977900"/>
                </a:lnTo>
                <a:lnTo>
                  <a:pt x="62960" y="977900"/>
                </a:lnTo>
                <a:lnTo>
                  <a:pt x="100864" y="965200"/>
                </a:lnTo>
                <a:lnTo>
                  <a:pt x="133921" y="939800"/>
                </a:lnTo>
                <a:lnTo>
                  <a:pt x="160483" y="914400"/>
                </a:lnTo>
                <a:lnTo>
                  <a:pt x="178900" y="876300"/>
                </a:lnTo>
                <a:lnTo>
                  <a:pt x="183149" y="863600"/>
                </a:lnTo>
                <a:lnTo>
                  <a:pt x="187628" y="850900"/>
                </a:lnTo>
                <a:lnTo>
                  <a:pt x="1243044" y="850900"/>
                </a:lnTo>
                <a:lnTo>
                  <a:pt x="1247523" y="863600"/>
                </a:lnTo>
                <a:lnTo>
                  <a:pt x="1251776" y="876300"/>
                </a:lnTo>
                <a:lnTo>
                  <a:pt x="1257915" y="889000"/>
                </a:lnTo>
                <a:lnTo>
                  <a:pt x="665913" y="889000"/>
                </a:lnTo>
                <a:lnTo>
                  <a:pt x="621505" y="914400"/>
                </a:lnTo>
                <a:lnTo>
                  <a:pt x="583881" y="939800"/>
                </a:lnTo>
                <a:lnTo>
                  <a:pt x="554813" y="977900"/>
                </a:lnTo>
                <a:lnTo>
                  <a:pt x="536073" y="1028700"/>
                </a:lnTo>
                <a:lnTo>
                  <a:pt x="529433" y="1079500"/>
                </a:lnTo>
                <a:lnTo>
                  <a:pt x="536073" y="1130300"/>
                </a:lnTo>
                <a:lnTo>
                  <a:pt x="554813" y="1168400"/>
                </a:lnTo>
                <a:lnTo>
                  <a:pt x="583881" y="1206500"/>
                </a:lnTo>
                <a:lnTo>
                  <a:pt x="621505" y="1231900"/>
                </a:lnTo>
                <a:lnTo>
                  <a:pt x="665913" y="1257300"/>
                </a:lnTo>
                <a:lnTo>
                  <a:pt x="1257915" y="1257300"/>
                </a:lnTo>
                <a:lnTo>
                  <a:pt x="1251776" y="1270000"/>
                </a:lnTo>
                <a:lnTo>
                  <a:pt x="1247523" y="1282700"/>
                </a:lnTo>
                <a:lnTo>
                  <a:pt x="1243044" y="1295400"/>
                </a:lnTo>
                <a:lnTo>
                  <a:pt x="1238340" y="1308100"/>
                </a:lnTo>
                <a:lnTo>
                  <a:pt x="1233411" y="1320800"/>
                </a:lnTo>
                <a:lnTo>
                  <a:pt x="1221677" y="1358900"/>
                </a:lnTo>
                <a:lnTo>
                  <a:pt x="1220370" y="1397000"/>
                </a:lnTo>
                <a:lnTo>
                  <a:pt x="1229322" y="1435100"/>
                </a:lnTo>
                <a:lnTo>
                  <a:pt x="1248363" y="1460500"/>
                </a:lnTo>
                <a:lnTo>
                  <a:pt x="1270824" y="1498600"/>
                </a:lnTo>
                <a:close/>
              </a:path>
              <a:path w="2600960" h="2501900">
                <a:moveTo>
                  <a:pt x="1954389" y="889000"/>
                </a:moveTo>
                <a:lnTo>
                  <a:pt x="1607164" y="889000"/>
                </a:lnTo>
                <a:lnTo>
                  <a:pt x="1579820" y="876300"/>
                </a:lnTo>
                <a:lnTo>
                  <a:pt x="1981728" y="876300"/>
                </a:lnTo>
                <a:lnTo>
                  <a:pt x="1954389" y="889000"/>
                </a:lnTo>
                <a:close/>
              </a:path>
              <a:path w="2600960" h="2501900">
                <a:moveTo>
                  <a:pt x="2112492" y="914400"/>
                </a:moveTo>
                <a:lnTo>
                  <a:pt x="2084156" y="914400"/>
                </a:lnTo>
                <a:lnTo>
                  <a:pt x="2062252" y="901700"/>
                </a:lnTo>
                <a:lnTo>
                  <a:pt x="2037179" y="889000"/>
                </a:lnTo>
                <a:lnTo>
                  <a:pt x="2009832" y="876300"/>
                </a:lnTo>
                <a:lnTo>
                  <a:pt x="2146285" y="876300"/>
                </a:lnTo>
                <a:lnTo>
                  <a:pt x="2112492" y="914400"/>
                </a:lnTo>
                <a:close/>
              </a:path>
              <a:path w="2600960" h="2501900">
                <a:moveTo>
                  <a:pt x="1257915" y="1257300"/>
                </a:moveTo>
                <a:lnTo>
                  <a:pt x="764754" y="1257300"/>
                </a:lnTo>
                <a:lnTo>
                  <a:pt x="809164" y="1231900"/>
                </a:lnTo>
                <a:lnTo>
                  <a:pt x="846790" y="1206500"/>
                </a:lnTo>
                <a:lnTo>
                  <a:pt x="875860" y="1168400"/>
                </a:lnTo>
                <a:lnTo>
                  <a:pt x="894602" y="1130300"/>
                </a:lnTo>
                <a:lnTo>
                  <a:pt x="901244" y="1079500"/>
                </a:lnTo>
                <a:lnTo>
                  <a:pt x="894602" y="1028700"/>
                </a:lnTo>
                <a:lnTo>
                  <a:pt x="875860" y="977900"/>
                </a:lnTo>
                <a:lnTo>
                  <a:pt x="846790" y="939800"/>
                </a:lnTo>
                <a:lnTo>
                  <a:pt x="809164" y="914400"/>
                </a:lnTo>
                <a:lnTo>
                  <a:pt x="764754" y="889000"/>
                </a:lnTo>
                <a:lnTo>
                  <a:pt x="1257915" y="889000"/>
                </a:lnTo>
                <a:lnTo>
                  <a:pt x="1270192" y="914400"/>
                </a:lnTo>
                <a:lnTo>
                  <a:pt x="1296751" y="939800"/>
                </a:lnTo>
                <a:lnTo>
                  <a:pt x="1329808" y="965200"/>
                </a:lnTo>
                <a:lnTo>
                  <a:pt x="1367716" y="977900"/>
                </a:lnTo>
                <a:lnTo>
                  <a:pt x="1415234" y="977900"/>
                </a:lnTo>
                <a:lnTo>
                  <a:pt x="1423368" y="990600"/>
                </a:lnTo>
                <a:lnTo>
                  <a:pt x="1428738" y="1003300"/>
                </a:lnTo>
                <a:lnTo>
                  <a:pt x="1430677" y="1003300"/>
                </a:lnTo>
                <a:lnTo>
                  <a:pt x="1430677" y="1143000"/>
                </a:lnTo>
                <a:lnTo>
                  <a:pt x="1428738" y="1155700"/>
                </a:lnTo>
                <a:lnTo>
                  <a:pt x="1423368" y="1155700"/>
                </a:lnTo>
                <a:lnTo>
                  <a:pt x="1415234" y="1168400"/>
                </a:lnTo>
                <a:lnTo>
                  <a:pt x="1405004" y="1168400"/>
                </a:lnTo>
                <a:lnTo>
                  <a:pt x="1367716" y="1181100"/>
                </a:lnTo>
                <a:lnTo>
                  <a:pt x="1329808" y="1181100"/>
                </a:lnTo>
                <a:lnTo>
                  <a:pt x="1296751" y="1206500"/>
                </a:lnTo>
                <a:lnTo>
                  <a:pt x="1270192" y="1231900"/>
                </a:lnTo>
                <a:lnTo>
                  <a:pt x="1257915" y="1257300"/>
                </a:lnTo>
                <a:close/>
              </a:path>
              <a:path w="2600960" h="2501900">
                <a:moveTo>
                  <a:pt x="1930489" y="901700"/>
                </a:moveTo>
                <a:lnTo>
                  <a:pt x="1631056" y="901700"/>
                </a:lnTo>
                <a:lnTo>
                  <a:pt x="1623005" y="889000"/>
                </a:lnTo>
                <a:lnTo>
                  <a:pt x="1938541" y="889000"/>
                </a:lnTo>
                <a:lnTo>
                  <a:pt x="1930489" y="901700"/>
                </a:lnTo>
                <a:close/>
              </a:path>
              <a:path w="2600960" h="2501900">
                <a:moveTo>
                  <a:pt x="1850064" y="1016000"/>
                </a:moveTo>
                <a:lnTo>
                  <a:pt x="1711460" y="1016000"/>
                </a:lnTo>
                <a:lnTo>
                  <a:pt x="1707470" y="977900"/>
                </a:lnTo>
                <a:lnTo>
                  <a:pt x="1699511" y="952500"/>
                </a:lnTo>
                <a:lnTo>
                  <a:pt x="1684841" y="927100"/>
                </a:lnTo>
                <a:lnTo>
                  <a:pt x="1664415" y="914400"/>
                </a:lnTo>
                <a:lnTo>
                  <a:pt x="1639192" y="901700"/>
                </a:lnTo>
                <a:lnTo>
                  <a:pt x="1922361" y="901700"/>
                </a:lnTo>
                <a:lnTo>
                  <a:pt x="1897138" y="914400"/>
                </a:lnTo>
                <a:lnTo>
                  <a:pt x="1876712" y="927100"/>
                </a:lnTo>
                <a:lnTo>
                  <a:pt x="1862042" y="952500"/>
                </a:lnTo>
                <a:lnTo>
                  <a:pt x="1854083" y="977900"/>
                </a:lnTo>
                <a:lnTo>
                  <a:pt x="1850064" y="1016000"/>
                </a:lnTo>
                <a:close/>
              </a:path>
              <a:path w="2600960" h="2501900">
                <a:moveTo>
                  <a:pt x="1842767" y="1028700"/>
                </a:moveTo>
                <a:lnTo>
                  <a:pt x="1718782" y="1028700"/>
                </a:lnTo>
                <a:lnTo>
                  <a:pt x="1713983" y="1016000"/>
                </a:lnTo>
                <a:lnTo>
                  <a:pt x="1847558" y="1016000"/>
                </a:lnTo>
                <a:lnTo>
                  <a:pt x="1842767" y="1028700"/>
                </a:lnTo>
                <a:close/>
              </a:path>
              <a:path w="2600960" h="2501900">
                <a:moveTo>
                  <a:pt x="2080935" y="1257300"/>
                </a:moveTo>
                <a:lnTo>
                  <a:pt x="1689086" y="1257300"/>
                </a:lnTo>
                <a:lnTo>
                  <a:pt x="1723972" y="1231900"/>
                </a:lnTo>
                <a:lnTo>
                  <a:pt x="1752236" y="1206500"/>
                </a:lnTo>
                <a:lnTo>
                  <a:pt x="1772543" y="1181100"/>
                </a:lnTo>
                <a:lnTo>
                  <a:pt x="1783555" y="1143000"/>
                </a:lnTo>
                <a:lnTo>
                  <a:pt x="1789094" y="1104900"/>
                </a:lnTo>
                <a:lnTo>
                  <a:pt x="1792571" y="1092200"/>
                </a:lnTo>
                <a:lnTo>
                  <a:pt x="1799203" y="1079500"/>
                </a:lnTo>
                <a:lnTo>
                  <a:pt x="1970802" y="1079500"/>
                </a:lnTo>
                <a:lnTo>
                  <a:pt x="1977441" y="1092200"/>
                </a:lnTo>
                <a:lnTo>
                  <a:pt x="1980917" y="1104900"/>
                </a:lnTo>
                <a:lnTo>
                  <a:pt x="1986456" y="1143000"/>
                </a:lnTo>
                <a:lnTo>
                  <a:pt x="1997462" y="1181100"/>
                </a:lnTo>
                <a:lnTo>
                  <a:pt x="2017765" y="1206500"/>
                </a:lnTo>
                <a:lnTo>
                  <a:pt x="2046034" y="1231900"/>
                </a:lnTo>
                <a:lnTo>
                  <a:pt x="2080935" y="1257300"/>
                </a:lnTo>
                <a:close/>
              </a:path>
              <a:path w="2600960" h="2501900">
                <a:moveTo>
                  <a:pt x="2443748" y="1346200"/>
                </a:moveTo>
                <a:lnTo>
                  <a:pt x="1326256" y="1346200"/>
                </a:lnTo>
                <a:lnTo>
                  <a:pt x="1332419" y="1333500"/>
                </a:lnTo>
                <a:lnTo>
                  <a:pt x="1425956" y="1231900"/>
                </a:lnTo>
                <a:lnTo>
                  <a:pt x="1465138" y="1231900"/>
                </a:lnTo>
                <a:lnTo>
                  <a:pt x="1495464" y="1257300"/>
                </a:lnTo>
                <a:lnTo>
                  <a:pt x="1530160" y="1282700"/>
                </a:lnTo>
                <a:lnTo>
                  <a:pt x="2390833" y="1282700"/>
                </a:lnTo>
                <a:lnTo>
                  <a:pt x="2437602" y="1333500"/>
                </a:lnTo>
                <a:lnTo>
                  <a:pt x="2443748" y="1346200"/>
                </a:lnTo>
                <a:close/>
              </a:path>
              <a:path w="2600960" h="2501900">
                <a:moveTo>
                  <a:pt x="2390833" y="1282700"/>
                </a:moveTo>
                <a:lnTo>
                  <a:pt x="2239856" y="1282700"/>
                </a:lnTo>
                <a:lnTo>
                  <a:pt x="2274557" y="1257300"/>
                </a:lnTo>
                <a:lnTo>
                  <a:pt x="2304854" y="1231900"/>
                </a:lnTo>
                <a:lnTo>
                  <a:pt x="2344065" y="1231900"/>
                </a:lnTo>
                <a:lnTo>
                  <a:pt x="2390833" y="1282700"/>
                </a:lnTo>
                <a:close/>
              </a:path>
              <a:path w="2600960" h="2501900">
                <a:moveTo>
                  <a:pt x="2114360" y="1270000"/>
                </a:moveTo>
                <a:lnTo>
                  <a:pt x="1655645" y="1270000"/>
                </a:lnTo>
                <a:lnTo>
                  <a:pt x="1666678" y="1257300"/>
                </a:lnTo>
                <a:lnTo>
                  <a:pt x="2103336" y="1257300"/>
                </a:lnTo>
                <a:lnTo>
                  <a:pt x="2114360" y="1270000"/>
                </a:lnTo>
                <a:close/>
              </a:path>
              <a:path w="2600960" h="2501900">
                <a:moveTo>
                  <a:pt x="2163104" y="1282700"/>
                </a:moveTo>
                <a:lnTo>
                  <a:pt x="1606903" y="1282700"/>
                </a:lnTo>
                <a:lnTo>
                  <a:pt x="1644731" y="1270000"/>
                </a:lnTo>
                <a:lnTo>
                  <a:pt x="2125261" y="1270000"/>
                </a:lnTo>
                <a:lnTo>
                  <a:pt x="2163104" y="1282700"/>
                </a:lnTo>
                <a:close/>
              </a:path>
              <a:path w="2600960" h="2501900">
                <a:moveTo>
                  <a:pt x="2443748" y="2247900"/>
                </a:moveTo>
                <a:lnTo>
                  <a:pt x="1326256" y="2247900"/>
                </a:lnTo>
                <a:lnTo>
                  <a:pt x="1323669" y="2235200"/>
                </a:lnTo>
                <a:lnTo>
                  <a:pt x="1324731" y="2222500"/>
                </a:lnTo>
                <a:lnTo>
                  <a:pt x="1329515" y="2209800"/>
                </a:lnTo>
                <a:lnTo>
                  <a:pt x="1351986" y="2184400"/>
                </a:lnTo>
                <a:lnTo>
                  <a:pt x="1371015" y="2146300"/>
                </a:lnTo>
                <a:lnTo>
                  <a:pt x="1379963" y="2108200"/>
                </a:lnTo>
                <a:lnTo>
                  <a:pt x="1378657" y="2070100"/>
                </a:lnTo>
                <a:lnTo>
                  <a:pt x="1366928" y="2032000"/>
                </a:lnTo>
                <a:lnTo>
                  <a:pt x="1361998" y="2019300"/>
                </a:lnTo>
                <a:lnTo>
                  <a:pt x="1357291" y="2006600"/>
                </a:lnTo>
                <a:lnTo>
                  <a:pt x="1352812" y="1993900"/>
                </a:lnTo>
                <a:lnTo>
                  <a:pt x="1348563" y="1981200"/>
                </a:lnTo>
                <a:lnTo>
                  <a:pt x="1330150" y="1955800"/>
                </a:lnTo>
                <a:lnTo>
                  <a:pt x="1303589" y="1917700"/>
                </a:lnTo>
                <a:lnTo>
                  <a:pt x="1270532" y="1905000"/>
                </a:lnTo>
                <a:lnTo>
                  <a:pt x="1232632" y="1892300"/>
                </a:lnTo>
                <a:lnTo>
                  <a:pt x="1195325" y="1892300"/>
                </a:lnTo>
                <a:lnTo>
                  <a:pt x="1185093" y="1879600"/>
                </a:lnTo>
                <a:lnTo>
                  <a:pt x="1176962" y="1879600"/>
                </a:lnTo>
                <a:lnTo>
                  <a:pt x="1171598" y="1866900"/>
                </a:lnTo>
                <a:lnTo>
                  <a:pt x="1169662" y="1854200"/>
                </a:lnTo>
                <a:lnTo>
                  <a:pt x="1169662" y="1727200"/>
                </a:lnTo>
                <a:lnTo>
                  <a:pt x="1171598" y="1714500"/>
                </a:lnTo>
                <a:lnTo>
                  <a:pt x="1176962" y="1701800"/>
                </a:lnTo>
                <a:lnTo>
                  <a:pt x="1185093" y="1701800"/>
                </a:lnTo>
                <a:lnTo>
                  <a:pt x="1195325" y="1689100"/>
                </a:lnTo>
                <a:lnTo>
                  <a:pt x="1232632" y="1689100"/>
                </a:lnTo>
                <a:lnTo>
                  <a:pt x="1270532" y="1676400"/>
                </a:lnTo>
                <a:lnTo>
                  <a:pt x="1303589" y="1663700"/>
                </a:lnTo>
                <a:lnTo>
                  <a:pt x="1330150" y="1625600"/>
                </a:lnTo>
                <a:lnTo>
                  <a:pt x="1348563" y="1600200"/>
                </a:lnTo>
                <a:lnTo>
                  <a:pt x="1352812" y="1587500"/>
                </a:lnTo>
                <a:lnTo>
                  <a:pt x="1357291" y="1574800"/>
                </a:lnTo>
                <a:lnTo>
                  <a:pt x="1361998" y="1562100"/>
                </a:lnTo>
                <a:lnTo>
                  <a:pt x="1366928" y="1549400"/>
                </a:lnTo>
                <a:lnTo>
                  <a:pt x="1378657" y="1511300"/>
                </a:lnTo>
                <a:lnTo>
                  <a:pt x="1379963" y="1473200"/>
                </a:lnTo>
                <a:lnTo>
                  <a:pt x="1371015" y="1435100"/>
                </a:lnTo>
                <a:lnTo>
                  <a:pt x="1351986" y="1397000"/>
                </a:lnTo>
                <a:lnTo>
                  <a:pt x="1329515" y="1371600"/>
                </a:lnTo>
                <a:lnTo>
                  <a:pt x="1324731" y="1358900"/>
                </a:lnTo>
                <a:lnTo>
                  <a:pt x="1323669" y="1346200"/>
                </a:lnTo>
                <a:lnTo>
                  <a:pt x="2446328" y="1346200"/>
                </a:lnTo>
                <a:lnTo>
                  <a:pt x="2445266" y="1358900"/>
                </a:lnTo>
                <a:lnTo>
                  <a:pt x="2440486" y="1371600"/>
                </a:lnTo>
                <a:lnTo>
                  <a:pt x="2418035" y="1397000"/>
                </a:lnTo>
                <a:lnTo>
                  <a:pt x="2398989" y="1435100"/>
                </a:lnTo>
                <a:lnTo>
                  <a:pt x="2390033" y="1473200"/>
                </a:lnTo>
                <a:lnTo>
                  <a:pt x="2391335" y="1511300"/>
                </a:lnTo>
                <a:lnTo>
                  <a:pt x="2403064" y="1549400"/>
                </a:lnTo>
                <a:lnTo>
                  <a:pt x="2407994" y="1562100"/>
                </a:lnTo>
                <a:lnTo>
                  <a:pt x="2412701" y="1574800"/>
                </a:lnTo>
                <a:lnTo>
                  <a:pt x="2417180" y="1587500"/>
                </a:lnTo>
                <a:lnTo>
                  <a:pt x="2421429" y="1600200"/>
                </a:lnTo>
                <a:lnTo>
                  <a:pt x="1884996" y="1600200"/>
                </a:lnTo>
                <a:lnTo>
                  <a:pt x="1835576" y="1612900"/>
                </a:lnTo>
                <a:lnTo>
                  <a:pt x="1791170" y="1625600"/>
                </a:lnTo>
                <a:lnTo>
                  <a:pt x="1753549" y="1663700"/>
                </a:lnTo>
                <a:lnTo>
                  <a:pt x="1724483" y="1701800"/>
                </a:lnTo>
                <a:lnTo>
                  <a:pt x="1705745" y="1739900"/>
                </a:lnTo>
                <a:lnTo>
                  <a:pt x="1699105" y="1790700"/>
                </a:lnTo>
                <a:lnTo>
                  <a:pt x="1705745" y="1841500"/>
                </a:lnTo>
                <a:lnTo>
                  <a:pt x="1724483" y="1879600"/>
                </a:lnTo>
                <a:lnTo>
                  <a:pt x="1753549" y="1917700"/>
                </a:lnTo>
                <a:lnTo>
                  <a:pt x="1791170" y="1955800"/>
                </a:lnTo>
                <a:lnTo>
                  <a:pt x="1835576" y="1968500"/>
                </a:lnTo>
                <a:lnTo>
                  <a:pt x="1884996" y="1981200"/>
                </a:lnTo>
                <a:lnTo>
                  <a:pt x="2421429" y="1981200"/>
                </a:lnTo>
                <a:lnTo>
                  <a:pt x="2417180" y="1993900"/>
                </a:lnTo>
                <a:lnTo>
                  <a:pt x="2412701" y="2006600"/>
                </a:lnTo>
                <a:lnTo>
                  <a:pt x="2407994" y="2019300"/>
                </a:lnTo>
                <a:lnTo>
                  <a:pt x="2403064" y="2032000"/>
                </a:lnTo>
                <a:lnTo>
                  <a:pt x="2391335" y="2070100"/>
                </a:lnTo>
                <a:lnTo>
                  <a:pt x="2390033" y="2108200"/>
                </a:lnTo>
                <a:lnTo>
                  <a:pt x="2398989" y="2146300"/>
                </a:lnTo>
                <a:lnTo>
                  <a:pt x="2418035" y="2184400"/>
                </a:lnTo>
                <a:lnTo>
                  <a:pt x="2440486" y="2209800"/>
                </a:lnTo>
                <a:lnTo>
                  <a:pt x="2445266" y="2222500"/>
                </a:lnTo>
                <a:lnTo>
                  <a:pt x="2446328" y="2235200"/>
                </a:lnTo>
                <a:lnTo>
                  <a:pt x="2443748" y="2247900"/>
                </a:lnTo>
                <a:close/>
              </a:path>
              <a:path w="2600960" h="2501900">
                <a:moveTo>
                  <a:pt x="285787" y="1638300"/>
                </a:moveTo>
                <a:lnTo>
                  <a:pt x="265170" y="1638300"/>
                </a:lnTo>
                <a:lnTo>
                  <a:pt x="256284" y="1625600"/>
                </a:lnTo>
                <a:lnTo>
                  <a:pt x="162747" y="1536700"/>
                </a:lnTo>
                <a:lnTo>
                  <a:pt x="156595" y="1524000"/>
                </a:lnTo>
                <a:lnTo>
                  <a:pt x="154011" y="1511300"/>
                </a:lnTo>
                <a:lnTo>
                  <a:pt x="155069" y="1498600"/>
                </a:lnTo>
                <a:lnTo>
                  <a:pt x="1275603" y="1498600"/>
                </a:lnTo>
                <a:lnTo>
                  <a:pt x="1276664" y="1511300"/>
                </a:lnTo>
                <a:lnTo>
                  <a:pt x="1274081" y="1524000"/>
                </a:lnTo>
                <a:lnTo>
                  <a:pt x="1267930" y="1536700"/>
                </a:lnTo>
                <a:lnTo>
                  <a:pt x="1227842" y="1574800"/>
                </a:lnTo>
                <a:lnTo>
                  <a:pt x="398342" y="1574800"/>
                </a:lnTo>
                <a:lnTo>
                  <a:pt x="360492" y="1587500"/>
                </a:lnTo>
                <a:lnTo>
                  <a:pt x="325792" y="1612900"/>
                </a:lnTo>
                <a:lnTo>
                  <a:pt x="295485" y="1625600"/>
                </a:lnTo>
                <a:lnTo>
                  <a:pt x="285787" y="1638300"/>
                </a:lnTo>
                <a:close/>
              </a:path>
              <a:path w="2600960" h="2501900">
                <a:moveTo>
                  <a:pt x="993440" y="1587500"/>
                </a:moveTo>
                <a:lnTo>
                  <a:pt x="437237" y="1587500"/>
                </a:lnTo>
                <a:lnTo>
                  <a:pt x="398342" y="1574800"/>
                </a:lnTo>
                <a:lnTo>
                  <a:pt x="1032334" y="1574800"/>
                </a:lnTo>
                <a:lnTo>
                  <a:pt x="993440" y="1587500"/>
                </a:lnTo>
                <a:close/>
              </a:path>
              <a:path w="2600960" h="2501900">
                <a:moveTo>
                  <a:pt x="1165502" y="1638300"/>
                </a:moveTo>
                <a:lnTo>
                  <a:pt x="1144888" y="1638300"/>
                </a:lnTo>
                <a:lnTo>
                  <a:pt x="1135191" y="1625600"/>
                </a:lnTo>
                <a:lnTo>
                  <a:pt x="1104884" y="1612900"/>
                </a:lnTo>
                <a:lnTo>
                  <a:pt x="1070184" y="1587500"/>
                </a:lnTo>
                <a:lnTo>
                  <a:pt x="1032334" y="1574800"/>
                </a:lnTo>
                <a:lnTo>
                  <a:pt x="1227842" y="1574800"/>
                </a:lnTo>
                <a:lnTo>
                  <a:pt x="1174393" y="1625600"/>
                </a:lnTo>
                <a:lnTo>
                  <a:pt x="1165502" y="1638300"/>
                </a:lnTo>
                <a:close/>
              </a:path>
              <a:path w="2600960" h="2501900">
                <a:moveTo>
                  <a:pt x="944700" y="1600200"/>
                </a:moveTo>
                <a:lnTo>
                  <a:pt x="485975" y="1600200"/>
                </a:lnTo>
                <a:lnTo>
                  <a:pt x="475068" y="1587500"/>
                </a:lnTo>
                <a:lnTo>
                  <a:pt x="955608" y="1587500"/>
                </a:lnTo>
                <a:lnTo>
                  <a:pt x="944700" y="1600200"/>
                </a:lnTo>
                <a:close/>
              </a:path>
              <a:path w="2600960" h="2501900">
                <a:moveTo>
                  <a:pt x="922523" y="1612900"/>
                </a:moveTo>
                <a:lnTo>
                  <a:pt x="508150" y="1612900"/>
                </a:lnTo>
                <a:lnTo>
                  <a:pt x="497003" y="1600200"/>
                </a:lnTo>
                <a:lnTo>
                  <a:pt x="933670" y="1600200"/>
                </a:lnTo>
                <a:lnTo>
                  <a:pt x="922523" y="1612900"/>
                </a:lnTo>
                <a:close/>
              </a:path>
              <a:path w="2600960" h="2501900">
                <a:moveTo>
                  <a:pt x="2421429" y="1981200"/>
                </a:moveTo>
                <a:lnTo>
                  <a:pt x="1884996" y="1981200"/>
                </a:lnTo>
                <a:lnTo>
                  <a:pt x="1934418" y="1968500"/>
                </a:lnTo>
                <a:lnTo>
                  <a:pt x="1978829" y="1955800"/>
                </a:lnTo>
                <a:lnTo>
                  <a:pt x="2016458" y="1917700"/>
                </a:lnTo>
                <a:lnTo>
                  <a:pt x="2045530" y="1879600"/>
                </a:lnTo>
                <a:lnTo>
                  <a:pt x="2064274" y="1841500"/>
                </a:lnTo>
                <a:lnTo>
                  <a:pt x="2070916" y="1790700"/>
                </a:lnTo>
                <a:lnTo>
                  <a:pt x="2064274" y="1739900"/>
                </a:lnTo>
                <a:lnTo>
                  <a:pt x="2045530" y="1701800"/>
                </a:lnTo>
                <a:lnTo>
                  <a:pt x="2016458" y="1663700"/>
                </a:lnTo>
                <a:lnTo>
                  <a:pt x="1978829" y="1625600"/>
                </a:lnTo>
                <a:lnTo>
                  <a:pt x="1934418" y="1612900"/>
                </a:lnTo>
                <a:lnTo>
                  <a:pt x="1884996" y="1600200"/>
                </a:lnTo>
                <a:lnTo>
                  <a:pt x="2421429" y="1600200"/>
                </a:lnTo>
                <a:lnTo>
                  <a:pt x="2439856" y="1625600"/>
                </a:lnTo>
                <a:lnTo>
                  <a:pt x="2466421" y="1663700"/>
                </a:lnTo>
                <a:lnTo>
                  <a:pt x="2499480" y="1676400"/>
                </a:lnTo>
                <a:lnTo>
                  <a:pt x="2537389" y="1689100"/>
                </a:lnTo>
                <a:lnTo>
                  <a:pt x="2574686" y="1689100"/>
                </a:lnTo>
                <a:lnTo>
                  <a:pt x="2584916" y="1701800"/>
                </a:lnTo>
                <a:lnTo>
                  <a:pt x="2593050" y="1701800"/>
                </a:lnTo>
                <a:lnTo>
                  <a:pt x="2598420" y="1714500"/>
                </a:lnTo>
                <a:lnTo>
                  <a:pt x="2600359" y="1727200"/>
                </a:lnTo>
                <a:lnTo>
                  <a:pt x="2600359" y="1854200"/>
                </a:lnTo>
                <a:lnTo>
                  <a:pt x="2598420" y="1866900"/>
                </a:lnTo>
                <a:lnTo>
                  <a:pt x="2593050" y="1879600"/>
                </a:lnTo>
                <a:lnTo>
                  <a:pt x="2584916" y="1879600"/>
                </a:lnTo>
                <a:lnTo>
                  <a:pt x="2574686" y="1892300"/>
                </a:lnTo>
                <a:lnTo>
                  <a:pt x="2537389" y="1892300"/>
                </a:lnTo>
                <a:lnTo>
                  <a:pt x="2499480" y="1905000"/>
                </a:lnTo>
                <a:lnTo>
                  <a:pt x="2466421" y="1917700"/>
                </a:lnTo>
                <a:lnTo>
                  <a:pt x="2439856" y="1955800"/>
                </a:lnTo>
                <a:lnTo>
                  <a:pt x="2421429" y="1981200"/>
                </a:lnTo>
                <a:close/>
              </a:path>
              <a:path w="2600960" h="2501900">
                <a:moveTo>
                  <a:pt x="807766" y="1778000"/>
                </a:moveTo>
                <a:lnTo>
                  <a:pt x="622910" y="1778000"/>
                </a:lnTo>
                <a:lnTo>
                  <a:pt x="619431" y="1765300"/>
                </a:lnTo>
                <a:lnTo>
                  <a:pt x="613883" y="1727200"/>
                </a:lnTo>
                <a:lnTo>
                  <a:pt x="602877" y="1689100"/>
                </a:lnTo>
                <a:lnTo>
                  <a:pt x="582575" y="1651000"/>
                </a:lnTo>
                <a:lnTo>
                  <a:pt x="554309" y="1625600"/>
                </a:lnTo>
                <a:lnTo>
                  <a:pt x="519414" y="1612900"/>
                </a:lnTo>
                <a:lnTo>
                  <a:pt x="911263" y="1612900"/>
                </a:lnTo>
                <a:lnTo>
                  <a:pt x="848097" y="1651000"/>
                </a:lnTo>
                <a:lnTo>
                  <a:pt x="827791" y="1689100"/>
                </a:lnTo>
                <a:lnTo>
                  <a:pt x="816784" y="1727200"/>
                </a:lnTo>
                <a:lnTo>
                  <a:pt x="811245" y="1765300"/>
                </a:lnTo>
                <a:lnTo>
                  <a:pt x="807766" y="1778000"/>
                </a:lnTo>
                <a:close/>
              </a:path>
              <a:path w="2600960" h="2501900">
                <a:moveTo>
                  <a:pt x="792111" y="1790700"/>
                </a:moveTo>
                <a:lnTo>
                  <a:pt x="638561" y="1790700"/>
                </a:lnTo>
                <a:lnTo>
                  <a:pt x="629544" y="1778000"/>
                </a:lnTo>
                <a:lnTo>
                  <a:pt x="801131" y="1778000"/>
                </a:lnTo>
                <a:lnTo>
                  <a:pt x="792111" y="1790700"/>
                </a:lnTo>
                <a:close/>
              </a:path>
              <a:path w="2600960" h="2501900">
                <a:moveTo>
                  <a:pt x="1465138" y="2349500"/>
                </a:moveTo>
                <a:lnTo>
                  <a:pt x="1425956" y="2349500"/>
                </a:lnTo>
                <a:lnTo>
                  <a:pt x="1332419" y="2247900"/>
                </a:lnTo>
                <a:lnTo>
                  <a:pt x="2437602" y="2247900"/>
                </a:lnTo>
                <a:lnTo>
                  <a:pt x="2390833" y="2298700"/>
                </a:lnTo>
                <a:lnTo>
                  <a:pt x="1568010" y="2298700"/>
                </a:lnTo>
                <a:lnTo>
                  <a:pt x="1530160" y="2311400"/>
                </a:lnTo>
                <a:lnTo>
                  <a:pt x="1495464" y="2324100"/>
                </a:lnTo>
                <a:lnTo>
                  <a:pt x="1465138" y="2349500"/>
                </a:lnTo>
                <a:close/>
              </a:path>
              <a:path w="2600960" h="2501900">
                <a:moveTo>
                  <a:pt x="2125261" y="2311400"/>
                </a:moveTo>
                <a:lnTo>
                  <a:pt x="1644731" y="2311400"/>
                </a:lnTo>
                <a:lnTo>
                  <a:pt x="1606903" y="2298700"/>
                </a:lnTo>
                <a:lnTo>
                  <a:pt x="2163104" y="2298700"/>
                </a:lnTo>
                <a:lnTo>
                  <a:pt x="2125261" y="2311400"/>
                </a:lnTo>
                <a:close/>
              </a:path>
              <a:path w="2600960" h="2501900">
                <a:moveTo>
                  <a:pt x="2344065" y="2349500"/>
                </a:moveTo>
                <a:lnTo>
                  <a:pt x="2304854" y="2349500"/>
                </a:lnTo>
                <a:lnTo>
                  <a:pt x="2274557" y="2324100"/>
                </a:lnTo>
                <a:lnTo>
                  <a:pt x="2239856" y="2311400"/>
                </a:lnTo>
                <a:lnTo>
                  <a:pt x="2202004" y="2298700"/>
                </a:lnTo>
                <a:lnTo>
                  <a:pt x="2390833" y="2298700"/>
                </a:lnTo>
                <a:lnTo>
                  <a:pt x="2344065" y="2349500"/>
                </a:lnTo>
                <a:close/>
              </a:path>
              <a:path w="2600960" h="2501900">
                <a:moveTo>
                  <a:pt x="2103336" y="2324100"/>
                </a:moveTo>
                <a:lnTo>
                  <a:pt x="1666678" y="2324100"/>
                </a:lnTo>
                <a:lnTo>
                  <a:pt x="1655645" y="2311400"/>
                </a:lnTo>
                <a:lnTo>
                  <a:pt x="2114360" y="2311400"/>
                </a:lnTo>
                <a:lnTo>
                  <a:pt x="2103336" y="2324100"/>
                </a:lnTo>
                <a:close/>
              </a:path>
              <a:path w="2600960" h="2501900">
                <a:moveTo>
                  <a:pt x="1970802" y="2501900"/>
                </a:moveTo>
                <a:lnTo>
                  <a:pt x="1799203" y="2501900"/>
                </a:lnTo>
                <a:lnTo>
                  <a:pt x="1792571" y="2489200"/>
                </a:lnTo>
                <a:lnTo>
                  <a:pt x="1789094" y="2476500"/>
                </a:lnTo>
                <a:lnTo>
                  <a:pt x="1783555" y="2438400"/>
                </a:lnTo>
                <a:lnTo>
                  <a:pt x="1772547" y="2400300"/>
                </a:lnTo>
                <a:lnTo>
                  <a:pt x="1752247" y="2374900"/>
                </a:lnTo>
                <a:lnTo>
                  <a:pt x="1723984" y="2349500"/>
                </a:lnTo>
                <a:lnTo>
                  <a:pt x="1689086" y="2324100"/>
                </a:lnTo>
                <a:lnTo>
                  <a:pt x="2080935" y="2324100"/>
                </a:lnTo>
                <a:lnTo>
                  <a:pt x="2046034" y="2349500"/>
                </a:lnTo>
                <a:lnTo>
                  <a:pt x="1997462" y="2400300"/>
                </a:lnTo>
                <a:lnTo>
                  <a:pt x="1986456" y="2438400"/>
                </a:lnTo>
                <a:lnTo>
                  <a:pt x="1980917" y="2476500"/>
                </a:lnTo>
                <a:lnTo>
                  <a:pt x="1977441" y="2489200"/>
                </a:lnTo>
                <a:lnTo>
                  <a:pt x="1970802" y="2501900"/>
                </a:lnTo>
                <a:close/>
              </a:path>
            </a:pathLst>
          </a:custGeom>
          <a:solidFill>
            <a:srgbClr val="2B3C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380516" y="3884216"/>
            <a:ext cx="10478484" cy="23903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b="1" spc="-153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lang="en-IN" b="1" spc="-114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lang="en-IN" b="1" spc="-106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lang="en-IN" b="1" spc="-1914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lang="en-IN" b="1" spc="-1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b="1" spc="-278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lang="en-US" b="1" spc="-2780" dirty="0">
                <a:solidFill>
                  <a:srgbClr val="FFFFFF"/>
                </a:solidFill>
                <a:latin typeface="Verdana"/>
                <a:cs typeface="Verdana"/>
              </a:rPr>
              <a:t>   </a:t>
            </a:r>
            <a:r>
              <a:rPr b="1" spc="-132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b="1" spc="-135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b="1" spc="-145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b="1" spc="-1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b="1" spc="-104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b="1" spc="-278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lang="en-US" b="1" spc="-2780" dirty="0">
                <a:solidFill>
                  <a:srgbClr val="FFFFFF"/>
                </a:solidFill>
                <a:latin typeface="Verdana"/>
                <a:cs typeface="Verdana"/>
              </a:rPr>
              <a:t>    </a:t>
            </a:r>
            <a:r>
              <a:rPr b="1" spc="-104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b="1" spc="-124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b="1" spc="-134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</a:p>
          <a:p>
            <a:pPr marR="285750" algn="ctr">
              <a:lnSpc>
                <a:spcPct val="100000"/>
              </a:lnSpc>
              <a:spcBef>
                <a:spcPts val="310"/>
              </a:spcBef>
            </a:pPr>
            <a:r>
              <a:rPr sz="5200" b="1" spc="-25" dirty="0">
                <a:latin typeface="Trebuchet MS"/>
                <a:cs typeface="Trebuchet MS"/>
              </a:rPr>
              <a:t>Tagline</a:t>
            </a:r>
            <a:r>
              <a:rPr sz="5200" b="1" spc="-175" dirty="0">
                <a:latin typeface="Trebuchet MS"/>
                <a:cs typeface="Trebuchet MS"/>
              </a:rPr>
              <a:t> </a:t>
            </a:r>
            <a:r>
              <a:rPr sz="5200" b="1" spc="-85" dirty="0">
                <a:latin typeface="Trebuchet MS"/>
                <a:cs typeface="Trebuchet MS"/>
              </a:rPr>
              <a:t>for</a:t>
            </a:r>
            <a:r>
              <a:rPr sz="5200" b="1" spc="-175" dirty="0">
                <a:latin typeface="Trebuchet MS"/>
                <a:cs typeface="Trebuchet MS"/>
              </a:rPr>
              <a:t> </a:t>
            </a:r>
            <a:r>
              <a:rPr sz="5200" b="1" spc="-55" dirty="0">
                <a:latin typeface="Trebuchet MS"/>
                <a:cs typeface="Trebuchet MS"/>
              </a:rPr>
              <a:t>Your</a:t>
            </a:r>
            <a:r>
              <a:rPr sz="5200" b="1" spc="-170" dirty="0">
                <a:latin typeface="Trebuchet MS"/>
                <a:cs typeface="Trebuchet MS"/>
              </a:rPr>
              <a:t> </a:t>
            </a:r>
            <a:r>
              <a:rPr sz="5200" b="1" spc="-25" dirty="0">
                <a:latin typeface="Trebuchet MS"/>
                <a:cs typeface="Trebuchet MS"/>
              </a:rPr>
              <a:t>Idea</a:t>
            </a:r>
            <a:endParaRPr sz="52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88400" y="1028701"/>
            <a:ext cx="295275" cy="295275"/>
          </a:xfrm>
          <a:custGeom>
            <a:avLst/>
            <a:gdLst/>
            <a:ahLst/>
            <a:cxnLst/>
            <a:rect l="l" t="t" r="r" b="b"/>
            <a:pathLst>
              <a:path w="295275" h="295275">
                <a:moveTo>
                  <a:pt x="147626" y="295250"/>
                </a:moveTo>
                <a:lnTo>
                  <a:pt x="135074" y="239338"/>
                </a:lnTo>
                <a:lnTo>
                  <a:pt x="118743" y="201326"/>
                </a:lnTo>
                <a:lnTo>
                  <a:pt x="55912" y="160176"/>
                </a:lnTo>
                <a:lnTo>
                  <a:pt x="0" y="147625"/>
                </a:lnTo>
                <a:lnTo>
                  <a:pt x="55912" y="135074"/>
                </a:lnTo>
                <a:lnTo>
                  <a:pt x="93924" y="118743"/>
                </a:lnTo>
                <a:lnTo>
                  <a:pt x="118743" y="93924"/>
                </a:lnTo>
                <a:lnTo>
                  <a:pt x="135074" y="55912"/>
                </a:lnTo>
                <a:lnTo>
                  <a:pt x="147625" y="0"/>
                </a:lnTo>
                <a:lnTo>
                  <a:pt x="160176" y="55912"/>
                </a:lnTo>
                <a:lnTo>
                  <a:pt x="176508" y="93924"/>
                </a:lnTo>
                <a:lnTo>
                  <a:pt x="201326" y="118743"/>
                </a:lnTo>
                <a:lnTo>
                  <a:pt x="239338" y="135074"/>
                </a:lnTo>
                <a:lnTo>
                  <a:pt x="295251" y="147625"/>
                </a:lnTo>
                <a:lnTo>
                  <a:pt x="239338" y="160176"/>
                </a:lnTo>
                <a:lnTo>
                  <a:pt x="201326" y="176508"/>
                </a:lnTo>
                <a:lnTo>
                  <a:pt x="176508" y="201326"/>
                </a:lnTo>
                <a:lnTo>
                  <a:pt x="160176" y="239338"/>
                </a:lnTo>
                <a:lnTo>
                  <a:pt x="147626" y="295250"/>
                </a:lnTo>
                <a:close/>
              </a:path>
            </a:pathLst>
          </a:custGeom>
          <a:solidFill>
            <a:srgbClr val="2B3C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41956" y="9258301"/>
            <a:ext cx="295275" cy="295275"/>
          </a:xfrm>
          <a:custGeom>
            <a:avLst/>
            <a:gdLst/>
            <a:ahLst/>
            <a:cxnLst/>
            <a:rect l="l" t="t" r="r" b="b"/>
            <a:pathLst>
              <a:path w="295275" h="295275">
                <a:moveTo>
                  <a:pt x="147626" y="295250"/>
                </a:moveTo>
                <a:lnTo>
                  <a:pt x="135074" y="239338"/>
                </a:lnTo>
                <a:lnTo>
                  <a:pt x="118743" y="201326"/>
                </a:lnTo>
                <a:lnTo>
                  <a:pt x="55912" y="160176"/>
                </a:lnTo>
                <a:lnTo>
                  <a:pt x="0" y="147625"/>
                </a:lnTo>
                <a:lnTo>
                  <a:pt x="55912" y="135074"/>
                </a:lnTo>
                <a:lnTo>
                  <a:pt x="93924" y="118743"/>
                </a:lnTo>
                <a:lnTo>
                  <a:pt x="118743" y="93924"/>
                </a:lnTo>
                <a:lnTo>
                  <a:pt x="135074" y="55912"/>
                </a:lnTo>
                <a:lnTo>
                  <a:pt x="147625" y="0"/>
                </a:lnTo>
                <a:lnTo>
                  <a:pt x="160176" y="55912"/>
                </a:lnTo>
                <a:lnTo>
                  <a:pt x="176508" y="93924"/>
                </a:lnTo>
                <a:lnTo>
                  <a:pt x="201326" y="118743"/>
                </a:lnTo>
                <a:lnTo>
                  <a:pt x="239338" y="135074"/>
                </a:lnTo>
                <a:lnTo>
                  <a:pt x="295251" y="147625"/>
                </a:lnTo>
                <a:lnTo>
                  <a:pt x="239338" y="160176"/>
                </a:lnTo>
                <a:lnTo>
                  <a:pt x="201326" y="176508"/>
                </a:lnTo>
                <a:lnTo>
                  <a:pt x="176508" y="201326"/>
                </a:lnTo>
                <a:lnTo>
                  <a:pt x="160176" y="239338"/>
                </a:lnTo>
                <a:lnTo>
                  <a:pt x="147626" y="295250"/>
                </a:lnTo>
                <a:close/>
              </a:path>
            </a:pathLst>
          </a:custGeom>
          <a:solidFill>
            <a:srgbClr val="F9D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997177" y="318709"/>
            <a:ext cx="295275" cy="295275"/>
          </a:xfrm>
          <a:custGeom>
            <a:avLst/>
            <a:gdLst/>
            <a:ahLst/>
            <a:cxnLst/>
            <a:rect l="l" t="t" r="r" b="b"/>
            <a:pathLst>
              <a:path w="295275" h="295275">
                <a:moveTo>
                  <a:pt x="147626" y="295250"/>
                </a:moveTo>
                <a:lnTo>
                  <a:pt x="135074" y="239338"/>
                </a:lnTo>
                <a:lnTo>
                  <a:pt x="118743" y="201326"/>
                </a:lnTo>
                <a:lnTo>
                  <a:pt x="55912" y="160176"/>
                </a:lnTo>
                <a:lnTo>
                  <a:pt x="0" y="147625"/>
                </a:lnTo>
                <a:lnTo>
                  <a:pt x="55912" y="135074"/>
                </a:lnTo>
                <a:lnTo>
                  <a:pt x="93924" y="118743"/>
                </a:lnTo>
                <a:lnTo>
                  <a:pt x="118743" y="93924"/>
                </a:lnTo>
                <a:lnTo>
                  <a:pt x="135074" y="55912"/>
                </a:lnTo>
                <a:lnTo>
                  <a:pt x="147625" y="0"/>
                </a:lnTo>
                <a:lnTo>
                  <a:pt x="160176" y="55912"/>
                </a:lnTo>
                <a:lnTo>
                  <a:pt x="176508" y="93924"/>
                </a:lnTo>
                <a:lnTo>
                  <a:pt x="201326" y="118743"/>
                </a:lnTo>
                <a:lnTo>
                  <a:pt x="239338" y="135074"/>
                </a:lnTo>
                <a:lnTo>
                  <a:pt x="295251" y="147625"/>
                </a:lnTo>
                <a:lnTo>
                  <a:pt x="239338" y="160176"/>
                </a:lnTo>
                <a:lnTo>
                  <a:pt x="201326" y="176508"/>
                </a:lnTo>
                <a:lnTo>
                  <a:pt x="176508" y="201326"/>
                </a:lnTo>
                <a:lnTo>
                  <a:pt x="160176" y="239338"/>
                </a:lnTo>
                <a:lnTo>
                  <a:pt x="147626" y="295250"/>
                </a:lnTo>
                <a:close/>
              </a:path>
            </a:pathLst>
          </a:custGeom>
          <a:solidFill>
            <a:srgbClr val="2D67B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454448"/>
            <a:ext cx="3295650" cy="2832735"/>
          </a:xfrm>
          <a:custGeom>
            <a:avLst/>
            <a:gdLst/>
            <a:ahLst/>
            <a:cxnLst/>
            <a:rect l="l" t="t" r="r" b="b"/>
            <a:pathLst>
              <a:path w="3295650" h="2832734">
                <a:moveTo>
                  <a:pt x="2538687" y="2832550"/>
                </a:moveTo>
                <a:lnTo>
                  <a:pt x="756688" y="2832550"/>
                </a:lnTo>
                <a:lnTo>
                  <a:pt x="750867" y="2825731"/>
                </a:lnTo>
                <a:lnTo>
                  <a:pt x="718172" y="2788106"/>
                </a:lnTo>
                <a:lnTo>
                  <a:pt x="685167" y="2750791"/>
                </a:lnTo>
                <a:lnTo>
                  <a:pt x="651851" y="2713787"/>
                </a:lnTo>
                <a:lnTo>
                  <a:pt x="618223" y="2677094"/>
                </a:lnTo>
                <a:lnTo>
                  <a:pt x="584285" y="2640711"/>
                </a:lnTo>
                <a:lnTo>
                  <a:pt x="550036" y="2604639"/>
                </a:lnTo>
                <a:lnTo>
                  <a:pt x="515476" y="2568877"/>
                </a:lnTo>
                <a:lnTo>
                  <a:pt x="480605" y="2533426"/>
                </a:lnTo>
                <a:lnTo>
                  <a:pt x="445423" y="2498285"/>
                </a:lnTo>
                <a:lnTo>
                  <a:pt x="409930" y="2463455"/>
                </a:lnTo>
                <a:lnTo>
                  <a:pt x="374126" y="2428935"/>
                </a:lnTo>
                <a:lnTo>
                  <a:pt x="338011" y="2394726"/>
                </a:lnTo>
                <a:lnTo>
                  <a:pt x="301586" y="2360828"/>
                </a:lnTo>
                <a:lnTo>
                  <a:pt x="264849" y="2327240"/>
                </a:lnTo>
                <a:lnTo>
                  <a:pt x="227801" y="2293963"/>
                </a:lnTo>
                <a:lnTo>
                  <a:pt x="190443" y="2260996"/>
                </a:lnTo>
                <a:lnTo>
                  <a:pt x="152773" y="2228340"/>
                </a:lnTo>
                <a:lnTo>
                  <a:pt x="114793" y="2195995"/>
                </a:lnTo>
                <a:lnTo>
                  <a:pt x="76502" y="2163960"/>
                </a:lnTo>
                <a:lnTo>
                  <a:pt x="37899" y="2132235"/>
                </a:lnTo>
                <a:lnTo>
                  <a:pt x="37899" y="2131926"/>
                </a:lnTo>
                <a:lnTo>
                  <a:pt x="6675" y="2089437"/>
                </a:lnTo>
                <a:lnTo>
                  <a:pt x="0" y="2059872"/>
                </a:lnTo>
                <a:lnTo>
                  <a:pt x="0" y="2044536"/>
                </a:lnTo>
                <a:lnTo>
                  <a:pt x="13231" y="2001181"/>
                </a:lnTo>
                <a:lnTo>
                  <a:pt x="76502" y="1940757"/>
                </a:lnTo>
                <a:lnTo>
                  <a:pt x="114793" y="1908722"/>
                </a:lnTo>
                <a:lnTo>
                  <a:pt x="152773" y="1876376"/>
                </a:lnTo>
                <a:lnTo>
                  <a:pt x="190443" y="1843720"/>
                </a:lnTo>
                <a:lnTo>
                  <a:pt x="227801" y="1810753"/>
                </a:lnTo>
                <a:lnTo>
                  <a:pt x="264849" y="1777476"/>
                </a:lnTo>
                <a:lnTo>
                  <a:pt x="301585" y="1743888"/>
                </a:lnTo>
                <a:lnTo>
                  <a:pt x="338011" y="1709990"/>
                </a:lnTo>
                <a:lnTo>
                  <a:pt x="374126" y="1675781"/>
                </a:lnTo>
                <a:lnTo>
                  <a:pt x="409930" y="1641261"/>
                </a:lnTo>
                <a:lnTo>
                  <a:pt x="445423" y="1606431"/>
                </a:lnTo>
                <a:lnTo>
                  <a:pt x="480605" y="1571291"/>
                </a:lnTo>
                <a:lnTo>
                  <a:pt x="515476" y="1535839"/>
                </a:lnTo>
                <a:lnTo>
                  <a:pt x="550036" y="1500078"/>
                </a:lnTo>
                <a:lnTo>
                  <a:pt x="584285" y="1464005"/>
                </a:lnTo>
                <a:lnTo>
                  <a:pt x="618223" y="1427622"/>
                </a:lnTo>
                <a:lnTo>
                  <a:pt x="651850" y="1390929"/>
                </a:lnTo>
                <a:lnTo>
                  <a:pt x="685167" y="1353925"/>
                </a:lnTo>
                <a:lnTo>
                  <a:pt x="718172" y="1316610"/>
                </a:lnTo>
                <a:lnTo>
                  <a:pt x="750867" y="1278985"/>
                </a:lnTo>
                <a:lnTo>
                  <a:pt x="783250" y="1241049"/>
                </a:lnTo>
                <a:lnTo>
                  <a:pt x="815323" y="1202803"/>
                </a:lnTo>
                <a:lnTo>
                  <a:pt x="847085" y="1164246"/>
                </a:lnTo>
                <a:lnTo>
                  <a:pt x="879146" y="1124587"/>
                </a:lnTo>
                <a:lnTo>
                  <a:pt x="910822" y="1084682"/>
                </a:lnTo>
                <a:lnTo>
                  <a:pt x="942111" y="1044531"/>
                </a:lnTo>
                <a:lnTo>
                  <a:pt x="973014" y="1004135"/>
                </a:lnTo>
                <a:lnTo>
                  <a:pt x="1003531" y="963493"/>
                </a:lnTo>
                <a:lnTo>
                  <a:pt x="1033661" y="922605"/>
                </a:lnTo>
                <a:lnTo>
                  <a:pt x="1063405" y="881472"/>
                </a:lnTo>
                <a:lnTo>
                  <a:pt x="1092762" y="840093"/>
                </a:lnTo>
                <a:lnTo>
                  <a:pt x="1121734" y="798469"/>
                </a:lnTo>
                <a:lnTo>
                  <a:pt x="1150318" y="756599"/>
                </a:lnTo>
                <a:lnTo>
                  <a:pt x="1178517" y="714483"/>
                </a:lnTo>
                <a:lnTo>
                  <a:pt x="1206329" y="672122"/>
                </a:lnTo>
                <a:lnTo>
                  <a:pt x="1233755" y="629515"/>
                </a:lnTo>
                <a:lnTo>
                  <a:pt x="1260794" y="586662"/>
                </a:lnTo>
                <a:lnTo>
                  <a:pt x="1287448" y="543564"/>
                </a:lnTo>
                <a:lnTo>
                  <a:pt x="1313714" y="500220"/>
                </a:lnTo>
                <a:lnTo>
                  <a:pt x="1339595" y="456630"/>
                </a:lnTo>
                <a:lnTo>
                  <a:pt x="1365089" y="412795"/>
                </a:lnTo>
                <a:lnTo>
                  <a:pt x="1390197" y="368714"/>
                </a:lnTo>
                <a:lnTo>
                  <a:pt x="1414918" y="324388"/>
                </a:lnTo>
                <a:lnTo>
                  <a:pt x="1439254" y="279816"/>
                </a:lnTo>
                <a:lnTo>
                  <a:pt x="1463202" y="234998"/>
                </a:lnTo>
                <a:lnTo>
                  <a:pt x="1486765" y="189934"/>
                </a:lnTo>
                <a:lnTo>
                  <a:pt x="1509941" y="144625"/>
                </a:lnTo>
                <a:lnTo>
                  <a:pt x="1532731" y="99070"/>
                </a:lnTo>
                <a:lnTo>
                  <a:pt x="1555134" y="53270"/>
                </a:lnTo>
                <a:lnTo>
                  <a:pt x="1557482" y="49236"/>
                </a:lnTo>
                <a:lnTo>
                  <a:pt x="1586426" y="19175"/>
                </a:lnTo>
                <a:lnTo>
                  <a:pt x="1624665" y="2424"/>
                </a:lnTo>
                <a:lnTo>
                  <a:pt x="1643153" y="0"/>
                </a:lnTo>
                <a:lnTo>
                  <a:pt x="1652496" y="0"/>
                </a:lnTo>
                <a:lnTo>
                  <a:pt x="1693061" y="9887"/>
                </a:lnTo>
                <a:lnTo>
                  <a:pt x="1726778" y="34490"/>
                </a:lnTo>
                <a:lnTo>
                  <a:pt x="1762918" y="99070"/>
                </a:lnTo>
                <a:lnTo>
                  <a:pt x="1785708" y="144625"/>
                </a:lnTo>
                <a:lnTo>
                  <a:pt x="1808884" y="189934"/>
                </a:lnTo>
                <a:lnTo>
                  <a:pt x="1832447" y="234998"/>
                </a:lnTo>
                <a:lnTo>
                  <a:pt x="1856395" y="279816"/>
                </a:lnTo>
                <a:lnTo>
                  <a:pt x="1880731" y="324388"/>
                </a:lnTo>
                <a:lnTo>
                  <a:pt x="1905452" y="368714"/>
                </a:lnTo>
                <a:lnTo>
                  <a:pt x="1930560" y="412795"/>
                </a:lnTo>
                <a:lnTo>
                  <a:pt x="1956054" y="456630"/>
                </a:lnTo>
                <a:lnTo>
                  <a:pt x="1981935" y="500220"/>
                </a:lnTo>
                <a:lnTo>
                  <a:pt x="2008201" y="543564"/>
                </a:lnTo>
                <a:lnTo>
                  <a:pt x="2034855" y="586662"/>
                </a:lnTo>
                <a:lnTo>
                  <a:pt x="2061894" y="629515"/>
                </a:lnTo>
                <a:lnTo>
                  <a:pt x="2089320" y="672122"/>
                </a:lnTo>
                <a:lnTo>
                  <a:pt x="2117132" y="714483"/>
                </a:lnTo>
                <a:lnTo>
                  <a:pt x="2145331" y="756599"/>
                </a:lnTo>
                <a:lnTo>
                  <a:pt x="2173916" y="798469"/>
                </a:lnTo>
                <a:lnTo>
                  <a:pt x="2202887" y="840094"/>
                </a:lnTo>
                <a:lnTo>
                  <a:pt x="2232244" y="881472"/>
                </a:lnTo>
                <a:lnTo>
                  <a:pt x="2261988" y="922606"/>
                </a:lnTo>
                <a:lnTo>
                  <a:pt x="2292118" y="963493"/>
                </a:lnTo>
                <a:lnTo>
                  <a:pt x="2322635" y="1004135"/>
                </a:lnTo>
                <a:lnTo>
                  <a:pt x="2353538" y="1044531"/>
                </a:lnTo>
                <a:lnTo>
                  <a:pt x="2384827" y="1084682"/>
                </a:lnTo>
                <a:lnTo>
                  <a:pt x="2416503" y="1124587"/>
                </a:lnTo>
                <a:lnTo>
                  <a:pt x="2448565" y="1164246"/>
                </a:lnTo>
                <a:lnTo>
                  <a:pt x="2480326" y="1202803"/>
                </a:lnTo>
                <a:lnTo>
                  <a:pt x="2512399" y="1241049"/>
                </a:lnTo>
                <a:lnTo>
                  <a:pt x="2544782" y="1278985"/>
                </a:lnTo>
                <a:lnTo>
                  <a:pt x="2577477" y="1316610"/>
                </a:lnTo>
                <a:lnTo>
                  <a:pt x="2610482" y="1353925"/>
                </a:lnTo>
                <a:lnTo>
                  <a:pt x="2643799" y="1390929"/>
                </a:lnTo>
                <a:lnTo>
                  <a:pt x="2677426" y="1427622"/>
                </a:lnTo>
                <a:lnTo>
                  <a:pt x="2711364" y="1464005"/>
                </a:lnTo>
                <a:lnTo>
                  <a:pt x="2745613" y="1500078"/>
                </a:lnTo>
                <a:lnTo>
                  <a:pt x="2780173" y="1535839"/>
                </a:lnTo>
                <a:lnTo>
                  <a:pt x="2815044" y="1571291"/>
                </a:lnTo>
                <a:lnTo>
                  <a:pt x="2850226" y="1606431"/>
                </a:lnTo>
                <a:lnTo>
                  <a:pt x="2885719" y="1641261"/>
                </a:lnTo>
                <a:lnTo>
                  <a:pt x="2921523" y="1675781"/>
                </a:lnTo>
                <a:lnTo>
                  <a:pt x="2957638" y="1709990"/>
                </a:lnTo>
                <a:lnTo>
                  <a:pt x="2994063" y="1743888"/>
                </a:lnTo>
                <a:lnTo>
                  <a:pt x="3030800" y="1777476"/>
                </a:lnTo>
                <a:lnTo>
                  <a:pt x="3067848" y="1810753"/>
                </a:lnTo>
                <a:lnTo>
                  <a:pt x="3105206" y="1843720"/>
                </a:lnTo>
                <a:lnTo>
                  <a:pt x="3142876" y="1876376"/>
                </a:lnTo>
                <a:lnTo>
                  <a:pt x="3180856" y="1908722"/>
                </a:lnTo>
                <a:lnTo>
                  <a:pt x="3219147" y="1940757"/>
                </a:lnTo>
                <a:lnTo>
                  <a:pt x="3263672" y="1977304"/>
                </a:lnTo>
                <a:lnTo>
                  <a:pt x="3268990" y="1982719"/>
                </a:lnTo>
                <a:lnTo>
                  <a:pt x="3291453" y="2022141"/>
                </a:lnTo>
                <a:lnTo>
                  <a:pt x="3295649" y="2044536"/>
                </a:lnTo>
                <a:lnTo>
                  <a:pt x="3295649" y="2059872"/>
                </a:lnTo>
                <a:lnTo>
                  <a:pt x="3282418" y="2103226"/>
                </a:lnTo>
                <a:lnTo>
                  <a:pt x="3218009" y="2164579"/>
                </a:lnTo>
                <a:lnTo>
                  <a:pt x="3178585" y="2197578"/>
                </a:lnTo>
                <a:lnTo>
                  <a:pt x="3139476" y="2230923"/>
                </a:lnTo>
                <a:lnTo>
                  <a:pt x="3100682" y="2264614"/>
                </a:lnTo>
                <a:lnTo>
                  <a:pt x="3062204" y="2298651"/>
                </a:lnTo>
                <a:lnTo>
                  <a:pt x="3024041" y="2333035"/>
                </a:lnTo>
                <a:lnTo>
                  <a:pt x="2986194" y="2367765"/>
                </a:lnTo>
                <a:lnTo>
                  <a:pt x="2948663" y="2402841"/>
                </a:lnTo>
                <a:lnTo>
                  <a:pt x="2911447" y="2438263"/>
                </a:lnTo>
                <a:lnTo>
                  <a:pt x="2874547" y="2474031"/>
                </a:lnTo>
                <a:lnTo>
                  <a:pt x="2837962" y="2510146"/>
                </a:lnTo>
                <a:lnTo>
                  <a:pt x="2801692" y="2546606"/>
                </a:lnTo>
                <a:lnTo>
                  <a:pt x="2765756" y="2583395"/>
                </a:lnTo>
                <a:lnTo>
                  <a:pt x="2730172" y="2620493"/>
                </a:lnTo>
                <a:lnTo>
                  <a:pt x="2694939" y="2657902"/>
                </a:lnTo>
                <a:lnTo>
                  <a:pt x="2660058" y="2695619"/>
                </a:lnTo>
                <a:lnTo>
                  <a:pt x="2625528" y="2733647"/>
                </a:lnTo>
                <a:lnTo>
                  <a:pt x="2591349" y="2771984"/>
                </a:lnTo>
                <a:lnTo>
                  <a:pt x="2557522" y="2810631"/>
                </a:lnTo>
                <a:lnTo>
                  <a:pt x="2538687" y="2832550"/>
                </a:lnTo>
                <a:close/>
              </a:path>
            </a:pathLst>
          </a:custGeom>
          <a:solidFill>
            <a:srgbClr val="F9D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386182" y="3298691"/>
            <a:ext cx="1901825" cy="4105275"/>
          </a:xfrm>
          <a:custGeom>
            <a:avLst/>
            <a:gdLst/>
            <a:ahLst/>
            <a:cxnLst/>
            <a:rect l="l" t="t" r="r" b="b"/>
            <a:pathLst>
              <a:path w="1901825" h="4105275">
                <a:moveTo>
                  <a:pt x="1678442" y="4104768"/>
                </a:moveTo>
                <a:lnTo>
                  <a:pt x="1617208" y="4104768"/>
                </a:lnTo>
                <a:lnTo>
                  <a:pt x="1612499" y="4103238"/>
                </a:lnTo>
                <a:lnTo>
                  <a:pt x="1576153" y="4080483"/>
                </a:lnTo>
                <a:lnTo>
                  <a:pt x="1532731" y="4005646"/>
                </a:lnTo>
                <a:lnTo>
                  <a:pt x="1509941" y="3960091"/>
                </a:lnTo>
                <a:lnTo>
                  <a:pt x="1486765" y="3914782"/>
                </a:lnTo>
                <a:lnTo>
                  <a:pt x="1463203" y="3869718"/>
                </a:lnTo>
                <a:lnTo>
                  <a:pt x="1439254" y="3824901"/>
                </a:lnTo>
                <a:lnTo>
                  <a:pt x="1414919" y="3780328"/>
                </a:lnTo>
                <a:lnTo>
                  <a:pt x="1390197" y="3736002"/>
                </a:lnTo>
                <a:lnTo>
                  <a:pt x="1365089" y="3691921"/>
                </a:lnTo>
                <a:lnTo>
                  <a:pt x="1339595" y="3648086"/>
                </a:lnTo>
                <a:lnTo>
                  <a:pt x="1313715" y="3604496"/>
                </a:lnTo>
                <a:lnTo>
                  <a:pt x="1287448" y="3561152"/>
                </a:lnTo>
                <a:lnTo>
                  <a:pt x="1260795" y="3518054"/>
                </a:lnTo>
                <a:lnTo>
                  <a:pt x="1233755" y="3475201"/>
                </a:lnTo>
                <a:lnTo>
                  <a:pt x="1206329" y="3432594"/>
                </a:lnTo>
                <a:lnTo>
                  <a:pt x="1178517" y="3390233"/>
                </a:lnTo>
                <a:lnTo>
                  <a:pt x="1150319" y="3348117"/>
                </a:lnTo>
                <a:lnTo>
                  <a:pt x="1121734" y="3306247"/>
                </a:lnTo>
                <a:lnTo>
                  <a:pt x="1092762" y="3264623"/>
                </a:lnTo>
                <a:lnTo>
                  <a:pt x="1063405" y="3223244"/>
                </a:lnTo>
                <a:lnTo>
                  <a:pt x="1033661" y="3182111"/>
                </a:lnTo>
                <a:lnTo>
                  <a:pt x="1003531" y="3141223"/>
                </a:lnTo>
                <a:lnTo>
                  <a:pt x="973014" y="3100581"/>
                </a:lnTo>
                <a:lnTo>
                  <a:pt x="942111" y="3060185"/>
                </a:lnTo>
                <a:lnTo>
                  <a:pt x="910822" y="3020034"/>
                </a:lnTo>
                <a:lnTo>
                  <a:pt x="879147" y="2980130"/>
                </a:lnTo>
                <a:lnTo>
                  <a:pt x="847085" y="2940470"/>
                </a:lnTo>
                <a:lnTo>
                  <a:pt x="815323" y="2901913"/>
                </a:lnTo>
                <a:lnTo>
                  <a:pt x="783250" y="2863667"/>
                </a:lnTo>
                <a:lnTo>
                  <a:pt x="750867" y="2825731"/>
                </a:lnTo>
                <a:lnTo>
                  <a:pt x="718172" y="2788106"/>
                </a:lnTo>
                <a:lnTo>
                  <a:pt x="685167" y="2750791"/>
                </a:lnTo>
                <a:lnTo>
                  <a:pt x="651851" y="2713787"/>
                </a:lnTo>
                <a:lnTo>
                  <a:pt x="618223" y="2677094"/>
                </a:lnTo>
                <a:lnTo>
                  <a:pt x="584285" y="2640711"/>
                </a:lnTo>
                <a:lnTo>
                  <a:pt x="550036" y="2604639"/>
                </a:lnTo>
                <a:lnTo>
                  <a:pt x="515476" y="2568877"/>
                </a:lnTo>
                <a:lnTo>
                  <a:pt x="480605" y="2533426"/>
                </a:lnTo>
                <a:lnTo>
                  <a:pt x="445423" y="2498285"/>
                </a:lnTo>
                <a:lnTo>
                  <a:pt x="409930" y="2463455"/>
                </a:lnTo>
                <a:lnTo>
                  <a:pt x="374126" y="2428935"/>
                </a:lnTo>
                <a:lnTo>
                  <a:pt x="338011" y="2394726"/>
                </a:lnTo>
                <a:lnTo>
                  <a:pt x="301586" y="2360828"/>
                </a:lnTo>
                <a:lnTo>
                  <a:pt x="264849" y="2327240"/>
                </a:lnTo>
                <a:lnTo>
                  <a:pt x="227801" y="2293963"/>
                </a:lnTo>
                <a:lnTo>
                  <a:pt x="190443" y="2260996"/>
                </a:lnTo>
                <a:lnTo>
                  <a:pt x="152774" y="2228340"/>
                </a:lnTo>
                <a:lnTo>
                  <a:pt x="114793" y="2195995"/>
                </a:lnTo>
                <a:lnTo>
                  <a:pt x="76502" y="2163960"/>
                </a:lnTo>
                <a:lnTo>
                  <a:pt x="37900" y="2132235"/>
                </a:lnTo>
                <a:lnTo>
                  <a:pt x="37900" y="2131926"/>
                </a:lnTo>
                <a:lnTo>
                  <a:pt x="6675" y="2089437"/>
                </a:lnTo>
                <a:lnTo>
                  <a:pt x="0" y="2059871"/>
                </a:lnTo>
                <a:lnTo>
                  <a:pt x="0" y="2044536"/>
                </a:lnTo>
                <a:lnTo>
                  <a:pt x="13231" y="2001181"/>
                </a:lnTo>
                <a:lnTo>
                  <a:pt x="76502" y="1940757"/>
                </a:lnTo>
                <a:lnTo>
                  <a:pt x="114793" y="1908722"/>
                </a:lnTo>
                <a:lnTo>
                  <a:pt x="152773" y="1876376"/>
                </a:lnTo>
                <a:lnTo>
                  <a:pt x="190443" y="1843720"/>
                </a:lnTo>
                <a:lnTo>
                  <a:pt x="227801" y="1810753"/>
                </a:lnTo>
                <a:lnTo>
                  <a:pt x="264849" y="1777476"/>
                </a:lnTo>
                <a:lnTo>
                  <a:pt x="301586" y="1743888"/>
                </a:lnTo>
                <a:lnTo>
                  <a:pt x="338011" y="1709990"/>
                </a:lnTo>
                <a:lnTo>
                  <a:pt x="374126" y="1675781"/>
                </a:lnTo>
                <a:lnTo>
                  <a:pt x="409930" y="1641261"/>
                </a:lnTo>
                <a:lnTo>
                  <a:pt x="445423" y="1606431"/>
                </a:lnTo>
                <a:lnTo>
                  <a:pt x="480605" y="1571291"/>
                </a:lnTo>
                <a:lnTo>
                  <a:pt x="515476" y="1535839"/>
                </a:lnTo>
                <a:lnTo>
                  <a:pt x="550036" y="1500078"/>
                </a:lnTo>
                <a:lnTo>
                  <a:pt x="584285" y="1464005"/>
                </a:lnTo>
                <a:lnTo>
                  <a:pt x="618223" y="1427622"/>
                </a:lnTo>
                <a:lnTo>
                  <a:pt x="651851" y="1390929"/>
                </a:lnTo>
                <a:lnTo>
                  <a:pt x="685167" y="1353925"/>
                </a:lnTo>
                <a:lnTo>
                  <a:pt x="718172" y="1316610"/>
                </a:lnTo>
                <a:lnTo>
                  <a:pt x="750867" y="1278985"/>
                </a:lnTo>
                <a:lnTo>
                  <a:pt x="783250" y="1241049"/>
                </a:lnTo>
                <a:lnTo>
                  <a:pt x="815323" y="1202803"/>
                </a:lnTo>
                <a:lnTo>
                  <a:pt x="847085" y="1164246"/>
                </a:lnTo>
                <a:lnTo>
                  <a:pt x="879147" y="1124587"/>
                </a:lnTo>
                <a:lnTo>
                  <a:pt x="910822" y="1084682"/>
                </a:lnTo>
                <a:lnTo>
                  <a:pt x="942111" y="1044531"/>
                </a:lnTo>
                <a:lnTo>
                  <a:pt x="973014" y="1004135"/>
                </a:lnTo>
                <a:lnTo>
                  <a:pt x="1003531" y="963493"/>
                </a:lnTo>
                <a:lnTo>
                  <a:pt x="1033661" y="922606"/>
                </a:lnTo>
                <a:lnTo>
                  <a:pt x="1063405" y="881472"/>
                </a:lnTo>
                <a:lnTo>
                  <a:pt x="1092762" y="840094"/>
                </a:lnTo>
                <a:lnTo>
                  <a:pt x="1121734" y="798469"/>
                </a:lnTo>
                <a:lnTo>
                  <a:pt x="1150318" y="756599"/>
                </a:lnTo>
                <a:lnTo>
                  <a:pt x="1178517" y="714483"/>
                </a:lnTo>
                <a:lnTo>
                  <a:pt x="1206329" y="672122"/>
                </a:lnTo>
                <a:lnTo>
                  <a:pt x="1233755" y="629515"/>
                </a:lnTo>
                <a:lnTo>
                  <a:pt x="1260794" y="586662"/>
                </a:lnTo>
                <a:lnTo>
                  <a:pt x="1287448" y="543564"/>
                </a:lnTo>
                <a:lnTo>
                  <a:pt x="1313715" y="500220"/>
                </a:lnTo>
                <a:lnTo>
                  <a:pt x="1339595" y="456630"/>
                </a:lnTo>
                <a:lnTo>
                  <a:pt x="1365089" y="412795"/>
                </a:lnTo>
                <a:lnTo>
                  <a:pt x="1390197" y="368714"/>
                </a:lnTo>
                <a:lnTo>
                  <a:pt x="1414919" y="324388"/>
                </a:lnTo>
                <a:lnTo>
                  <a:pt x="1439254" y="279816"/>
                </a:lnTo>
                <a:lnTo>
                  <a:pt x="1463203" y="234998"/>
                </a:lnTo>
                <a:lnTo>
                  <a:pt x="1486765" y="189934"/>
                </a:lnTo>
                <a:lnTo>
                  <a:pt x="1509941" y="144625"/>
                </a:lnTo>
                <a:lnTo>
                  <a:pt x="1532731" y="99070"/>
                </a:lnTo>
                <a:lnTo>
                  <a:pt x="1555134" y="53270"/>
                </a:lnTo>
                <a:lnTo>
                  <a:pt x="1557482" y="49236"/>
                </a:lnTo>
                <a:lnTo>
                  <a:pt x="1586426" y="19175"/>
                </a:lnTo>
                <a:lnTo>
                  <a:pt x="1624666" y="2424"/>
                </a:lnTo>
                <a:lnTo>
                  <a:pt x="1643153" y="0"/>
                </a:lnTo>
                <a:lnTo>
                  <a:pt x="1652496" y="0"/>
                </a:lnTo>
                <a:lnTo>
                  <a:pt x="1693062" y="9887"/>
                </a:lnTo>
                <a:lnTo>
                  <a:pt x="1726778" y="34490"/>
                </a:lnTo>
                <a:lnTo>
                  <a:pt x="1762918" y="99070"/>
                </a:lnTo>
                <a:lnTo>
                  <a:pt x="1785708" y="144625"/>
                </a:lnTo>
                <a:lnTo>
                  <a:pt x="1808884" y="189934"/>
                </a:lnTo>
                <a:lnTo>
                  <a:pt x="1832447" y="234998"/>
                </a:lnTo>
                <a:lnTo>
                  <a:pt x="1856396" y="279816"/>
                </a:lnTo>
                <a:lnTo>
                  <a:pt x="1880731" y="324388"/>
                </a:lnTo>
                <a:lnTo>
                  <a:pt x="1901816" y="362194"/>
                </a:lnTo>
                <a:lnTo>
                  <a:pt x="1901816" y="3742471"/>
                </a:lnTo>
                <a:lnTo>
                  <a:pt x="1882130" y="3777716"/>
                </a:lnTo>
                <a:lnTo>
                  <a:pt x="1857502" y="3822773"/>
                </a:lnTo>
                <a:lnTo>
                  <a:pt x="1833284" y="3868055"/>
                </a:lnTo>
                <a:lnTo>
                  <a:pt x="1809476" y="3913563"/>
                </a:lnTo>
                <a:lnTo>
                  <a:pt x="1786079" y="3959298"/>
                </a:lnTo>
                <a:lnTo>
                  <a:pt x="1763092" y="4005259"/>
                </a:lnTo>
                <a:lnTo>
                  <a:pt x="1740515" y="4051446"/>
                </a:lnTo>
                <a:lnTo>
                  <a:pt x="1737142" y="4057827"/>
                </a:lnTo>
                <a:lnTo>
                  <a:pt x="1708506" y="4089727"/>
                </a:lnTo>
                <a:lnTo>
                  <a:pt x="1683151" y="4103238"/>
                </a:lnTo>
                <a:lnTo>
                  <a:pt x="1678442" y="4104768"/>
                </a:lnTo>
                <a:close/>
              </a:path>
            </a:pathLst>
          </a:custGeom>
          <a:solidFill>
            <a:srgbClr val="2D67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28700" y="1019710"/>
            <a:ext cx="16230600" cy="1543050"/>
          </a:xfrm>
          <a:prstGeom prst="rect">
            <a:avLst/>
          </a:prstGeom>
          <a:solidFill>
            <a:srgbClr val="F9D060"/>
          </a:solidFill>
        </p:spPr>
        <p:txBody>
          <a:bodyPr vert="horz" wrap="square" lIns="0" tIns="170180" rIns="0" bIns="0" rtlCol="0">
            <a:spAutoFit/>
          </a:bodyPr>
          <a:lstStyle/>
          <a:p>
            <a:pPr algn="ctr">
              <a:lnSpc>
                <a:spcPts val="6584"/>
              </a:lnSpc>
              <a:spcBef>
                <a:spcPts val="1340"/>
              </a:spcBef>
            </a:pPr>
            <a:r>
              <a:rPr sz="5500" spc="16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5500" spc="130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5500" spc="15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5500" spc="27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5500" spc="-3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5500" spc="-4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500" spc="35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5500" spc="15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5500" spc="27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5500" spc="-16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5500" spc="-4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500" spc="-58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5500" spc="10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5500" spc="-7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5500" spc="17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endParaRPr sz="5500">
              <a:latin typeface="Tahoma"/>
              <a:cs typeface="Tahoma"/>
            </a:endParaRPr>
          </a:p>
          <a:p>
            <a:pPr algn="ctr">
              <a:lnSpc>
                <a:spcPts val="2985"/>
              </a:lnSpc>
            </a:pPr>
            <a:r>
              <a:rPr sz="2500" spc="-5" dirty="0">
                <a:solidFill>
                  <a:srgbClr val="FFFFFF"/>
                </a:solidFill>
                <a:latin typeface="Trebuchet MS"/>
                <a:cs typeface="Trebuchet MS"/>
              </a:rPr>
              <a:t>Explain</a:t>
            </a:r>
            <a:r>
              <a:rPr sz="25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spc="-4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5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spc="18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25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spc="-25" dirty="0">
                <a:solidFill>
                  <a:srgbClr val="FFFFFF"/>
                </a:solidFill>
                <a:latin typeface="Trebuchet MS"/>
                <a:cs typeface="Trebuchet MS"/>
              </a:rPr>
              <a:t>lines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8614" y="2792962"/>
            <a:ext cx="5264150" cy="6496202"/>
          </a:xfrm>
          <a:prstGeom prst="rect">
            <a:avLst/>
          </a:prstGeom>
          <a:solidFill>
            <a:srgbClr val="2B3C95"/>
          </a:solidFill>
        </p:spPr>
        <p:txBody>
          <a:bodyPr vert="horz" wrap="square" lIns="0" tIns="4540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75"/>
              </a:spcBef>
            </a:pPr>
            <a:r>
              <a:rPr sz="3500" spc="40" dirty="0">
                <a:solidFill>
                  <a:srgbClr val="FFFFFF"/>
                </a:solidFill>
                <a:latin typeface="Trebuchet MS"/>
                <a:cs typeface="Trebuchet MS"/>
              </a:rPr>
              <a:t>Overview</a:t>
            </a:r>
            <a:r>
              <a:rPr sz="35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8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35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20" dirty="0">
                <a:solidFill>
                  <a:srgbClr val="FFFFFF"/>
                </a:solidFill>
                <a:latin typeface="Trebuchet MS"/>
                <a:cs typeface="Trebuchet MS"/>
              </a:rPr>
              <a:t>Your</a:t>
            </a:r>
            <a:r>
              <a:rPr sz="35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15" dirty="0">
                <a:solidFill>
                  <a:srgbClr val="FFFFFF"/>
                </a:solidFill>
                <a:latin typeface="Trebuchet MS"/>
                <a:cs typeface="Trebuchet MS"/>
              </a:rPr>
              <a:t>Idea</a:t>
            </a:r>
            <a:endParaRPr sz="35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lang="en-IN" sz="47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lang="en-IN" sz="5400" dirty="0">
              <a:latin typeface="Trebuchet MS"/>
              <a:cs typeface="Trebuchet MS"/>
            </a:endParaRPr>
          </a:p>
          <a:p>
            <a:pPr marL="772795" marR="765175" algn="ctr">
              <a:lnSpc>
                <a:spcPct val="114999"/>
              </a:lnSpc>
            </a:pPr>
            <a:r>
              <a:rPr lang="en-IN" sz="2500" spc="340" dirty="0">
                <a:solidFill>
                  <a:srgbClr val="FFFFFF"/>
                </a:solidFill>
                <a:latin typeface="Trebuchet MS"/>
                <a:cs typeface="Trebuchet MS"/>
              </a:rPr>
              <a:t>Using sentiment analysis to train AI for generating content based on the trend</a:t>
            </a:r>
          </a:p>
          <a:p>
            <a:pPr marL="772795" marR="765175" algn="ctr">
              <a:lnSpc>
                <a:spcPct val="114999"/>
              </a:lnSpc>
            </a:pPr>
            <a:endParaRPr lang="en-IN" sz="2500" spc="34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772795" marR="765175" algn="ctr">
              <a:lnSpc>
                <a:spcPct val="114999"/>
              </a:lnSpc>
            </a:pPr>
            <a:endParaRPr lang="en-IN" sz="2500" spc="34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772795" marR="765175" algn="ctr">
              <a:lnSpc>
                <a:spcPct val="114999"/>
              </a:lnSpc>
            </a:pPr>
            <a:endParaRPr lang="en-IN" sz="2500" spc="34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772795" marR="765175" algn="ctr">
              <a:lnSpc>
                <a:spcPct val="114999"/>
              </a:lnSpc>
            </a:pPr>
            <a:endParaRPr lang="en-IN" sz="25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11913" y="2792962"/>
            <a:ext cx="5264150" cy="6496202"/>
          </a:xfrm>
          <a:prstGeom prst="rect">
            <a:avLst/>
          </a:prstGeom>
          <a:solidFill>
            <a:srgbClr val="2D67B9"/>
          </a:solidFill>
        </p:spPr>
        <p:txBody>
          <a:bodyPr vert="horz" wrap="square" lIns="0" tIns="4540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75"/>
              </a:spcBef>
            </a:pPr>
            <a:r>
              <a:rPr sz="3500" spc="10" dirty="0">
                <a:solidFill>
                  <a:srgbClr val="FFFFFF"/>
                </a:solidFill>
                <a:latin typeface="Trebuchet MS"/>
                <a:cs typeface="Trebuchet MS"/>
              </a:rPr>
              <a:t>Problem</a:t>
            </a:r>
            <a:r>
              <a:rPr sz="3500" spc="-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15" dirty="0">
                <a:solidFill>
                  <a:srgbClr val="FFFFFF"/>
                </a:solidFill>
                <a:latin typeface="Trebuchet MS"/>
                <a:cs typeface="Trebuchet MS"/>
              </a:rPr>
              <a:t>Statement</a:t>
            </a:r>
            <a:endParaRPr sz="35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47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5400" dirty="0">
              <a:latin typeface="Trebuchet MS"/>
              <a:cs typeface="Trebuchet MS"/>
            </a:endParaRPr>
          </a:p>
          <a:p>
            <a:pPr marL="780415" marR="772795" algn="ctr">
              <a:lnSpc>
                <a:spcPct val="114999"/>
              </a:lnSpc>
            </a:pPr>
            <a:r>
              <a:rPr lang="en-US" sz="2500" spc="-5" dirty="0">
                <a:solidFill>
                  <a:srgbClr val="FFFFFF"/>
                </a:solidFill>
                <a:latin typeface="Trebuchet MS"/>
                <a:cs typeface="Trebuchet MS"/>
              </a:rPr>
              <a:t>Trend analysis of Twitter feeds for an enterprise. [Sentiment analysis of Social-Media feed for enterprise in  sales perspective, product launch, viral marketing]</a:t>
            </a:r>
          </a:p>
          <a:p>
            <a:pPr marL="780415" marR="772795" algn="ctr">
              <a:lnSpc>
                <a:spcPct val="114999"/>
              </a:lnSpc>
            </a:pPr>
            <a:endParaRPr lang="en-US" sz="2500" spc="-5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780415" marR="772795" algn="ctr">
              <a:lnSpc>
                <a:spcPct val="114999"/>
              </a:lnSpc>
            </a:pPr>
            <a:endParaRPr sz="25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995215" y="2792962"/>
            <a:ext cx="5264150" cy="6496202"/>
          </a:xfrm>
          <a:prstGeom prst="rect">
            <a:avLst/>
          </a:prstGeom>
          <a:solidFill>
            <a:srgbClr val="2B3C95"/>
          </a:solidFill>
        </p:spPr>
        <p:txBody>
          <a:bodyPr vert="horz" wrap="square" lIns="0" tIns="4540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75"/>
              </a:spcBef>
            </a:pPr>
            <a:r>
              <a:rPr sz="3500" spc="70" dirty="0">
                <a:solidFill>
                  <a:srgbClr val="FFFFFF"/>
                </a:solidFill>
                <a:latin typeface="Trebuchet MS"/>
                <a:cs typeface="Trebuchet MS"/>
              </a:rPr>
              <a:t>Need</a:t>
            </a:r>
            <a:r>
              <a:rPr sz="3500" spc="-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15" dirty="0">
                <a:solidFill>
                  <a:srgbClr val="FFFFFF"/>
                </a:solidFill>
                <a:latin typeface="Trebuchet MS"/>
                <a:cs typeface="Trebuchet MS"/>
              </a:rPr>
              <a:t>Statement</a:t>
            </a:r>
            <a:endParaRPr sz="35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47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5400" dirty="0">
              <a:latin typeface="Trebuchet MS"/>
              <a:cs typeface="Trebuchet MS"/>
            </a:endParaRPr>
          </a:p>
          <a:p>
            <a:pPr marL="426084" marR="418465" algn="ctr">
              <a:lnSpc>
                <a:spcPct val="114999"/>
              </a:lnSpc>
            </a:pPr>
            <a:r>
              <a:rPr lang="en-US" sz="2500" spc="-5" dirty="0">
                <a:solidFill>
                  <a:srgbClr val="FFFFFF"/>
                </a:solidFill>
                <a:latin typeface="Trebuchet MS"/>
                <a:cs typeface="Trebuchet MS"/>
              </a:rPr>
              <a:t>Twitter sentiment analysis can provide valuable insights to customers by helping them understand public opinion, attitudes, and feedback on various topics.</a:t>
            </a:r>
          </a:p>
          <a:p>
            <a:pPr marL="426084" marR="418465" algn="ctr">
              <a:lnSpc>
                <a:spcPct val="114999"/>
              </a:lnSpc>
            </a:pPr>
            <a:endParaRPr lang="en-US" sz="2500" spc="-5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426084" marR="418465" algn="ctr">
              <a:lnSpc>
                <a:spcPct val="114999"/>
              </a:lnSpc>
            </a:pPr>
            <a:endParaRPr lang="en-US" sz="2500" spc="-5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426084" marR="418465" algn="ctr">
              <a:lnSpc>
                <a:spcPct val="114999"/>
              </a:lnSpc>
            </a:pPr>
            <a:endParaRPr lang="en-US" sz="25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997177" y="318709"/>
            <a:ext cx="295275" cy="295275"/>
          </a:xfrm>
          <a:custGeom>
            <a:avLst/>
            <a:gdLst/>
            <a:ahLst/>
            <a:cxnLst/>
            <a:rect l="l" t="t" r="r" b="b"/>
            <a:pathLst>
              <a:path w="295275" h="295275">
                <a:moveTo>
                  <a:pt x="147626" y="295250"/>
                </a:moveTo>
                <a:lnTo>
                  <a:pt x="135074" y="239338"/>
                </a:lnTo>
                <a:lnTo>
                  <a:pt x="118743" y="201326"/>
                </a:lnTo>
                <a:lnTo>
                  <a:pt x="55912" y="160176"/>
                </a:lnTo>
                <a:lnTo>
                  <a:pt x="0" y="147625"/>
                </a:lnTo>
                <a:lnTo>
                  <a:pt x="55912" y="135074"/>
                </a:lnTo>
                <a:lnTo>
                  <a:pt x="93924" y="118743"/>
                </a:lnTo>
                <a:lnTo>
                  <a:pt x="118743" y="93924"/>
                </a:lnTo>
                <a:lnTo>
                  <a:pt x="135074" y="55912"/>
                </a:lnTo>
                <a:lnTo>
                  <a:pt x="147625" y="0"/>
                </a:lnTo>
                <a:lnTo>
                  <a:pt x="160176" y="55912"/>
                </a:lnTo>
                <a:lnTo>
                  <a:pt x="176508" y="93924"/>
                </a:lnTo>
                <a:lnTo>
                  <a:pt x="201326" y="118743"/>
                </a:lnTo>
                <a:lnTo>
                  <a:pt x="239338" y="135074"/>
                </a:lnTo>
                <a:lnTo>
                  <a:pt x="295251" y="147625"/>
                </a:lnTo>
                <a:lnTo>
                  <a:pt x="239338" y="160176"/>
                </a:lnTo>
                <a:lnTo>
                  <a:pt x="201326" y="176508"/>
                </a:lnTo>
                <a:lnTo>
                  <a:pt x="176508" y="201326"/>
                </a:lnTo>
                <a:lnTo>
                  <a:pt x="160176" y="239338"/>
                </a:lnTo>
                <a:lnTo>
                  <a:pt x="147626" y="295250"/>
                </a:lnTo>
                <a:close/>
              </a:path>
            </a:pathLst>
          </a:custGeom>
          <a:solidFill>
            <a:srgbClr val="2D67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283944" y="9501817"/>
            <a:ext cx="628650" cy="628650"/>
          </a:xfrm>
          <a:custGeom>
            <a:avLst/>
            <a:gdLst/>
            <a:ahLst/>
            <a:cxnLst/>
            <a:rect l="l" t="t" r="r" b="b"/>
            <a:pathLst>
              <a:path w="628650" h="628650">
                <a:moveTo>
                  <a:pt x="314300" y="628598"/>
                </a:moveTo>
                <a:lnTo>
                  <a:pt x="301319" y="563689"/>
                </a:lnTo>
                <a:lnTo>
                  <a:pt x="287578" y="509559"/>
                </a:lnTo>
                <a:lnTo>
                  <a:pt x="271826" y="464957"/>
                </a:lnTo>
                <a:lnTo>
                  <a:pt x="252808" y="428630"/>
                </a:lnTo>
                <a:lnTo>
                  <a:pt x="199969" y="375791"/>
                </a:lnTo>
                <a:lnTo>
                  <a:pt x="163642" y="356773"/>
                </a:lnTo>
                <a:lnTo>
                  <a:pt x="119039" y="341021"/>
                </a:lnTo>
                <a:lnTo>
                  <a:pt x="64910" y="327280"/>
                </a:lnTo>
                <a:lnTo>
                  <a:pt x="0" y="314299"/>
                </a:lnTo>
                <a:lnTo>
                  <a:pt x="64910" y="301318"/>
                </a:lnTo>
                <a:lnTo>
                  <a:pt x="119039" y="287578"/>
                </a:lnTo>
                <a:lnTo>
                  <a:pt x="163641" y="271825"/>
                </a:lnTo>
                <a:lnTo>
                  <a:pt x="199969" y="252808"/>
                </a:lnTo>
                <a:lnTo>
                  <a:pt x="252808" y="199969"/>
                </a:lnTo>
                <a:lnTo>
                  <a:pt x="271825" y="163641"/>
                </a:lnTo>
                <a:lnTo>
                  <a:pt x="287578" y="119039"/>
                </a:lnTo>
                <a:lnTo>
                  <a:pt x="301318" y="64910"/>
                </a:lnTo>
                <a:lnTo>
                  <a:pt x="314299" y="0"/>
                </a:lnTo>
                <a:lnTo>
                  <a:pt x="327280" y="64910"/>
                </a:lnTo>
                <a:lnTo>
                  <a:pt x="341021" y="119039"/>
                </a:lnTo>
                <a:lnTo>
                  <a:pt x="356774" y="163641"/>
                </a:lnTo>
                <a:lnTo>
                  <a:pt x="375791" y="199969"/>
                </a:lnTo>
                <a:lnTo>
                  <a:pt x="428630" y="252808"/>
                </a:lnTo>
                <a:lnTo>
                  <a:pt x="464958" y="271825"/>
                </a:lnTo>
                <a:lnTo>
                  <a:pt x="509560" y="287578"/>
                </a:lnTo>
                <a:lnTo>
                  <a:pt x="563690" y="301318"/>
                </a:lnTo>
                <a:lnTo>
                  <a:pt x="628600" y="314299"/>
                </a:lnTo>
                <a:lnTo>
                  <a:pt x="563690" y="327280"/>
                </a:lnTo>
                <a:lnTo>
                  <a:pt x="509560" y="341021"/>
                </a:lnTo>
                <a:lnTo>
                  <a:pt x="464958" y="356773"/>
                </a:lnTo>
                <a:lnTo>
                  <a:pt x="428631" y="375791"/>
                </a:lnTo>
                <a:lnTo>
                  <a:pt x="375791" y="428630"/>
                </a:lnTo>
                <a:lnTo>
                  <a:pt x="356774" y="464957"/>
                </a:lnTo>
                <a:lnTo>
                  <a:pt x="341021" y="509559"/>
                </a:lnTo>
                <a:lnTo>
                  <a:pt x="327281" y="563689"/>
                </a:lnTo>
                <a:lnTo>
                  <a:pt x="314300" y="628598"/>
                </a:lnTo>
                <a:close/>
              </a:path>
            </a:pathLst>
          </a:custGeom>
          <a:solidFill>
            <a:srgbClr val="F9D06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8700" y="726822"/>
            <a:ext cx="17259300" cy="6617970"/>
            <a:chOff x="1028700" y="785815"/>
            <a:chExt cx="17259300" cy="6617970"/>
          </a:xfrm>
        </p:grpSpPr>
        <p:sp>
          <p:nvSpPr>
            <p:cNvPr id="3" name="object 3"/>
            <p:cNvSpPr/>
            <p:nvPr/>
          </p:nvSpPr>
          <p:spPr>
            <a:xfrm>
              <a:off x="16386182" y="3298694"/>
              <a:ext cx="1901825" cy="4105275"/>
            </a:xfrm>
            <a:custGeom>
              <a:avLst/>
              <a:gdLst/>
              <a:ahLst/>
              <a:cxnLst/>
              <a:rect l="l" t="t" r="r" b="b"/>
              <a:pathLst>
                <a:path w="1901825" h="4105275">
                  <a:moveTo>
                    <a:pt x="1678442" y="4104768"/>
                  </a:moveTo>
                  <a:lnTo>
                    <a:pt x="1617207" y="4104768"/>
                  </a:lnTo>
                  <a:lnTo>
                    <a:pt x="1612499" y="4103238"/>
                  </a:lnTo>
                  <a:lnTo>
                    <a:pt x="1576153" y="4080483"/>
                  </a:lnTo>
                  <a:lnTo>
                    <a:pt x="1532731" y="4005646"/>
                  </a:lnTo>
                  <a:lnTo>
                    <a:pt x="1509941" y="3960091"/>
                  </a:lnTo>
                  <a:lnTo>
                    <a:pt x="1486765" y="3914782"/>
                  </a:lnTo>
                  <a:lnTo>
                    <a:pt x="1463203" y="3869718"/>
                  </a:lnTo>
                  <a:lnTo>
                    <a:pt x="1439254" y="3824901"/>
                  </a:lnTo>
                  <a:lnTo>
                    <a:pt x="1414919" y="3780328"/>
                  </a:lnTo>
                  <a:lnTo>
                    <a:pt x="1390197" y="3736002"/>
                  </a:lnTo>
                  <a:lnTo>
                    <a:pt x="1365089" y="3691921"/>
                  </a:lnTo>
                  <a:lnTo>
                    <a:pt x="1339595" y="3648086"/>
                  </a:lnTo>
                  <a:lnTo>
                    <a:pt x="1313715" y="3604496"/>
                  </a:lnTo>
                  <a:lnTo>
                    <a:pt x="1287448" y="3561152"/>
                  </a:lnTo>
                  <a:lnTo>
                    <a:pt x="1260795" y="3518054"/>
                  </a:lnTo>
                  <a:lnTo>
                    <a:pt x="1233755" y="3475201"/>
                  </a:lnTo>
                  <a:lnTo>
                    <a:pt x="1206329" y="3432594"/>
                  </a:lnTo>
                  <a:lnTo>
                    <a:pt x="1178517" y="3390233"/>
                  </a:lnTo>
                  <a:lnTo>
                    <a:pt x="1150319" y="3348117"/>
                  </a:lnTo>
                  <a:lnTo>
                    <a:pt x="1121734" y="3306247"/>
                  </a:lnTo>
                  <a:lnTo>
                    <a:pt x="1092762" y="3264623"/>
                  </a:lnTo>
                  <a:lnTo>
                    <a:pt x="1063405" y="3223244"/>
                  </a:lnTo>
                  <a:lnTo>
                    <a:pt x="1033661" y="3182111"/>
                  </a:lnTo>
                  <a:lnTo>
                    <a:pt x="1003531" y="3141223"/>
                  </a:lnTo>
                  <a:lnTo>
                    <a:pt x="973014" y="3100581"/>
                  </a:lnTo>
                  <a:lnTo>
                    <a:pt x="942111" y="3060185"/>
                  </a:lnTo>
                  <a:lnTo>
                    <a:pt x="910822" y="3020034"/>
                  </a:lnTo>
                  <a:lnTo>
                    <a:pt x="879147" y="2980130"/>
                  </a:lnTo>
                  <a:lnTo>
                    <a:pt x="847085" y="2940470"/>
                  </a:lnTo>
                  <a:lnTo>
                    <a:pt x="815323" y="2901913"/>
                  </a:lnTo>
                  <a:lnTo>
                    <a:pt x="783250" y="2863667"/>
                  </a:lnTo>
                  <a:lnTo>
                    <a:pt x="750867" y="2825731"/>
                  </a:lnTo>
                  <a:lnTo>
                    <a:pt x="718172" y="2788106"/>
                  </a:lnTo>
                  <a:lnTo>
                    <a:pt x="685167" y="2750791"/>
                  </a:lnTo>
                  <a:lnTo>
                    <a:pt x="651851" y="2713787"/>
                  </a:lnTo>
                  <a:lnTo>
                    <a:pt x="618223" y="2677094"/>
                  </a:lnTo>
                  <a:lnTo>
                    <a:pt x="584285" y="2640711"/>
                  </a:lnTo>
                  <a:lnTo>
                    <a:pt x="550036" y="2604639"/>
                  </a:lnTo>
                  <a:lnTo>
                    <a:pt x="515476" y="2568877"/>
                  </a:lnTo>
                  <a:lnTo>
                    <a:pt x="480605" y="2533426"/>
                  </a:lnTo>
                  <a:lnTo>
                    <a:pt x="445423" y="2498285"/>
                  </a:lnTo>
                  <a:lnTo>
                    <a:pt x="409930" y="2463455"/>
                  </a:lnTo>
                  <a:lnTo>
                    <a:pt x="374126" y="2428935"/>
                  </a:lnTo>
                  <a:lnTo>
                    <a:pt x="338011" y="2394726"/>
                  </a:lnTo>
                  <a:lnTo>
                    <a:pt x="301586" y="2360828"/>
                  </a:lnTo>
                  <a:lnTo>
                    <a:pt x="264849" y="2327240"/>
                  </a:lnTo>
                  <a:lnTo>
                    <a:pt x="227801" y="2293963"/>
                  </a:lnTo>
                  <a:lnTo>
                    <a:pt x="190443" y="2260996"/>
                  </a:lnTo>
                  <a:lnTo>
                    <a:pt x="152774" y="2228340"/>
                  </a:lnTo>
                  <a:lnTo>
                    <a:pt x="114793" y="2195995"/>
                  </a:lnTo>
                  <a:lnTo>
                    <a:pt x="76502" y="2163960"/>
                  </a:lnTo>
                  <a:lnTo>
                    <a:pt x="37900" y="2132235"/>
                  </a:lnTo>
                  <a:lnTo>
                    <a:pt x="37900" y="2131926"/>
                  </a:lnTo>
                  <a:lnTo>
                    <a:pt x="6675" y="2089437"/>
                  </a:lnTo>
                  <a:lnTo>
                    <a:pt x="0" y="2059871"/>
                  </a:lnTo>
                  <a:lnTo>
                    <a:pt x="0" y="2044536"/>
                  </a:lnTo>
                  <a:lnTo>
                    <a:pt x="13231" y="2001181"/>
                  </a:lnTo>
                  <a:lnTo>
                    <a:pt x="76502" y="1940757"/>
                  </a:lnTo>
                  <a:lnTo>
                    <a:pt x="114793" y="1908722"/>
                  </a:lnTo>
                  <a:lnTo>
                    <a:pt x="152773" y="1876376"/>
                  </a:lnTo>
                  <a:lnTo>
                    <a:pt x="190443" y="1843720"/>
                  </a:lnTo>
                  <a:lnTo>
                    <a:pt x="227801" y="1810753"/>
                  </a:lnTo>
                  <a:lnTo>
                    <a:pt x="264849" y="1777476"/>
                  </a:lnTo>
                  <a:lnTo>
                    <a:pt x="301586" y="1743888"/>
                  </a:lnTo>
                  <a:lnTo>
                    <a:pt x="338011" y="1709990"/>
                  </a:lnTo>
                  <a:lnTo>
                    <a:pt x="374126" y="1675781"/>
                  </a:lnTo>
                  <a:lnTo>
                    <a:pt x="409930" y="1641261"/>
                  </a:lnTo>
                  <a:lnTo>
                    <a:pt x="445423" y="1606431"/>
                  </a:lnTo>
                  <a:lnTo>
                    <a:pt x="480605" y="1571291"/>
                  </a:lnTo>
                  <a:lnTo>
                    <a:pt x="515476" y="1535839"/>
                  </a:lnTo>
                  <a:lnTo>
                    <a:pt x="550036" y="1500078"/>
                  </a:lnTo>
                  <a:lnTo>
                    <a:pt x="584285" y="1464005"/>
                  </a:lnTo>
                  <a:lnTo>
                    <a:pt x="618223" y="1427622"/>
                  </a:lnTo>
                  <a:lnTo>
                    <a:pt x="651851" y="1390929"/>
                  </a:lnTo>
                  <a:lnTo>
                    <a:pt x="685167" y="1353925"/>
                  </a:lnTo>
                  <a:lnTo>
                    <a:pt x="718172" y="1316610"/>
                  </a:lnTo>
                  <a:lnTo>
                    <a:pt x="750867" y="1278985"/>
                  </a:lnTo>
                  <a:lnTo>
                    <a:pt x="783250" y="1241049"/>
                  </a:lnTo>
                  <a:lnTo>
                    <a:pt x="815323" y="1202803"/>
                  </a:lnTo>
                  <a:lnTo>
                    <a:pt x="847085" y="1164246"/>
                  </a:lnTo>
                  <a:lnTo>
                    <a:pt x="879147" y="1124587"/>
                  </a:lnTo>
                  <a:lnTo>
                    <a:pt x="910822" y="1084682"/>
                  </a:lnTo>
                  <a:lnTo>
                    <a:pt x="942111" y="1044531"/>
                  </a:lnTo>
                  <a:lnTo>
                    <a:pt x="973014" y="1004135"/>
                  </a:lnTo>
                  <a:lnTo>
                    <a:pt x="1003531" y="963493"/>
                  </a:lnTo>
                  <a:lnTo>
                    <a:pt x="1033661" y="922606"/>
                  </a:lnTo>
                  <a:lnTo>
                    <a:pt x="1063405" y="881472"/>
                  </a:lnTo>
                  <a:lnTo>
                    <a:pt x="1092762" y="840094"/>
                  </a:lnTo>
                  <a:lnTo>
                    <a:pt x="1121734" y="798469"/>
                  </a:lnTo>
                  <a:lnTo>
                    <a:pt x="1150318" y="756599"/>
                  </a:lnTo>
                  <a:lnTo>
                    <a:pt x="1178517" y="714483"/>
                  </a:lnTo>
                  <a:lnTo>
                    <a:pt x="1206329" y="672122"/>
                  </a:lnTo>
                  <a:lnTo>
                    <a:pt x="1233755" y="629515"/>
                  </a:lnTo>
                  <a:lnTo>
                    <a:pt x="1260794" y="586662"/>
                  </a:lnTo>
                  <a:lnTo>
                    <a:pt x="1287448" y="543564"/>
                  </a:lnTo>
                  <a:lnTo>
                    <a:pt x="1313715" y="500220"/>
                  </a:lnTo>
                  <a:lnTo>
                    <a:pt x="1339595" y="456630"/>
                  </a:lnTo>
                  <a:lnTo>
                    <a:pt x="1365089" y="412795"/>
                  </a:lnTo>
                  <a:lnTo>
                    <a:pt x="1390197" y="368714"/>
                  </a:lnTo>
                  <a:lnTo>
                    <a:pt x="1414919" y="324388"/>
                  </a:lnTo>
                  <a:lnTo>
                    <a:pt x="1439254" y="279816"/>
                  </a:lnTo>
                  <a:lnTo>
                    <a:pt x="1463203" y="234998"/>
                  </a:lnTo>
                  <a:lnTo>
                    <a:pt x="1486765" y="189934"/>
                  </a:lnTo>
                  <a:lnTo>
                    <a:pt x="1509941" y="144625"/>
                  </a:lnTo>
                  <a:lnTo>
                    <a:pt x="1532731" y="99070"/>
                  </a:lnTo>
                  <a:lnTo>
                    <a:pt x="1555134" y="53270"/>
                  </a:lnTo>
                  <a:lnTo>
                    <a:pt x="1557482" y="49236"/>
                  </a:lnTo>
                  <a:lnTo>
                    <a:pt x="1586426" y="19175"/>
                  </a:lnTo>
                  <a:lnTo>
                    <a:pt x="1624666" y="2424"/>
                  </a:lnTo>
                  <a:lnTo>
                    <a:pt x="1643153" y="0"/>
                  </a:lnTo>
                  <a:lnTo>
                    <a:pt x="1652496" y="0"/>
                  </a:lnTo>
                  <a:lnTo>
                    <a:pt x="1693062" y="9887"/>
                  </a:lnTo>
                  <a:lnTo>
                    <a:pt x="1726778" y="34490"/>
                  </a:lnTo>
                  <a:lnTo>
                    <a:pt x="1762918" y="99070"/>
                  </a:lnTo>
                  <a:lnTo>
                    <a:pt x="1785708" y="144625"/>
                  </a:lnTo>
                  <a:lnTo>
                    <a:pt x="1808884" y="189934"/>
                  </a:lnTo>
                  <a:lnTo>
                    <a:pt x="1832447" y="234998"/>
                  </a:lnTo>
                  <a:lnTo>
                    <a:pt x="1856396" y="279816"/>
                  </a:lnTo>
                  <a:lnTo>
                    <a:pt x="1880731" y="324388"/>
                  </a:lnTo>
                  <a:lnTo>
                    <a:pt x="1901816" y="362194"/>
                  </a:lnTo>
                  <a:lnTo>
                    <a:pt x="1901816" y="3742471"/>
                  </a:lnTo>
                  <a:lnTo>
                    <a:pt x="1882130" y="3777716"/>
                  </a:lnTo>
                  <a:lnTo>
                    <a:pt x="1857502" y="3822773"/>
                  </a:lnTo>
                  <a:lnTo>
                    <a:pt x="1833284" y="3868055"/>
                  </a:lnTo>
                  <a:lnTo>
                    <a:pt x="1809476" y="3913563"/>
                  </a:lnTo>
                  <a:lnTo>
                    <a:pt x="1786079" y="3959298"/>
                  </a:lnTo>
                  <a:lnTo>
                    <a:pt x="1763092" y="4005259"/>
                  </a:lnTo>
                  <a:lnTo>
                    <a:pt x="1740515" y="4051446"/>
                  </a:lnTo>
                  <a:lnTo>
                    <a:pt x="1737142" y="4057827"/>
                  </a:lnTo>
                  <a:lnTo>
                    <a:pt x="1708506" y="4089727"/>
                  </a:lnTo>
                  <a:lnTo>
                    <a:pt x="1683151" y="4103238"/>
                  </a:lnTo>
                  <a:lnTo>
                    <a:pt x="1678442" y="4104768"/>
                  </a:lnTo>
                  <a:close/>
                </a:path>
              </a:pathLst>
            </a:custGeom>
            <a:solidFill>
              <a:srgbClr val="2D67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28700" y="785815"/>
              <a:ext cx="16230600" cy="4210050"/>
            </a:xfrm>
            <a:custGeom>
              <a:avLst/>
              <a:gdLst/>
              <a:ahLst/>
              <a:cxnLst/>
              <a:rect l="l" t="t" r="r" b="b"/>
              <a:pathLst>
                <a:path w="16230600" h="4210050">
                  <a:moveTo>
                    <a:pt x="16230598" y="4210049"/>
                  </a:moveTo>
                  <a:lnTo>
                    <a:pt x="0" y="4210049"/>
                  </a:lnTo>
                  <a:lnTo>
                    <a:pt x="0" y="0"/>
                  </a:lnTo>
                  <a:lnTo>
                    <a:pt x="16230598" y="0"/>
                  </a:lnTo>
                  <a:lnTo>
                    <a:pt x="16230598" y="4210049"/>
                  </a:lnTo>
                  <a:close/>
                </a:path>
              </a:pathLst>
            </a:custGeom>
            <a:solidFill>
              <a:srgbClr val="2B3C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5497618"/>
            <a:ext cx="17259300" cy="4996180"/>
            <a:chOff x="0" y="5291140"/>
            <a:chExt cx="17259300" cy="4996180"/>
          </a:xfrm>
        </p:grpSpPr>
        <p:sp>
          <p:nvSpPr>
            <p:cNvPr id="6" name="object 6"/>
            <p:cNvSpPr/>
            <p:nvPr/>
          </p:nvSpPr>
          <p:spPr>
            <a:xfrm>
              <a:off x="0" y="7454451"/>
              <a:ext cx="3295650" cy="2832735"/>
            </a:xfrm>
            <a:custGeom>
              <a:avLst/>
              <a:gdLst/>
              <a:ahLst/>
              <a:cxnLst/>
              <a:rect l="l" t="t" r="r" b="b"/>
              <a:pathLst>
                <a:path w="3295650" h="2832734">
                  <a:moveTo>
                    <a:pt x="2538690" y="2832547"/>
                  </a:moveTo>
                  <a:lnTo>
                    <a:pt x="756685" y="2832547"/>
                  </a:lnTo>
                  <a:lnTo>
                    <a:pt x="750867" y="2825731"/>
                  </a:lnTo>
                  <a:lnTo>
                    <a:pt x="718172" y="2788106"/>
                  </a:lnTo>
                  <a:lnTo>
                    <a:pt x="685167" y="2750791"/>
                  </a:lnTo>
                  <a:lnTo>
                    <a:pt x="651851" y="2713787"/>
                  </a:lnTo>
                  <a:lnTo>
                    <a:pt x="618223" y="2677094"/>
                  </a:lnTo>
                  <a:lnTo>
                    <a:pt x="584285" y="2640711"/>
                  </a:lnTo>
                  <a:lnTo>
                    <a:pt x="550036" y="2604639"/>
                  </a:lnTo>
                  <a:lnTo>
                    <a:pt x="515476" y="2568877"/>
                  </a:lnTo>
                  <a:lnTo>
                    <a:pt x="480605" y="2533426"/>
                  </a:lnTo>
                  <a:lnTo>
                    <a:pt x="445423" y="2498285"/>
                  </a:lnTo>
                  <a:lnTo>
                    <a:pt x="409930" y="2463455"/>
                  </a:lnTo>
                  <a:lnTo>
                    <a:pt x="374126" y="2428935"/>
                  </a:lnTo>
                  <a:lnTo>
                    <a:pt x="338011" y="2394726"/>
                  </a:lnTo>
                  <a:lnTo>
                    <a:pt x="301586" y="2360828"/>
                  </a:lnTo>
                  <a:lnTo>
                    <a:pt x="264849" y="2327240"/>
                  </a:lnTo>
                  <a:lnTo>
                    <a:pt x="227801" y="2293963"/>
                  </a:lnTo>
                  <a:lnTo>
                    <a:pt x="190443" y="2260996"/>
                  </a:lnTo>
                  <a:lnTo>
                    <a:pt x="152773" y="2228340"/>
                  </a:lnTo>
                  <a:lnTo>
                    <a:pt x="114793" y="2195995"/>
                  </a:lnTo>
                  <a:lnTo>
                    <a:pt x="76502" y="2163960"/>
                  </a:lnTo>
                  <a:lnTo>
                    <a:pt x="37899" y="2132235"/>
                  </a:lnTo>
                  <a:lnTo>
                    <a:pt x="37899" y="2131926"/>
                  </a:lnTo>
                  <a:lnTo>
                    <a:pt x="6675" y="2089437"/>
                  </a:lnTo>
                  <a:lnTo>
                    <a:pt x="0" y="2059872"/>
                  </a:lnTo>
                  <a:lnTo>
                    <a:pt x="0" y="2044536"/>
                  </a:lnTo>
                  <a:lnTo>
                    <a:pt x="13231" y="2001181"/>
                  </a:lnTo>
                  <a:lnTo>
                    <a:pt x="76502" y="1940757"/>
                  </a:lnTo>
                  <a:lnTo>
                    <a:pt x="114793" y="1908722"/>
                  </a:lnTo>
                  <a:lnTo>
                    <a:pt x="152773" y="1876376"/>
                  </a:lnTo>
                  <a:lnTo>
                    <a:pt x="190443" y="1843720"/>
                  </a:lnTo>
                  <a:lnTo>
                    <a:pt x="227801" y="1810753"/>
                  </a:lnTo>
                  <a:lnTo>
                    <a:pt x="264849" y="1777476"/>
                  </a:lnTo>
                  <a:lnTo>
                    <a:pt x="301585" y="1743888"/>
                  </a:lnTo>
                  <a:lnTo>
                    <a:pt x="338011" y="1709990"/>
                  </a:lnTo>
                  <a:lnTo>
                    <a:pt x="374126" y="1675781"/>
                  </a:lnTo>
                  <a:lnTo>
                    <a:pt x="409930" y="1641261"/>
                  </a:lnTo>
                  <a:lnTo>
                    <a:pt x="445423" y="1606431"/>
                  </a:lnTo>
                  <a:lnTo>
                    <a:pt x="480605" y="1571291"/>
                  </a:lnTo>
                  <a:lnTo>
                    <a:pt x="515476" y="1535839"/>
                  </a:lnTo>
                  <a:lnTo>
                    <a:pt x="550036" y="1500078"/>
                  </a:lnTo>
                  <a:lnTo>
                    <a:pt x="584285" y="1464005"/>
                  </a:lnTo>
                  <a:lnTo>
                    <a:pt x="618223" y="1427622"/>
                  </a:lnTo>
                  <a:lnTo>
                    <a:pt x="651850" y="1390929"/>
                  </a:lnTo>
                  <a:lnTo>
                    <a:pt x="685167" y="1353925"/>
                  </a:lnTo>
                  <a:lnTo>
                    <a:pt x="718172" y="1316610"/>
                  </a:lnTo>
                  <a:lnTo>
                    <a:pt x="750867" y="1278985"/>
                  </a:lnTo>
                  <a:lnTo>
                    <a:pt x="783250" y="1241049"/>
                  </a:lnTo>
                  <a:lnTo>
                    <a:pt x="815323" y="1202803"/>
                  </a:lnTo>
                  <a:lnTo>
                    <a:pt x="847085" y="1164246"/>
                  </a:lnTo>
                  <a:lnTo>
                    <a:pt x="879146" y="1124587"/>
                  </a:lnTo>
                  <a:lnTo>
                    <a:pt x="910822" y="1084682"/>
                  </a:lnTo>
                  <a:lnTo>
                    <a:pt x="942111" y="1044531"/>
                  </a:lnTo>
                  <a:lnTo>
                    <a:pt x="973014" y="1004135"/>
                  </a:lnTo>
                  <a:lnTo>
                    <a:pt x="1003531" y="963493"/>
                  </a:lnTo>
                  <a:lnTo>
                    <a:pt x="1033661" y="922605"/>
                  </a:lnTo>
                  <a:lnTo>
                    <a:pt x="1063405" y="881472"/>
                  </a:lnTo>
                  <a:lnTo>
                    <a:pt x="1092762" y="840093"/>
                  </a:lnTo>
                  <a:lnTo>
                    <a:pt x="1121734" y="798469"/>
                  </a:lnTo>
                  <a:lnTo>
                    <a:pt x="1150318" y="756599"/>
                  </a:lnTo>
                  <a:lnTo>
                    <a:pt x="1178517" y="714483"/>
                  </a:lnTo>
                  <a:lnTo>
                    <a:pt x="1206329" y="672122"/>
                  </a:lnTo>
                  <a:lnTo>
                    <a:pt x="1233755" y="629515"/>
                  </a:lnTo>
                  <a:lnTo>
                    <a:pt x="1260794" y="586662"/>
                  </a:lnTo>
                  <a:lnTo>
                    <a:pt x="1287448" y="543564"/>
                  </a:lnTo>
                  <a:lnTo>
                    <a:pt x="1313714" y="500220"/>
                  </a:lnTo>
                  <a:lnTo>
                    <a:pt x="1339595" y="456630"/>
                  </a:lnTo>
                  <a:lnTo>
                    <a:pt x="1365089" y="412795"/>
                  </a:lnTo>
                  <a:lnTo>
                    <a:pt x="1390197" y="368714"/>
                  </a:lnTo>
                  <a:lnTo>
                    <a:pt x="1414918" y="324388"/>
                  </a:lnTo>
                  <a:lnTo>
                    <a:pt x="1439254" y="279816"/>
                  </a:lnTo>
                  <a:lnTo>
                    <a:pt x="1463202" y="234998"/>
                  </a:lnTo>
                  <a:lnTo>
                    <a:pt x="1486765" y="189934"/>
                  </a:lnTo>
                  <a:lnTo>
                    <a:pt x="1509941" y="144625"/>
                  </a:lnTo>
                  <a:lnTo>
                    <a:pt x="1532731" y="99070"/>
                  </a:lnTo>
                  <a:lnTo>
                    <a:pt x="1555134" y="53270"/>
                  </a:lnTo>
                  <a:lnTo>
                    <a:pt x="1557482" y="49236"/>
                  </a:lnTo>
                  <a:lnTo>
                    <a:pt x="1586426" y="19175"/>
                  </a:lnTo>
                  <a:lnTo>
                    <a:pt x="1624665" y="2424"/>
                  </a:lnTo>
                  <a:lnTo>
                    <a:pt x="1643153" y="0"/>
                  </a:lnTo>
                  <a:lnTo>
                    <a:pt x="1652496" y="0"/>
                  </a:lnTo>
                  <a:lnTo>
                    <a:pt x="1693061" y="9887"/>
                  </a:lnTo>
                  <a:lnTo>
                    <a:pt x="1726778" y="34490"/>
                  </a:lnTo>
                  <a:lnTo>
                    <a:pt x="1762918" y="99070"/>
                  </a:lnTo>
                  <a:lnTo>
                    <a:pt x="1785708" y="144625"/>
                  </a:lnTo>
                  <a:lnTo>
                    <a:pt x="1808884" y="189934"/>
                  </a:lnTo>
                  <a:lnTo>
                    <a:pt x="1832447" y="234998"/>
                  </a:lnTo>
                  <a:lnTo>
                    <a:pt x="1856395" y="279816"/>
                  </a:lnTo>
                  <a:lnTo>
                    <a:pt x="1880731" y="324388"/>
                  </a:lnTo>
                  <a:lnTo>
                    <a:pt x="1905452" y="368714"/>
                  </a:lnTo>
                  <a:lnTo>
                    <a:pt x="1930560" y="412795"/>
                  </a:lnTo>
                  <a:lnTo>
                    <a:pt x="1956054" y="456630"/>
                  </a:lnTo>
                  <a:lnTo>
                    <a:pt x="1981935" y="500220"/>
                  </a:lnTo>
                  <a:lnTo>
                    <a:pt x="2008201" y="543564"/>
                  </a:lnTo>
                  <a:lnTo>
                    <a:pt x="2034855" y="586662"/>
                  </a:lnTo>
                  <a:lnTo>
                    <a:pt x="2061894" y="629515"/>
                  </a:lnTo>
                  <a:lnTo>
                    <a:pt x="2089320" y="672122"/>
                  </a:lnTo>
                  <a:lnTo>
                    <a:pt x="2117132" y="714483"/>
                  </a:lnTo>
                  <a:lnTo>
                    <a:pt x="2145331" y="756599"/>
                  </a:lnTo>
                  <a:lnTo>
                    <a:pt x="2173916" y="798469"/>
                  </a:lnTo>
                  <a:lnTo>
                    <a:pt x="2202887" y="840094"/>
                  </a:lnTo>
                  <a:lnTo>
                    <a:pt x="2232244" y="881472"/>
                  </a:lnTo>
                  <a:lnTo>
                    <a:pt x="2261988" y="922606"/>
                  </a:lnTo>
                  <a:lnTo>
                    <a:pt x="2292118" y="963493"/>
                  </a:lnTo>
                  <a:lnTo>
                    <a:pt x="2322635" y="1004135"/>
                  </a:lnTo>
                  <a:lnTo>
                    <a:pt x="2353538" y="1044531"/>
                  </a:lnTo>
                  <a:lnTo>
                    <a:pt x="2384827" y="1084682"/>
                  </a:lnTo>
                  <a:lnTo>
                    <a:pt x="2416503" y="1124587"/>
                  </a:lnTo>
                  <a:lnTo>
                    <a:pt x="2448565" y="1164246"/>
                  </a:lnTo>
                  <a:lnTo>
                    <a:pt x="2480326" y="1202803"/>
                  </a:lnTo>
                  <a:lnTo>
                    <a:pt x="2512399" y="1241049"/>
                  </a:lnTo>
                  <a:lnTo>
                    <a:pt x="2544782" y="1278985"/>
                  </a:lnTo>
                  <a:lnTo>
                    <a:pt x="2577477" y="1316610"/>
                  </a:lnTo>
                  <a:lnTo>
                    <a:pt x="2610482" y="1353925"/>
                  </a:lnTo>
                  <a:lnTo>
                    <a:pt x="2643799" y="1390929"/>
                  </a:lnTo>
                  <a:lnTo>
                    <a:pt x="2677426" y="1427622"/>
                  </a:lnTo>
                  <a:lnTo>
                    <a:pt x="2711364" y="1464005"/>
                  </a:lnTo>
                  <a:lnTo>
                    <a:pt x="2745613" y="1500078"/>
                  </a:lnTo>
                  <a:lnTo>
                    <a:pt x="2780173" y="1535839"/>
                  </a:lnTo>
                  <a:lnTo>
                    <a:pt x="2815044" y="1571291"/>
                  </a:lnTo>
                  <a:lnTo>
                    <a:pt x="2850226" y="1606431"/>
                  </a:lnTo>
                  <a:lnTo>
                    <a:pt x="2885719" y="1641261"/>
                  </a:lnTo>
                  <a:lnTo>
                    <a:pt x="2921523" y="1675781"/>
                  </a:lnTo>
                  <a:lnTo>
                    <a:pt x="2957638" y="1709990"/>
                  </a:lnTo>
                  <a:lnTo>
                    <a:pt x="2994063" y="1743888"/>
                  </a:lnTo>
                  <a:lnTo>
                    <a:pt x="3030800" y="1777476"/>
                  </a:lnTo>
                  <a:lnTo>
                    <a:pt x="3067848" y="1810753"/>
                  </a:lnTo>
                  <a:lnTo>
                    <a:pt x="3105206" y="1843720"/>
                  </a:lnTo>
                  <a:lnTo>
                    <a:pt x="3142876" y="1876376"/>
                  </a:lnTo>
                  <a:lnTo>
                    <a:pt x="3180856" y="1908722"/>
                  </a:lnTo>
                  <a:lnTo>
                    <a:pt x="3219147" y="1940757"/>
                  </a:lnTo>
                  <a:lnTo>
                    <a:pt x="3263672" y="1977304"/>
                  </a:lnTo>
                  <a:lnTo>
                    <a:pt x="3268990" y="1982719"/>
                  </a:lnTo>
                  <a:lnTo>
                    <a:pt x="3291453" y="2022141"/>
                  </a:lnTo>
                  <a:lnTo>
                    <a:pt x="3295649" y="2044536"/>
                  </a:lnTo>
                  <a:lnTo>
                    <a:pt x="3295649" y="2059872"/>
                  </a:lnTo>
                  <a:lnTo>
                    <a:pt x="3282418" y="2103226"/>
                  </a:lnTo>
                  <a:lnTo>
                    <a:pt x="3218009" y="2164579"/>
                  </a:lnTo>
                  <a:lnTo>
                    <a:pt x="3178585" y="2197578"/>
                  </a:lnTo>
                  <a:lnTo>
                    <a:pt x="3139476" y="2230923"/>
                  </a:lnTo>
                  <a:lnTo>
                    <a:pt x="3100682" y="2264614"/>
                  </a:lnTo>
                  <a:lnTo>
                    <a:pt x="3062204" y="2298651"/>
                  </a:lnTo>
                  <a:lnTo>
                    <a:pt x="3024041" y="2333035"/>
                  </a:lnTo>
                  <a:lnTo>
                    <a:pt x="2986194" y="2367765"/>
                  </a:lnTo>
                  <a:lnTo>
                    <a:pt x="2948663" y="2402841"/>
                  </a:lnTo>
                  <a:lnTo>
                    <a:pt x="2911447" y="2438263"/>
                  </a:lnTo>
                  <a:lnTo>
                    <a:pt x="2874547" y="2474031"/>
                  </a:lnTo>
                  <a:lnTo>
                    <a:pt x="2837962" y="2510146"/>
                  </a:lnTo>
                  <a:lnTo>
                    <a:pt x="2801692" y="2546606"/>
                  </a:lnTo>
                  <a:lnTo>
                    <a:pt x="2765756" y="2583395"/>
                  </a:lnTo>
                  <a:lnTo>
                    <a:pt x="2730172" y="2620493"/>
                  </a:lnTo>
                  <a:lnTo>
                    <a:pt x="2694939" y="2657902"/>
                  </a:lnTo>
                  <a:lnTo>
                    <a:pt x="2660058" y="2695619"/>
                  </a:lnTo>
                  <a:lnTo>
                    <a:pt x="2625528" y="2733647"/>
                  </a:lnTo>
                  <a:lnTo>
                    <a:pt x="2591349" y="2771984"/>
                  </a:lnTo>
                  <a:lnTo>
                    <a:pt x="2557522" y="2810631"/>
                  </a:lnTo>
                  <a:lnTo>
                    <a:pt x="2538690" y="2832547"/>
                  </a:lnTo>
                  <a:close/>
                </a:path>
              </a:pathLst>
            </a:custGeom>
            <a:solidFill>
              <a:srgbClr val="F9D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28699" y="5291140"/>
              <a:ext cx="16230600" cy="4210050"/>
            </a:xfrm>
            <a:custGeom>
              <a:avLst/>
              <a:gdLst/>
              <a:ahLst/>
              <a:cxnLst/>
              <a:rect l="l" t="t" r="r" b="b"/>
              <a:pathLst>
                <a:path w="16230600" h="4210050">
                  <a:moveTo>
                    <a:pt x="16230598" y="4210049"/>
                  </a:moveTo>
                  <a:lnTo>
                    <a:pt x="0" y="4210049"/>
                  </a:lnTo>
                  <a:lnTo>
                    <a:pt x="0" y="0"/>
                  </a:lnTo>
                  <a:lnTo>
                    <a:pt x="16230598" y="0"/>
                  </a:lnTo>
                  <a:lnTo>
                    <a:pt x="16230598" y="4210049"/>
                  </a:lnTo>
                  <a:close/>
                </a:path>
              </a:pathLst>
            </a:custGeom>
            <a:solidFill>
              <a:srgbClr val="2B3C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19199" y="5481640"/>
              <a:ext cx="15849600" cy="3829050"/>
            </a:xfrm>
            <a:custGeom>
              <a:avLst/>
              <a:gdLst/>
              <a:ahLst/>
              <a:cxnLst/>
              <a:rect l="l" t="t" r="r" b="b"/>
              <a:pathLst>
                <a:path w="15849600" h="3829050">
                  <a:moveTo>
                    <a:pt x="15849598" y="3829049"/>
                  </a:moveTo>
                  <a:lnTo>
                    <a:pt x="0" y="3829049"/>
                  </a:lnTo>
                  <a:lnTo>
                    <a:pt x="0" y="0"/>
                  </a:lnTo>
                  <a:lnTo>
                    <a:pt x="15849598" y="0"/>
                  </a:lnTo>
                  <a:lnTo>
                    <a:pt x="15849598" y="3829049"/>
                  </a:lnTo>
                  <a:close/>
                </a:path>
              </a:pathLst>
            </a:custGeom>
            <a:solidFill>
              <a:srgbClr val="2D67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219199" y="976315"/>
            <a:ext cx="15849600" cy="3829050"/>
            <a:chOff x="1219199" y="976315"/>
            <a:chExt cx="15849600" cy="3829050"/>
          </a:xfrm>
        </p:grpSpPr>
        <p:sp>
          <p:nvSpPr>
            <p:cNvPr id="10" name="object 10"/>
            <p:cNvSpPr/>
            <p:nvPr/>
          </p:nvSpPr>
          <p:spPr>
            <a:xfrm>
              <a:off x="1219199" y="976315"/>
              <a:ext cx="15849600" cy="3829050"/>
            </a:xfrm>
            <a:custGeom>
              <a:avLst/>
              <a:gdLst/>
              <a:ahLst/>
              <a:cxnLst/>
              <a:rect l="l" t="t" r="r" b="b"/>
              <a:pathLst>
                <a:path w="15849600" h="3829050">
                  <a:moveTo>
                    <a:pt x="15849598" y="3829049"/>
                  </a:moveTo>
                  <a:lnTo>
                    <a:pt x="0" y="3829049"/>
                  </a:lnTo>
                  <a:lnTo>
                    <a:pt x="0" y="0"/>
                  </a:lnTo>
                  <a:lnTo>
                    <a:pt x="15849598" y="0"/>
                  </a:lnTo>
                  <a:lnTo>
                    <a:pt x="15849598" y="3829049"/>
                  </a:lnTo>
                  <a:close/>
                </a:path>
              </a:pathLst>
            </a:custGeom>
            <a:solidFill>
              <a:srgbClr val="F9D06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219199" y="976315"/>
              <a:ext cx="4608830" cy="786765"/>
            </a:xfrm>
            <a:custGeom>
              <a:avLst/>
              <a:gdLst/>
              <a:ahLst/>
              <a:cxnLst/>
              <a:rect l="l" t="t" r="r" b="b"/>
              <a:pathLst>
                <a:path w="4608830" h="786764">
                  <a:moveTo>
                    <a:pt x="0" y="0"/>
                  </a:moveTo>
                  <a:lnTo>
                    <a:pt x="4608575" y="0"/>
                  </a:lnTo>
                  <a:lnTo>
                    <a:pt x="4608575" y="786764"/>
                  </a:lnTo>
                  <a:lnTo>
                    <a:pt x="0" y="7867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67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1219200" y="5481640"/>
            <a:ext cx="4608830" cy="786765"/>
          </a:xfrm>
          <a:custGeom>
            <a:avLst/>
            <a:gdLst/>
            <a:ahLst/>
            <a:cxnLst/>
            <a:rect l="l" t="t" r="r" b="b"/>
            <a:pathLst>
              <a:path w="4608830" h="786764">
                <a:moveTo>
                  <a:pt x="0" y="0"/>
                </a:moveTo>
                <a:lnTo>
                  <a:pt x="4608575" y="0"/>
                </a:lnTo>
                <a:lnTo>
                  <a:pt x="4608575" y="786764"/>
                </a:lnTo>
                <a:lnTo>
                  <a:pt x="0" y="786764"/>
                </a:lnTo>
                <a:lnTo>
                  <a:pt x="0" y="0"/>
                </a:lnTo>
                <a:close/>
              </a:path>
            </a:pathLst>
          </a:custGeom>
          <a:solidFill>
            <a:srgbClr val="F9D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28700" y="785815"/>
            <a:ext cx="16844504" cy="4955203"/>
          </a:xfrm>
          <a:prstGeom prst="rect">
            <a:avLst/>
          </a:prstGeom>
        </p:spPr>
        <p:txBody>
          <a:bodyPr vert="horz" wrap="square" lIns="0" tIns="248920" rIns="0" bIns="0" rtlCol="0">
            <a:spAutoFit/>
          </a:bodyPr>
          <a:lstStyle/>
          <a:p>
            <a:pPr marL="730885">
              <a:lnSpc>
                <a:spcPct val="100000"/>
              </a:lnSpc>
              <a:spcBef>
                <a:spcPts val="1960"/>
              </a:spcBef>
            </a:pPr>
            <a:r>
              <a:rPr sz="3500" spc="30" dirty="0">
                <a:solidFill>
                  <a:srgbClr val="FFFFFF"/>
                </a:solidFill>
                <a:latin typeface="Trebuchet MS"/>
                <a:cs typeface="Trebuchet MS"/>
              </a:rPr>
              <a:t>Existing</a:t>
            </a:r>
            <a:r>
              <a:rPr sz="3500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35" dirty="0">
                <a:solidFill>
                  <a:srgbClr val="FFFFFF"/>
                </a:solidFill>
                <a:latin typeface="Trebuchet MS"/>
                <a:cs typeface="Trebuchet MS"/>
              </a:rPr>
              <a:t>Solutions</a:t>
            </a:r>
            <a:endParaRPr lang="en-IN" sz="3500" spc="35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730885">
              <a:lnSpc>
                <a:spcPct val="100000"/>
              </a:lnSpc>
              <a:spcBef>
                <a:spcPts val="1960"/>
              </a:spcBef>
            </a:pPr>
            <a:r>
              <a:rPr lang="en-US" sz="2400" dirty="0">
                <a:latin typeface="Trebuchet MS"/>
                <a:cs typeface="Trebuchet MS"/>
              </a:rPr>
              <a:t>In the market, there are several commercial and open-source solutions for Twitter sentiment analysis, including:</a:t>
            </a:r>
          </a:p>
          <a:p>
            <a:pPr marL="730885">
              <a:lnSpc>
                <a:spcPct val="100000"/>
              </a:lnSpc>
              <a:spcBef>
                <a:spcPts val="1960"/>
              </a:spcBef>
            </a:pPr>
            <a:r>
              <a:rPr lang="en-US" sz="2400" dirty="0">
                <a:latin typeface="Trebuchet MS"/>
                <a:cs typeface="Trebuchet MS"/>
              </a:rPr>
              <a:t>IBM Watson: A cloud-based platform that offers sentiment analysis as part of its natural language processing capabilities.</a:t>
            </a:r>
          </a:p>
          <a:p>
            <a:pPr marL="730885">
              <a:lnSpc>
                <a:spcPct val="100000"/>
              </a:lnSpc>
              <a:spcBef>
                <a:spcPts val="1960"/>
              </a:spcBef>
            </a:pPr>
            <a:r>
              <a:rPr lang="en-US" sz="2400" dirty="0">
                <a:latin typeface="Trebuchet MS"/>
                <a:cs typeface="Trebuchet MS"/>
              </a:rPr>
              <a:t>Sentiment140: An open-source tool for sentiment analysis, including on Twitter data.</a:t>
            </a:r>
          </a:p>
          <a:p>
            <a:pPr marL="730885">
              <a:lnSpc>
                <a:spcPct val="100000"/>
              </a:lnSpc>
              <a:spcBef>
                <a:spcPts val="1960"/>
              </a:spcBef>
            </a:pPr>
            <a:r>
              <a:rPr lang="en-US" sz="2400" dirty="0">
                <a:latin typeface="Trebuchet MS"/>
                <a:cs typeface="Trebuchet MS"/>
              </a:rPr>
              <a:t>Hootsuite Insights: A social media management platform that offers sentiment analysis on Twitter data.</a:t>
            </a:r>
            <a:endParaRPr sz="2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lang="en-IN" sz="42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200" dirty="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09700" y="5291140"/>
            <a:ext cx="15506700" cy="3471463"/>
          </a:xfrm>
          <a:prstGeom prst="rect">
            <a:avLst/>
          </a:prstGeom>
        </p:spPr>
        <p:txBody>
          <a:bodyPr vert="horz" wrap="square" lIns="0" tIns="267970" rIns="0" bIns="0" rtlCol="0">
            <a:spAutoFit/>
          </a:bodyPr>
          <a:lstStyle/>
          <a:p>
            <a:pPr marL="1680845">
              <a:lnSpc>
                <a:spcPct val="100000"/>
              </a:lnSpc>
              <a:spcBef>
                <a:spcPts val="2110"/>
              </a:spcBef>
            </a:pPr>
            <a:r>
              <a:rPr sz="4000" dirty="0"/>
              <a:t>Solution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r>
              <a:rPr lang="en-IN" sz="4000" dirty="0"/>
              <a:t>	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r>
              <a:rPr lang="en-IN" sz="3200" dirty="0"/>
              <a:t>Cloud-based platform with advanced digital analytics, with access to CRM to analyse all your content. Predict the engagement using previously collected sentiment data. 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r>
              <a:rPr lang="en-IN" sz="3200" dirty="0"/>
              <a:t>With integrated AI to generate content aligning with previous sentiment scores and engagement</a:t>
            </a:r>
            <a:endParaRPr sz="3200" dirty="0"/>
          </a:p>
        </p:txBody>
      </p:sp>
      <p:sp>
        <p:nvSpPr>
          <p:cNvPr id="15" name="object 15"/>
          <p:cNvSpPr/>
          <p:nvPr/>
        </p:nvSpPr>
        <p:spPr>
          <a:xfrm>
            <a:off x="12283944" y="9501820"/>
            <a:ext cx="628650" cy="628650"/>
          </a:xfrm>
          <a:custGeom>
            <a:avLst/>
            <a:gdLst/>
            <a:ahLst/>
            <a:cxnLst/>
            <a:rect l="l" t="t" r="r" b="b"/>
            <a:pathLst>
              <a:path w="628650" h="628650">
                <a:moveTo>
                  <a:pt x="314300" y="628598"/>
                </a:moveTo>
                <a:lnTo>
                  <a:pt x="301319" y="563689"/>
                </a:lnTo>
                <a:lnTo>
                  <a:pt x="287578" y="509559"/>
                </a:lnTo>
                <a:lnTo>
                  <a:pt x="271826" y="464957"/>
                </a:lnTo>
                <a:lnTo>
                  <a:pt x="252808" y="428630"/>
                </a:lnTo>
                <a:lnTo>
                  <a:pt x="199969" y="375791"/>
                </a:lnTo>
                <a:lnTo>
                  <a:pt x="163642" y="356773"/>
                </a:lnTo>
                <a:lnTo>
                  <a:pt x="119039" y="341021"/>
                </a:lnTo>
                <a:lnTo>
                  <a:pt x="64910" y="327280"/>
                </a:lnTo>
                <a:lnTo>
                  <a:pt x="0" y="314299"/>
                </a:lnTo>
                <a:lnTo>
                  <a:pt x="64910" y="301318"/>
                </a:lnTo>
                <a:lnTo>
                  <a:pt x="119039" y="287578"/>
                </a:lnTo>
                <a:lnTo>
                  <a:pt x="163641" y="271825"/>
                </a:lnTo>
                <a:lnTo>
                  <a:pt x="199969" y="252808"/>
                </a:lnTo>
                <a:lnTo>
                  <a:pt x="252808" y="199969"/>
                </a:lnTo>
                <a:lnTo>
                  <a:pt x="271825" y="163641"/>
                </a:lnTo>
                <a:lnTo>
                  <a:pt x="287578" y="119039"/>
                </a:lnTo>
                <a:lnTo>
                  <a:pt x="301318" y="64910"/>
                </a:lnTo>
                <a:lnTo>
                  <a:pt x="314299" y="0"/>
                </a:lnTo>
                <a:lnTo>
                  <a:pt x="327280" y="64910"/>
                </a:lnTo>
                <a:lnTo>
                  <a:pt x="341021" y="119039"/>
                </a:lnTo>
                <a:lnTo>
                  <a:pt x="356774" y="163641"/>
                </a:lnTo>
                <a:lnTo>
                  <a:pt x="375791" y="199969"/>
                </a:lnTo>
                <a:lnTo>
                  <a:pt x="428630" y="252808"/>
                </a:lnTo>
                <a:lnTo>
                  <a:pt x="464958" y="271825"/>
                </a:lnTo>
                <a:lnTo>
                  <a:pt x="509560" y="287578"/>
                </a:lnTo>
                <a:lnTo>
                  <a:pt x="563690" y="301318"/>
                </a:lnTo>
                <a:lnTo>
                  <a:pt x="628600" y="314299"/>
                </a:lnTo>
                <a:lnTo>
                  <a:pt x="563690" y="327280"/>
                </a:lnTo>
                <a:lnTo>
                  <a:pt x="509560" y="341021"/>
                </a:lnTo>
                <a:lnTo>
                  <a:pt x="464958" y="356773"/>
                </a:lnTo>
                <a:lnTo>
                  <a:pt x="428631" y="375791"/>
                </a:lnTo>
                <a:lnTo>
                  <a:pt x="375791" y="428630"/>
                </a:lnTo>
                <a:lnTo>
                  <a:pt x="356774" y="464957"/>
                </a:lnTo>
                <a:lnTo>
                  <a:pt x="341021" y="509559"/>
                </a:lnTo>
                <a:lnTo>
                  <a:pt x="327281" y="563689"/>
                </a:lnTo>
                <a:lnTo>
                  <a:pt x="314300" y="628598"/>
                </a:lnTo>
                <a:close/>
              </a:path>
            </a:pathLst>
          </a:custGeom>
          <a:solidFill>
            <a:srgbClr val="F9D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997177" y="318709"/>
            <a:ext cx="295275" cy="295275"/>
          </a:xfrm>
          <a:custGeom>
            <a:avLst/>
            <a:gdLst/>
            <a:ahLst/>
            <a:cxnLst/>
            <a:rect l="l" t="t" r="r" b="b"/>
            <a:pathLst>
              <a:path w="295275" h="295275">
                <a:moveTo>
                  <a:pt x="147626" y="295250"/>
                </a:moveTo>
                <a:lnTo>
                  <a:pt x="135074" y="239338"/>
                </a:lnTo>
                <a:lnTo>
                  <a:pt x="118743" y="201326"/>
                </a:lnTo>
                <a:lnTo>
                  <a:pt x="55912" y="160176"/>
                </a:lnTo>
                <a:lnTo>
                  <a:pt x="0" y="147625"/>
                </a:lnTo>
                <a:lnTo>
                  <a:pt x="55912" y="135074"/>
                </a:lnTo>
                <a:lnTo>
                  <a:pt x="93924" y="118743"/>
                </a:lnTo>
                <a:lnTo>
                  <a:pt x="118743" y="93924"/>
                </a:lnTo>
                <a:lnTo>
                  <a:pt x="135074" y="55912"/>
                </a:lnTo>
                <a:lnTo>
                  <a:pt x="147625" y="0"/>
                </a:lnTo>
                <a:lnTo>
                  <a:pt x="160176" y="55912"/>
                </a:lnTo>
                <a:lnTo>
                  <a:pt x="176508" y="93924"/>
                </a:lnTo>
                <a:lnTo>
                  <a:pt x="201326" y="118743"/>
                </a:lnTo>
                <a:lnTo>
                  <a:pt x="239338" y="135074"/>
                </a:lnTo>
                <a:lnTo>
                  <a:pt x="295251" y="147625"/>
                </a:lnTo>
                <a:lnTo>
                  <a:pt x="239338" y="160176"/>
                </a:lnTo>
                <a:lnTo>
                  <a:pt x="201326" y="176508"/>
                </a:lnTo>
                <a:lnTo>
                  <a:pt x="176508" y="201326"/>
                </a:lnTo>
                <a:lnTo>
                  <a:pt x="160176" y="239338"/>
                </a:lnTo>
                <a:lnTo>
                  <a:pt x="147626" y="295250"/>
                </a:lnTo>
                <a:close/>
              </a:path>
            </a:pathLst>
          </a:custGeom>
          <a:solidFill>
            <a:srgbClr val="2D67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796" y="2597196"/>
            <a:ext cx="295275" cy="295275"/>
          </a:xfrm>
          <a:custGeom>
            <a:avLst/>
            <a:gdLst/>
            <a:ahLst/>
            <a:cxnLst/>
            <a:rect l="l" t="t" r="r" b="b"/>
            <a:pathLst>
              <a:path w="295275" h="295275">
                <a:moveTo>
                  <a:pt x="147626" y="295250"/>
                </a:moveTo>
                <a:lnTo>
                  <a:pt x="135074" y="239338"/>
                </a:lnTo>
                <a:lnTo>
                  <a:pt x="118743" y="201326"/>
                </a:lnTo>
                <a:lnTo>
                  <a:pt x="55912" y="160176"/>
                </a:lnTo>
                <a:lnTo>
                  <a:pt x="0" y="147625"/>
                </a:lnTo>
                <a:lnTo>
                  <a:pt x="55912" y="135074"/>
                </a:lnTo>
                <a:lnTo>
                  <a:pt x="93924" y="118743"/>
                </a:lnTo>
                <a:lnTo>
                  <a:pt x="118743" y="93924"/>
                </a:lnTo>
                <a:lnTo>
                  <a:pt x="135074" y="55912"/>
                </a:lnTo>
                <a:lnTo>
                  <a:pt x="147625" y="0"/>
                </a:lnTo>
                <a:lnTo>
                  <a:pt x="160176" y="55912"/>
                </a:lnTo>
                <a:lnTo>
                  <a:pt x="176508" y="93924"/>
                </a:lnTo>
                <a:lnTo>
                  <a:pt x="201326" y="118743"/>
                </a:lnTo>
                <a:lnTo>
                  <a:pt x="239338" y="135074"/>
                </a:lnTo>
                <a:lnTo>
                  <a:pt x="295251" y="147625"/>
                </a:lnTo>
                <a:lnTo>
                  <a:pt x="239338" y="160176"/>
                </a:lnTo>
                <a:lnTo>
                  <a:pt x="201326" y="176508"/>
                </a:lnTo>
                <a:lnTo>
                  <a:pt x="176508" y="201326"/>
                </a:lnTo>
                <a:lnTo>
                  <a:pt x="160176" y="239338"/>
                </a:lnTo>
                <a:lnTo>
                  <a:pt x="147626" y="295250"/>
                </a:lnTo>
                <a:close/>
              </a:path>
            </a:pathLst>
          </a:custGeom>
          <a:solidFill>
            <a:srgbClr val="F9D06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8700" y="785812"/>
            <a:ext cx="17259300" cy="4210050"/>
            <a:chOff x="1028700" y="785812"/>
            <a:chExt cx="17259300" cy="4210050"/>
          </a:xfrm>
        </p:grpSpPr>
        <p:sp>
          <p:nvSpPr>
            <p:cNvPr id="3" name="object 3"/>
            <p:cNvSpPr/>
            <p:nvPr/>
          </p:nvSpPr>
          <p:spPr>
            <a:xfrm>
              <a:off x="16300639" y="795843"/>
              <a:ext cx="1987550" cy="4105275"/>
            </a:xfrm>
            <a:custGeom>
              <a:avLst/>
              <a:gdLst/>
              <a:ahLst/>
              <a:cxnLst/>
              <a:rect l="l" t="t" r="r" b="b"/>
              <a:pathLst>
                <a:path w="1987550" h="4105275">
                  <a:moveTo>
                    <a:pt x="1678440" y="4104769"/>
                  </a:moveTo>
                  <a:lnTo>
                    <a:pt x="1617208" y="4104769"/>
                  </a:lnTo>
                  <a:lnTo>
                    <a:pt x="1612499" y="4103238"/>
                  </a:lnTo>
                  <a:lnTo>
                    <a:pt x="1576152" y="4080483"/>
                  </a:lnTo>
                  <a:lnTo>
                    <a:pt x="1532730" y="4005646"/>
                  </a:lnTo>
                  <a:lnTo>
                    <a:pt x="1509941" y="3960091"/>
                  </a:lnTo>
                  <a:lnTo>
                    <a:pt x="1486764" y="3914782"/>
                  </a:lnTo>
                  <a:lnTo>
                    <a:pt x="1463202" y="3869718"/>
                  </a:lnTo>
                  <a:lnTo>
                    <a:pt x="1439253" y="3824901"/>
                  </a:lnTo>
                  <a:lnTo>
                    <a:pt x="1414918" y="3780328"/>
                  </a:lnTo>
                  <a:lnTo>
                    <a:pt x="1390196" y="3736002"/>
                  </a:lnTo>
                  <a:lnTo>
                    <a:pt x="1365089" y="3691921"/>
                  </a:lnTo>
                  <a:lnTo>
                    <a:pt x="1339594" y="3648086"/>
                  </a:lnTo>
                  <a:lnTo>
                    <a:pt x="1313714" y="3604496"/>
                  </a:lnTo>
                  <a:lnTo>
                    <a:pt x="1287447" y="3561152"/>
                  </a:lnTo>
                  <a:lnTo>
                    <a:pt x="1260794" y="3518054"/>
                  </a:lnTo>
                  <a:lnTo>
                    <a:pt x="1233754" y="3475201"/>
                  </a:lnTo>
                  <a:lnTo>
                    <a:pt x="1206329" y="3432594"/>
                  </a:lnTo>
                  <a:lnTo>
                    <a:pt x="1178516" y="3390233"/>
                  </a:lnTo>
                  <a:lnTo>
                    <a:pt x="1150318" y="3348117"/>
                  </a:lnTo>
                  <a:lnTo>
                    <a:pt x="1121733" y="3306247"/>
                  </a:lnTo>
                  <a:lnTo>
                    <a:pt x="1092762" y="3264623"/>
                  </a:lnTo>
                  <a:lnTo>
                    <a:pt x="1063404" y="3223244"/>
                  </a:lnTo>
                  <a:lnTo>
                    <a:pt x="1033660" y="3182111"/>
                  </a:lnTo>
                  <a:lnTo>
                    <a:pt x="1003530" y="3141223"/>
                  </a:lnTo>
                  <a:lnTo>
                    <a:pt x="973014" y="3100581"/>
                  </a:lnTo>
                  <a:lnTo>
                    <a:pt x="942111" y="3060185"/>
                  </a:lnTo>
                  <a:lnTo>
                    <a:pt x="910821" y="3020034"/>
                  </a:lnTo>
                  <a:lnTo>
                    <a:pt x="879146" y="2980130"/>
                  </a:lnTo>
                  <a:lnTo>
                    <a:pt x="847084" y="2940470"/>
                  </a:lnTo>
                  <a:lnTo>
                    <a:pt x="815322" y="2901913"/>
                  </a:lnTo>
                  <a:lnTo>
                    <a:pt x="783250" y="2863667"/>
                  </a:lnTo>
                  <a:lnTo>
                    <a:pt x="750866" y="2825731"/>
                  </a:lnTo>
                  <a:lnTo>
                    <a:pt x="718172" y="2788106"/>
                  </a:lnTo>
                  <a:lnTo>
                    <a:pt x="685166" y="2750791"/>
                  </a:lnTo>
                  <a:lnTo>
                    <a:pt x="651850" y="2713787"/>
                  </a:lnTo>
                  <a:lnTo>
                    <a:pt x="618223" y="2677094"/>
                  </a:lnTo>
                  <a:lnTo>
                    <a:pt x="584284" y="2640711"/>
                  </a:lnTo>
                  <a:lnTo>
                    <a:pt x="550035" y="2604639"/>
                  </a:lnTo>
                  <a:lnTo>
                    <a:pt x="515475" y="2568877"/>
                  </a:lnTo>
                  <a:lnTo>
                    <a:pt x="480604" y="2533426"/>
                  </a:lnTo>
                  <a:lnTo>
                    <a:pt x="445422" y="2498285"/>
                  </a:lnTo>
                  <a:lnTo>
                    <a:pt x="409929" y="2463455"/>
                  </a:lnTo>
                  <a:lnTo>
                    <a:pt x="374125" y="2428935"/>
                  </a:lnTo>
                  <a:lnTo>
                    <a:pt x="338011" y="2394726"/>
                  </a:lnTo>
                  <a:lnTo>
                    <a:pt x="301585" y="2360828"/>
                  </a:lnTo>
                  <a:lnTo>
                    <a:pt x="264848" y="2327240"/>
                  </a:lnTo>
                  <a:lnTo>
                    <a:pt x="227801" y="2293963"/>
                  </a:lnTo>
                  <a:lnTo>
                    <a:pt x="190442" y="2260996"/>
                  </a:lnTo>
                  <a:lnTo>
                    <a:pt x="152773" y="2228340"/>
                  </a:lnTo>
                  <a:lnTo>
                    <a:pt x="114792" y="2195995"/>
                  </a:lnTo>
                  <a:lnTo>
                    <a:pt x="76501" y="2163960"/>
                  </a:lnTo>
                  <a:lnTo>
                    <a:pt x="37899" y="2132235"/>
                  </a:lnTo>
                  <a:lnTo>
                    <a:pt x="37899" y="2131926"/>
                  </a:lnTo>
                  <a:lnTo>
                    <a:pt x="6674" y="2089437"/>
                  </a:lnTo>
                  <a:lnTo>
                    <a:pt x="0" y="2059877"/>
                  </a:lnTo>
                  <a:lnTo>
                    <a:pt x="0" y="2044530"/>
                  </a:lnTo>
                  <a:lnTo>
                    <a:pt x="13230" y="2001181"/>
                  </a:lnTo>
                  <a:lnTo>
                    <a:pt x="76501" y="1940757"/>
                  </a:lnTo>
                  <a:lnTo>
                    <a:pt x="114792" y="1908722"/>
                  </a:lnTo>
                  <a:lnTo>
                    <a:pt x="152773" y="1876376"/>
                  </a:lnTo>
                  <a:lnTo>
                    <a:pt x="190442" y="1843720"/>
                  </a:lnTo>
                  <a:lnTo>
                    <a:pt x="227801" y="1810753"/>
                  </a:lnTo>
                  <a:lnTo>
                    <a:pt x="264848" y="1777476"/>
                  </a:lnTo>
                  <a:lnTo>
                    <a:pt x="301585" y="1743888"/>
                  </a:lnTo>
                  <a:lnTo>
                    <a:pt x="338011" y="1709990"/>
                  </a:lnTo>
                  <a:lnTo>
                    <a:pt x="374125" y="1675781"/>
                  </a:lnTo>
                  <a:lnTo>
                    <a:pt x="409929" y="1641261"/>
                  </a:lnTo>
                  <a:lnTo>
                    <a:pt x="445422" y="1606431"/>
                  </a:lnTo>
                  <a:lnTo>
                    <a:pt x="480604" y="1571291"/>
                  </a:lnTo>
                  <a:lnTo>
                    <a:pt x="515475" y="1535839"/>
                  </a:lnTo>
                  <a:lnTo>
                    <a:pt x="550035" y="1500078"/>
                  </a:lnTo>
                  <a:lnTo>
                    <a:pt x="584284" y="1464005"/>
                  </a:lnTo>
                  <a:lnTo>
                    <a:pt x="618223" y="1427622"/>
                  </a:lnTo>
                  <a:lnTo>
                    <a:pt x="651850" y="1390929"/>
                  </a:lnTo>
                  <a:lnTo>
                    <a:pt x="685166" y="1353925"/>
                  </a:lnTo>
                  <a:lnTo>
                    <a:pt x="718172" y="1316610"/>
                  </a:lnTo>
                  <a:lnTo>
                    <a:pt x="750866" y="1278985"/>
                  </a:lnTo>
                  <a:lnTo>
                    <a:pt x="783250" y="1241049"/>
                  </a:lnTo>
                  <a:lnTo>
                    <a:pt x="815322" y="1202803"/>
                  </a:lnTo>
                  <a:lnTo>
                    <a:pt x="847084" y="1164246"/>
                  </a:lnTo>
                  <a:lnTo>
                    <a:pt x="879146" y="1124587"/>
                  </a:lnTo>
                  <a:lnTo>
                    <a:pt x="910821" y="1084682"/>
                  </a:lnTo>
                  <a:lnTo>
                    <a:pt x="942111" y="1044531"/>
                  </a:lnTo>
                  <a:lnTo>
                    <a:pt x="973014" y="1004135"/>
                  </a:lnTo>
                  <a:lnTo>
                    <a:pt x="1003530" y="963493"/>
                  </a:lnTo>
                  <a:lnTo>
                    <a:pt x="1033660" y="922606"/>
                  </a:lnTo>
                  <a:lnTo>
                    <a:pt x="1063404" y="881472"/>
                  </a:lnTo>
                  <a:lnTo>
                    <a:pt x="1092762" y="840094"/>
                  </a:lnTo>
                  <a:lnTo>
                    <a:pt x="1121733" y="798469"/>
                  </a:lnTo>
                  <a:lnTo>
                    <a:pt x="1150318" y="756599"/>
                  </a:lnTo>
                  <a:lnTo>
                    <a:pt x="1178516" y="714483"/>
                  </a:lnTo>
                  <a:lnTo>
                    <a:pt x="1206328" y="672122"/>
                  </a:lnTo>
                  <a:lnTo>
                    <a:pt x="1233754" y="629515"/>
                  </a:lnTo>
                  <a:lnTo>
                    <a:pt x="1260794" y="586662"/>
                  </a:lnTo>
                  <a:lnTo>
                    <a:pt x="1287447" y="543564"/>
                  </a:lnTo>
                  <a:lnTo>
                    <a:pt x="1313714" y="500220"/>
                  </a:lnTo>
                  <a:lnTo>
                    <a:pt x="1339594" y="456630"/>
                  </a:lnTo>
                  <a:lnTo>
                    <a:pt x="1365089" y="412795"/>
                  </a:lnTo>
                  <a:lnTo>
                    <a:pt x="1390196" y="368714"/>
                  </a:lnTo>
                  <a:lnTo>
                    <a:pt x="1414918" y="324388"/>
                  </a:lnTo>
                  <a:lnTo>
                    <a:pt x="1439253" y="279816"/>
                  </a:lnTo>
                  <a:lnTo>
                    <a:pt x="1463202" y="234998"/>
                  </a:lnTo>
                  <a:lnTo>
                    <a:pt x="1486764" y="189934"/>
                  </a:lnTo>
                  <a:lnTo>
                    <a:pt x="1509940" y="144625"/>
                  </a:lnTo>
                  <a:lnTo>
                    <a:pt x="1532730" y="99070"/>
                  </a:lnTo>
                  <a:lnTo>
                    <a:pt x="1555134" y="53270"/>
                  </a:lnTo>
                  <a:lnTo>
                    <a:pt x="1557481" y="49236"/>
                  </a:lnTo>
                  <a:lnTo>
                    <a:pt x="1586425" y="19175"/>
                  </a:lnTo>
                  <a:lnTo>
                    <a:pt x="1624665" y="2424"/>
                  </a:lnTo>
                  <a:lnTo>
                    <a:pt x="1643153" y="0"/>
                  </a:lnTo>
                  <a:lnTo>
                    <a:pt x="1652496" y="0"/>
                  </a:lnTo>
                  <a:lnTo>
                    <a:pt x="1693061" y="9887"/>
                  </a:lnTo>
                  <a:lnTo>
                    <a:pt x="1726777" y="34490"/>
                  </a:lnTo>
                  <a:lnTo>
                    <a:pt x="1762918" y="99070"/>
                  </a:lnTo>
                  <a:lnTo>
                    <a:pt x="1785707" y="144625"/>
                  </a:lnTo>
                  <a:lnTo>
                    <a:pt x="1808884" y="189934"/>
                  </a:lnTo>
                  <a:lnTo>
                    <a:pt x="1832446" y="234998"/>
                  </a:lnTo>
                  <a:lnTo>
                    <a:pt x="1856395" y="279816"/>
                  </a:lnTo>
                  <a:lnTo>
                    <a:pt x="1880730" y="324388"/>
                  </a:lnTo>
                  <a:lnTo>
                    <a:pt x="1905451" y="368714"/>
                  </a:lnTo>
                  <a:lnTo>
                    <a:pt x="1930559" y="412795"/>
                  </a:lnTo>
                  <a:lnTo>
                    <a:pt x="1956053" y="456630"/>
                  </a:lnTo>
                  <a:lnTo>
                    <a:pt x="1981934" y="500220"/>
                  </a:lnTo>
                  <a:lnTo>
                    <a:pt x="1987361" y="509175"/>
                  </a:lnTo>
                  <a:lnTo>
                    <a:pt x="1987361" y="3595451"/>
                  </a:lnTo>
                  <a:lnTo>
                    <a:pt x="1958477" y="3643906"/>
                  </a:lnTo>
                  <a:lnTo>
                    <a:pt x="1932618" y="3688283"/>
                  </a:lnTo>
                  <a:lnTo>
                    <a:pt x="1907169" y="3732887"/>
                  </a:lnTo>
                  <a:lnTo>
                    <a:pt x="1882130" y="3777716"/>
                  </a:lnTo>
                  <a:lnTo>
                    <a:pt x="1857501" y="3822773"/>
                  </a:lnTo>
                  <a:lnTo>
                    <a:pt x="1833283" y="3868055"/>
                  </a:lnTo>
                  <a:lnTo>
                    <a:pt x="1809475" y="3913563"/>
                  </a:lnTo>
                  <a:lnTo>
                    <a:pt x="1786078" y="3959298"/>
                  </a:lnTo>
                  <a:lnTo>
                    <a:pt x="1763091" y="4005259"/>
                  </a:lnTo>
                  <a:lnTo>
                    <a:pt x="1740514" y="4051446"/>
                  </a:lnTo>
                  <a:lnTo>
                    <a:pt x="1737142" y="4057827"/>
                  </a:lnTo>
                  <a:lnTo>
                    <a:pt x="1708505" y="4089727"/>
                  </a:lnTo>
                  <a:lnTo>
                    <a:pt x="1683150" y="4103238"/>
                  </a:lnTo>
                  <a:lnTo>
                    <a:pt x="1678440" y="4104769"/>
                  </a:lnTo>
                  <a:close/>
                </a:path>
              </a:pathLst>
            </a:custGeom>
            <a:solidFill>
              <a:srgbClr val="F9D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28700" y="785812"/>
              <a:ext cx="16230600" cy="4210050"/>
            </a:xfrm>
            <a:custGeom>
              <a:avLst/>
              <a:gdLst/>
              <a:ahLst/>
              <a:cxnLst/>
              <a:rect l="l" t="t" r="r" b="b"/>
              <a:pathLst>
                <a:path w="16230600" h="4210050">
                  <a:moveTo>
                    <a:pt x="16230598" y="4210049"/>
                  </a:moveTo>
                  <a:lnTo>
                    <a:pt x="0" y="4210049"/>
                  </a:lnTo>
                  <a:lnTo>
                    <a:pt x="0" y="0"/>
                  </a:lnTo>
                  <a:lnTo>
                    <a:pt x="16230598" y="0"/>
                  </a:lnTo>
                  <a:lnTo>
                    <a:pt x="16230598" y="4210049"/>
                  </a:lnTo>
                  <a:close/>
                </a:path>
              </a:pathLst>
            </a:custGeom>
            <a:solidFill>
              <a:srgbClr val="2B3C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5372100"/>
            <a:ext cx="17259300" cy="4996180"/>
            <a:chOff x="0" y="5291137"/>
            <a:chExt cx="17259300" cy="4996180"/>
          </a:xfrm>
        </p:grpSpPr>
        <p:sp>
          <p:nvSpPr>
            <p:cNvPr id="6" name="object 6"/>
            <p:cNvSpPr/>
            <p:nvPr/>
          </p:nvSpPr>
          <p:spPr>
            <a:xfrm>
              <a:off x="0" y="7339517"/>
              <a:ext cx="3123565" cy="2947670"/>
            </a:xfrm>
            <a:custGeom>
              <a:avLst/>
              <a:gdLst/>
              <a:ahLst/>
              <a:cxnLst/>
              <a:rect l="l" t="t" r="r" b="b"/>
              <a:pathLst>
                <a:path w="3123565" h="2947670">
                  <a:moveTo>
                    <a:pt x="2270477" y="2947481"/>
                  </a:moveTo>
                  <a:lnTo>
                    <a:pt x="680566" y="2947481"/>
                  </a:lnTo>
                  <a:lnTo>
                    <a:pt x="674898" y="2940470"/>
                  </a:lnTo>
                  <a:lnTo>
                    <a:pt x="643136" y="2901913"/>
                  </a:lnTo>
                  <a:lnTo>
                    <a:pt x="611063" y="2863667"/>
                  </a:lnTo>
                  <a:lnTo>
                    <a:pt x="578680" y="2825731"/>
                  </a:lnTo>
                  <a:lnTo>
                    <a:pt x="545985" y="2788106"/>
                  </a:lnTo>
                  <a:lnTo>
                    <a:pt x="512980" y="2750791"/>
                  </a:lnTo>
                  <a:lnTo>
                    <a:pt x="479664" y="2713787"/>
                  </a:lnTo>
                  <a:lnTo>
                    <a:pt x="446036" y="2677094"/>
                  </a:lnTo>
                  <a:lnTo>
                    <a:pt x="412098" y="2640711"/>
                  </a:lnTo>
                  <a:lnTo>
                    <a:pt x="377849" y="2604639"/>
                  </a:lnTo>
                  <a:lnTo>
                    <a:pt x="343289" y="2568877"/>
                  </a:lnTo>
                  <a:lnTo>
                    <a:pt x="308418" y="2533426"/>
                  </a:lnTo>
                  <a:lnTo>
                    <a:pt x="273236" y="2498285"/>
                  </a:lnTo>
                  <a:lnTo>
                    <a:pt x="237743" y="2463455"/>
                  </a:lnTo>
                  <a:lnTo>
                    <a:pt x="201939" y="2428935"/>
                  </a:lnTo>
                  <a:lnTo>
                    <a:pt x="165824" y="2394726"/>
                  </a:lnTo>
                  <a:lnTo>
                    <a:pt x="129399" y="2360828"/>
                  </a:lnTo>
                  <a:lnTo>
                    <a:pt x="92662" y="2327240"/>
                  </a:lnTo>
                  <a:lnTo>
                    <a:pt x="55615" y="2293963"/>
                  </a:lnTo>
                  <a:lnTo>
                    <a:pt x="18256" y="2260996"/>
                  </a:lnTo>
                  <a:lnTo>
                    <a:pt x="0" y="2245169"/>
                  </a:lnTo>
                  <a:lnTo>
                    <a:pt x="0" y="1859547"/>
                  </a:lnTo>
                  <a:lnTo>
                    <a:pt x="55614" y="1810753"/>
                  </a:lnTo>
                  <a:lnTo>
                    <a:pt x="92662" y="1777476"/>
                  </a:lnTo>
                  <a:lnTo>
                    <a:pt x="129399" y="1743888"/>
                  </a:lnTo>
                  <a:lnTo>
                    <a:pt x="165824" y="1709990"/>
                  </a:lnTo>
                  <a:lnTo>
                    <a:pt x="201939" y="1675781"/>
                  </a:lnTo>
                  <a:lnTo>
                    <a:pt x="237743" y="1641261"/>
                  </a:lnTo>
                  <a:lnTo>
                    <a:pt x="273236" y="1606431"/>
                  </a:lnTo>
                  <a:lnTo>
                    <a:pt x="308418" y="1571291"/>
                  </a:lnTo>
                  <a:lnTo>
                    <a:pt x="343289" y="1535839"/>
                  </a:lnTo>
                  <a:lnTo>
                    <a:pt x="377849" y="1500078"/>
                  </a:lnTo>
                  <a:lnTo>
                    <a:pt x="412098" y="1464005"/>
                  </a:lnTo>
                  <a:lnTo>
                    <a:pt x="446036" y="1427622"/>
                  </a:lnTo>
                  <a:lnTo>
                    <a:pt x="479664" y="1390929"/>
                  </a:lnTo>
                  <a:lnTo>
                    <a:pt x="512980" y="1353925"/>
                  </a:lnTo>
                  <a:lnTo>
                    <a:pt x="545985" y="1316610"/>
                  </a:lnTo>
                  <a:lnTo>
                    <a:pt x="578680" y="1278985"/>
                  </a:lnTo>
                  <a:lnTo>
                    <a:pt x="611063" y="1241049"/>
                  </a:lnTo>
                  <a:lnTo>
                    <a:pt x="643136" y="1202803"/>
                  </a:lnTo>
                  <a:lnTo>
                    <a:pt x="674898" y="1164246"/>
                  </a:lnTo>
                  <a:lnTo>
                    <a:pt x="706960" y="1124587"/>
                  </a:lnTo>
                  <a:lnTo>
                    <a:pt x="738635" y="1084682"/>
                  </a:lnTo>
                  <a:lnTo>
                    <a:pt x="769924" y="1044531"/>
                  </a:lnTo>
                  <a:lnTo>
                    <a:pt x="800827" y="1004135"/>
                  </a:lnTo>
                  <a:lnTo>
                    <a:pt x="831344" y="963493"/>
                  </a:lnTo>
                  <a:lnTo>
                    <a:pt x="861474" y="922605"/>
                  </a:lnTo>
                  <a:lnTo>
                    <a:pt x="891218" y="881472"/>
                  </a:lnTo>
                  <a:lnTo>
                    <a:pt x="920575" y="840093"/>
                  </a:lnTo>
                  <a:lnTo>
                    <a:pt x="949547" y="798469"/>
                  </a:lnTo>
                  <a:lnTo>
                    <a:pt x="978132" y="756599"/>
                  </a:lnTo>
                  <a:lnTo>
                    <a:pt x="1006330" y="714483"/>
                  </a:lnTo>
                  <a:lnTo>
                    <a:pt x="1034142" y="672122"/>
                  </a:lnTo>
                  <a:lnTo>
                    <a:pt x="1061568" y="629515"/>
                  </a:lnTo>
                  <a:lnTo>
                    <a:pt x="1088608" y="586662"/>
                  </a:lnTo>
                  <a:lnTo>
                    <a:pt x="1115261" y="543564"/>
                  </a:lnTo>
                  <a:lnTo>
                    <a:pt x="1141528" y="500220"/>
                  </a:lnTo>
                  <a:lnTo>
                    <a:pt x="1167408" y="456630"/>
                  </a:lnTo>
                  <a:lnTo>
                    <a:pt x="1192902" y="412795"/>
                  </a:lnTo>
                  <a:lnTo>
                    <a:pt x="1218010" y="368714"/>
                  </a:lnTo>
                  <a:lnTo>
                    <a:pt x="1242732" y="324388"/>
                  </a:lnTo>
                  <a:lnTo>
                    <a:pt x="1267067" y="279816"/>
                  </a:lnTo>
                  <a:lnTo>
                    <a:pt x="1291016" y="234998"/>
                  </a:lnTo>
                  <a:lnTo>
                    <a:pt x="1314578" y="189934"/>
                  </a:lnTo>
                  <a:lnTo>
                    <a:pt x="1337754" y="144625"/>
                  </a:lnTo>
                  <a:lnTo>
                    <a:pt x="1360544" y="99070"/>
                  </a:lnTo>
                  <a:lnTo>
                    <a:pt x="1382947" y="53270"/>
                  </a:lnTo>
                  <a:lnTo>
                    <a:pt x="1385295" y="49236"/>
                  </a:lnTo>
                  <a:lnTo>
                    <a:pt x="1414239" y="19175"/>
                  </a:lnTo>
                  <a:lnTo>
                    <a:pt x="1452479" y="2424"/>
                  </a:lnTo>
                  <a:lnTo>
                    <a:pt x="1470966" y="0"/>
                  </a:lnTo>
                  <a:lnTo>
                    <a:pt x="1480309" y="0"/>
                  </a:lnTo>
                  <a:lnTo>
                    <a:pt x="1520875" y="9887"/>
                  </a:lnTo>
                  <a:lnTo>
                    <a:pt x="1554591" y="34490"/>
                  </a:lnTo>
                  <a:lnTo>
                    <a:pt x="1590731" y="99070"/>
                  </a:lnTo>
                  <a:lnTo>
                    <a:pt x="1613521" y="144625"/>
                  </a:lnTo>
                  <a:lnTo>
                    <a:pt x="1636697" y="189934"/>
                  </a:lnTo>
                  <a:lnTo>
                    <a:pt x="1660260" y="234998"/>
                  </a:lnTo>
                  <a:lnTo>
                    <a:pt x="1684209" y="279816"/>
                  </a:lnTo>
                  <a:lnTo>
                    <a:pt x="1708544" y="324388"/>
                  </a:lnTo>
                  <a:lnTo>
                    <a:pt x="1733265" y="368714"/>
                  </a:lnTo>
                  <a:lnTo>
                    <a:pt x="1758373" y="412795"/>
                  </a:lnTo>
                  <a:lnTo>
                    <a:pt x="1783867" y="456630"/>
                  </a:lnTo>
                  <a:lnTo>
                    <a:pt x="1809748" y="500220"/>
                  </a:lnTo>
                  <a:lnTo>
                    <a:pt x="1836015" y="543564"/>
                  </a:lnTo>
                  <a:lnTo>
                    <a:pt x="1862668" y="586662"/>
                  </a:lnTo>
                  <a:lnTo>
                    <a:pt x="1889707" y="629515"/>
                  </a:lnTo>
                  <a:lnTo>
                    <a:pt x="1917133" y="672122"/>
                  </a:lnTo>
                  <a:lnTo>
                    <a:pt x="1944945" y="714483"/>
                  </a:lnTo>
                  <a:lnTo>
                    <a:pt x="1973144" y="756599"/>
                  </a:lnTo>
                  <a:lnTo>
                    <a:pt x="2001729" y="798469"/>
                  </a:lnTo>
                  <a:lnTo>
                    <a:pt x="2030700" y="840094"/>
                  </a:lnTo>
                  <a:lnTo>
                    <a:pt x="2060057" y="881472"/>
                  </a:lnTo>
                  <a:lnTo>
                    <a:pt x="2089801" y="922606"/>
                  </a:lnTo>
                  <a:lnTo>
                    <a:pt x="2119932" y="963493"/>
                  </a:lnTo>
                  <a:lnTo>
                    <a:pt x="2150448" y="1004135"/>
                  </a:lnTo>
                  <a:lnTo>
                    <a:pt x="2181351" y="1044531"/>
                  </a:lnTo>
                  <a:lnTo>
                    <a:pt x="2212640" y="1084682"/>
                  </a:lnTo>
                  <a:lnTo>
                    <a:pt x="2244316" y="1124587"/>
                  </a:lnTo>
                  <a:lnTo>
                    <a:pt x="2276378" y="1164246"/>
                  </a:lnTo>
                  <a:lnTo>
                    <a:pt x="2308139" y="1202803"/>
                  </a:lnTo>
                  <a:lnTo>
                    <a:pt x="2340212" y="1241049"/>
                  </a:lnTo>
                  <a:lnTo>
                    <a:pt x="2372595" y="1278985"/>
                  </a:lnTo>
                  <a:lnTo>
                    <a:pt x="2405290" y="1316610"/>
                  </a:lnTo>
                  <a:lnTo>
                    <a:pt x="2438295" y="1353925"/>
                  </a:lnTo>
                  <a:lnTo>
                    <a:pt x="2471612" y="1390929"/>
                  </a:lnTo>
                  <a:lnTo>
                    <a:pt x="2505239" y="1427622"/>
                  </a:lnTo>
                  <a:lnTo>
                    <a:pt x="2539177" y="1464005"/>
                  </a:lnTo>
                  <a:lnTo>
                    <a:pt x="2573426" y="1500078"/>
                  </a:lnTo>
                  <a:lnTo>
                    <a:pt x="2607986" y="1535839"/>
                  </a:lnTo>
                  <a:lnTo>
                    <a:pt x="2642857" y="1571291"/>
                  </a:lnTo>
                  <a:lnTo>
                    <a:pt x="2678039" y="1606431"/>
                  </a:lnTo>
                  <a:lnTo>
                    <a:pt x="2713532" y="1641261"/>
                  </a:lnTo>
                  <a:lnTo>
                    <a:pt x="2749336" y="1675781"/>
                  </a:lnTo>
                  <a:lnTo>
                    <a:pt x="2785451" y="1709990"/>
                  </a:lnTo>
                  <a:lnTo>
                    <a:pt x="2821877" y="1743888"/>
                  </a:lnTo>
                  <a:lnTo>
                    <a:pt x="2858613" y="1777476"/>
                  </a:lnTo>
                  <a:lnTo>
                    <a:pt x="2895661" y="1810753"/>
                  </a:lnTo>
                  <a:lnTo>
                    <a:pt x="2933019" y="1843720"/>
                  </a:lnTo>
                  <a:lnTo>
                    <a:pt x="2970689" y="1876376"/>
                  </a:lnTo>
                  <a:lnTo>
                    <a:pt x="3008669" y="1908722"/>
                  </a:lnTo>
                  <a:lnTo>
                    <a:pt x="3046960" y="1940757"/>
                  </a:lnTo>
                  <a:lnTo>
                    <a:pt x="3091485" y="1977304"/>
                  </a:lnTo>
                  <a:lnTo>
                    <a:pt x="3096804" y="1982719"/>
                  </a:lnTo>
                  <a:lnTo>
                    <a:pt x="3119266" y="2022140"/>
                  </a:lnTo>
                  <a:lnTo>
                    <a:pt x="3123462" y="2044536"/>
                  </a:lnTo>
                  <a:lnTo>
                    <a:pt x="3123462" y="2059871"/>
                  </a:lnTo>
                  <a:lnTo>
                    <a:pt x="3110231" y="2103226"/>
                  </a:lnTo>
                  <a:lnTo>
                    <a:pt x="3045823" y="2164579"/>
                  </a:lnTo>
                  <a:lnTo>
                    <a:pt x="3006398" y="2197578"/>
                  </a:lnTo>
                  <a:lnTo>
                    <a:pt x="2967289" y="2230923"/>
                  </a:lnTo>
                  <a:lnTo>
                    <a:pt x="2928495" y="2264614"/>
                  </a:lnTo>
                  <a:lnTo>
                    <a:pt x="2890017" y="2298651"/>
                  </a:lnTo>
                  <a:lnTo>
                    <a:pt x="2851855" y="2333035"/>
                  </a:lnTo>
                  <a:lnTo>
                    <a:pt x="2814008" y="2367765"/>
                  </a:lnTo>
                  <a:lnTo>
                    <a:pt x="2776476" y="2402841"/>
                  </a:lnTo>
                  <a:lnTo>
                    <a:pt x="2739260" y="2438263"/>
                  </a:lnTo>
                  <a:lnTo>
                    <a:pt x="2702360" y="2474031"/>
                  </a:lnTo>
                  <a:lnTo>
                    <a:pt x="2665775" y="2510146"/>
                  </a:lnTo>
                  <a:lnTo>
                    <a:pt x="2629505" y="2546606"/>
                  </a:lnTo>
                  <a:lnTo>
                    <a:pt x="2593570" y="2583395"/>
                  </a:lnTo>
                  <a:lnTo>
                    <a:pt x="2557985" y="2620493"/>
                  </a:lnTo>
                  <a:lnTo>
                    <a:pt x="2522752" y="2657902"/>
                  </a:lnTo>
                  <a:lnTo>
                    <a:pt x="2487871" y="2695619"/>
                  </a:lnTo>
                  <a:lnTo>
                    <a:pt x="2453341" y="2733647"/>
                  </a:lnTo>
                  <a:lnTo>
                    <a:pt x="2419162" y="2771984"/>
                  </a:lnTo>
                  <a:lnTo>
                    <a:pt x="2385335" y="2810631"/>
                  </a:lnTo>
                  <a:lnTo>
                    <a:pt x="2351859" y="2849588"/>
                  </a:lnTo>
                  <a:lnTo>
                    <a:pt x="2318735" y="2888855"/>
                  </a:lnTo>
                  <a:lnTo>
                    <a:pt x="2285962" y="2928431"/>
                  </a:lnTo>
                  <a:lnTo>
                    <a:pt x="2270477" y="2947481"/>
                  </a:lnTo>
                  <a:close/>
                </a:path>
              </a:pathLst>
            </a:custGeom>
            <a:solidFill>
              <a:srgbClr val="2D67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28699" y="5291137"/>
              <a:ext cx="16230600" cy="4210050"/>
            </a:xfrm>
            <a:custGeom>
              <a:avLst/>
              <a:gdLst/>
              <a:ahLst/>
              <a:cxnLst/>
              <a:rect l="l" t="t" r="r" b="b"/>
              <a:pathLst>
                <a:path w="16230600" h="4210050">
                  <a:moveTo>
                    <a:pt x="16230598" y="4210049"/>
                  </a:moveTo>
                  <a:lnTo>
                    <a:pt x="0" y="4210049"/>
                  </a:lnTo>
                  <a:lnTo>
                    <a:pt x="0" y="0"/>
                  </a:lnTo>
                  <a:lnTo>
                    <a:pt x="16230598" y="0"/>
                  </a:lnTo>
                  <a:lnTo>
                    <a:pt x="16230598" y="4210049"/>
                  </a:lnTo>
                  <a:close/>
                </a:path>
              </a:pathLst>
            </a:custGeom>
            <a:solidFill>
              <a:srgbClr val="2B3C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19199" y="5481637"/>
              <a:ext cx="15849600" cy="3829050"/>
            </a:xfrm>
            <a:custGeom>
              <a:avLst/>
              <a:gdLst/>
              <a:ahLst/>
              <a:cxnLst/>
              <a:rect l="l" t="t" r="r" b="b"/>
              <a:pathLst>
                <a:path w="15849600" h="3829050">
                  <a:moveTo>
                    <a:pt x="15849598" y="3829049"/>
                  </a:moveTo>
                  <a:lnTo>
                    <a:pt x="0" y="3829049"/>
                  </a:lnTo>
                  <a:lnTo>
                    <a:pt x="0" y="0"/>
                  </a:lnTo>
                  <a:lnTo>
                    <a:pt x="15849598" y="0"/>
                  </a:lnTo>
                  <a:lnTo>
                    <a:pt x="15849598" y="3829049"/>
                  </a:lnTo>
                  <a:close/>
                </a:path>
              </a:pathLst>
            </a:custGeom>
            <a:solidFill>
              <a:srgbClr val="F9D060"/>
            </a:solidFill>
          </p:spPr>
          <p:txBody>
            <a:bodyPr wrap="square" lIns="0" tIns="0" rIns="0" bIns="0" rtlCol="0"/>
            <a:lstStyle/>
            <a:p>
              <a:endParaRPr lang="en-IN" dirty="0"/>
            </a:p>
            <a:p>
              <a:endParaRPr lang="en-IN" dirty="0"/>
            </a:p>
            <a:p>
              <a:endParaRPr lang="en-IN" dirty="0"/>
            </a:p>
            <a:p>
              <a:endParaRPr lang="en-IN" dirty="0"/>
            </a:p>
            <a:p>
              <a:r>
                <a:rPr lang="en-US" dirty="0"/>
                <a:t>Marketing and advertising: By analyzing consumer sentiment on Twitter, companies can gain insights into consumer opinions, attitudes, and preferences, allowing them to improve their marketing and advertising strategies.</a:t>
              </a:r>
            </a:p>
            <a:p>
              <a:endParaRPr lang="en-US" dirty="0"/>
            </a:p>
            <a:p>
              <a:r>
                <a:rPr lang="en-US" dirty="0"/>
                <a:t>Public opinion analysis: Twitter Sentiment Analysis provides a comprehensive view of public opinion on current events, political issues, and other topics of interest, allowing organizations to make informed decisions based on public sentiment.</a:t>
              </a:r>
            </a:p>
            <a:p>
              <a:endParaRPr lang="en-US" dirty="0"/>
            </a:p>
            <a:p>
              <a:r>
                <a:rPr lang="en-US" dirty="0"/>
                <a:t>Market research: Twitter Sentiment Analysis provides a cost-effective and efficient way for companies to gather market research data, allowing them to make informed decisions about product development, pricing, and marketing strategies.</a:t>
              </a:r>
              <a:endParaRPr dirty="0"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219199" y="976312"/>
            <a:ext cx="15849600" cy="3829050"/>
            <a:chOff x="1219199" y="976312"/>
            <a:chExt cx="15849600" cy="3829050"/>
          </a:xfrm>
        </p:grpSpPr>
        <p:sp>
          <p:nvSpPr>
            <p:cNvPr id="10" name="object 10"/>
            <p:cNvSpPr/>
            <p:nvPr/>
          </p:nvSpPr>
          <p:spPr>
            <a:xfrm>
              <a:off x="1219199" y="976312"/>
              <a:ext cx="15849600" cy="3829050"/>
            </a:xfrm>
            <a:custGeom>
              <a:avLst/>
              <a:gdLst/>
              <a:ahLst/>
              <a:cxnLst/>
              <a:rect l="l" t="t" r="r" b="b"/>
              <a:pathLst>
                <a:path w="15849600" h="3829050">
                  <a:moveTo>
                    <a:pt x="15849598" y="3829049"/>
                  </a:moveTo>
                  <a:lnTo>
                    <a:pt x="0" y="3829049"/>
                  </a:lnTo>
                  <a:lnTo>
                    <a:pt x="0" y="0"/>
                  </a:lnTo>
                  <a:lnTo>
                    <a:pt x="15849598" y="0"/>
                  </a:lnTo>
                  <a:lnTo>
                    <a:pt x="15849598" y="3829049"/>
                  </a:lnTo>
                  <a:close/>
                </a:path>
              </a:pathLst>
            </a:custGeom>
            <a:solidFill>
              <a:srgbClr val="2D67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19199" y="976312"/>
              <a:ext cx="4608830" cy="786765"/>
            </a:xfrm>
            <a:custGeom>
              <a:avLst/>
              <a:gdLst/>
              <a:ahLst/>
              <a:cxnLst/>
              <a:rect l="l" t="t" r="r" b="b"/>
              <a:pathLst>
                <a:path w="4608830" h="786764">
                  <a:moveTo>
                    <a:pt x="0" y="0"/>
                  </a:moveTo>
                  <a:lnTo>
                    <a:pt x="4608575" y="0"/>
                  </a:lnTo>
                  <a:lnTo>
                    <a:pt x="4608575" y="786764"/>
                  </a:lnTo>
                  <a:lnTo>
                    <a:pt x="0" y="7867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D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1219200" y="5481637"/>
            <a:ext cx="4608830" cy="786765"/>
          </a:xfrm>
          <a:custGeom>
            <a:avLst/>
            <a:gdLst/>
            <a:ahLst/>
            <a:cxnLst/>
            <a:rect l="l" t="t" r="r" b="b"/>
            <a:pathLst>
              <a:path w="4608830" h="786764">
                <a:moveTo>
                  <a:pt x="4608575" y="786764"/>
                </a:moveTo>
                <a:lnTo>
                  <a:pt x="0" y="786764"/>
                </a:lnTo>
                <a:lnTo>
                  <a:pt x="0" y="0"/>
                </a:lnTo>
                <a:lnTo>
                  <a:pt x="4608575" y="0"/>
                </a:lnTo>
                <a:lnTo>
                  <a:pt x="4608575" y="786764"/>
                </a:lnTo>
                <a:close/>
              </a:path>
            </a:pathLst>
          </a:custGeom>
          <a:solidFill>
            <a:srgbClr val="2D67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28700" y="785812"/>
            <a:ext cx="16230600" cy="4640373"/>
          </a:xfrm>
          <a:prstGeom prst="rect">
            <a:avLst/>
          </a:prstGeom>
        </p:spPr>
        <p:txBody>
          <a:bodyPr vert="horz" wrap="square" lIns="0" tIns="277495" rIns="0" bIns="0" rtlCol="0">
            <a:spAutoFit/>
          </a:bodyPr>
          <a:lstStyle/>
          <a:p>
            <a:pPr marL="1995805">
              <a:lnSpc>
                <a:spcPct val="100000"/>
              </a:lnSpc>
              <a:spcBef>
                <a:spcPts val="2185"/>
              </a:spcBef>
            </a:pPr>
            <a:r>
              <a:rPr sz="3500" spc="229" dirty="0">
                <a:solidFill>
                  <a:srgbClr val="FFFFFF"/>
                </a:solidFill>
                <a:latin typeface="Lucida Sans Unicode"/>
                <a:cs typeface="Lucida Sans Unicode"/>
              </a:rPr>
              <a:t>USP</a:t>
            </a:r>
            <a:endParaRPr lang="en-IN" sz="3500" spc="229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1995805">
              <a:lnSpc>
                <a:spcPct val="100000"/>
              </a:lnSpc>
              <a:spcBef>
                <a:spcPts val="2185"/>
              </a:spcBef>
            </a:pPr>
            <a:r>
              <a:rPr lang="en-US" sz="2000" dirty="0">
                <a:solidFill>
                  <a:schemeClr val="bg1"/>
                </a:solidFill>
                <a:latin typeface="Lucida Sans Unicode"/>
                <a:cs typeface="Lucida Sans Unicode"/>
              </a:rPr>
              <a:t>Advanced accuracy: The addition of entity recognition, contextual analysis, and sentiment intensity enhances the accuracy of sentiment analysis and provides a more accurate picture of sentiment</a:t>
            </a:r>
            <a:r>
              <a:rPr lang="en-US" sz="3500" dirty="0">
                <a:solidFill>
                  <a:schemeClr val="bg1"/>
                </a:solidFill>
                <a:latin typeface="Lucida Sans Unicode"/>
                <a:cs typeface="Lucida Sans Unicode"/>
              </a:rPr>
              <a:t>.</a:t>
            </a:r>
          </a:p>
          <a:p>
            <a:pPr marL="1995805">
              <a:lnSpc>
                <a:spcPct val="100000"/>
              </a:lnSpc>
              <a:spcBef>
                <a:spcPts val="2185"/>
              </a:spcBef>
            </a:pPr>
            <a:r>
              <a:rPr lang="en-US" sz="2000" spc="229" dirty="0">
                <a:solidFill>
                  <a:srgbClr val="FFFFFF"/>
                </a:solidFill>
                <a:latin typeface="Lucida Sans Unicode"/>
                <a:cs typeface="Lucida Sans Unicode"/>
              </a:rPr>
              <a:t>Enhanced context understanding: The use of emoji analysis, sarcasm detection, and sentiment shift allows for a better understanding of the context of tweets, which is not available in existing solutions.</a:t>
            </a:r>
            <a:endParaRPr lang="en-IN" sz="2000" spc="229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1995805">
              <a:lnSpc>
                <a:spcPct val="100000"/>
              </a:lnSpc>
              <a:spcBef>
                <a:spcPts val="2185"/>
              </a:spcBef>
            </a:pPr>
            <a:r>
              <a:rPr lang="en-US" sz="2000" dirty="0">
                <a:solidFill>
                  <a:schemeClr val="bg1"/>
                </a:solidFill>
                <a:latin typeface="Lucida Sans Unicode"/>
                <a:cs typeface="Lucida Sans Unicode"/>
              </a:rPr>
              <a:t>Real-time analysis: The real-time processing and streaming capabilities of the new solution provides real-time sentiment analysis, which is not available in existing solutions.</a:t>
            </a:r>
          </a:p>
          <a:p>
            <a:pPr marL="1995805">
              <a:lnSpc>
                <a:spcPct val="100000"/>
              </a:lnSpc>
              <a:spcBef>
                <a:spcPts val="2185"/>
              </a:spcBef>
            </a:pPr>
            <a:endParaRPr sz="2000" dirty="0">
              <a:solidFill>
                <a:schemeClr val="bg1"/>
              </a:solidFill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28700" y="5291137"/>
            <a:ext cx="16230600" cy="1683153"/>
          </a:xfrm>
          <a:prstGeom prst="rect">
            <a:avLst/>
          </a:prstGeom>
        </p:spPr>
        <p:txBody>
          <a:bodyPr vert="horz" wrap="square" lIns="0" tIns="239395" rIns="0" bIns="0" rtlCol="0">
            <a:spAutoFit/>
          </a:bodyPr>
          <a:lstStyle/>
          <a:p>
            <a:pPr marL="1819275">
              <a:lnSpc>
                <a:spcPct val="100000"/>
              </a:lnSpc>
              <a:spcBef>
                <a:spcPts val="1885"/>
              </a:spcBef>
            </a:pPr>
            <a:r>
              <a:rPr sz="350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Impact</a:t>
            </a:r>
            <a:endParaRPr sz="3500" dirty="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lang="en-IN" sz="2850" dirty="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r>
              <a:rPr lang="en-IN" sz="2850" dirty="0">
                <a:latin typeface="Lucida Sans Unicode"/>
                <a:cs typeface="Lucida Sans Unicode"/>
              </a:rPr>
              <a:t>  	  </a:t>
            </a:r>
            <a:endParaRPr sz="2850" dirty="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2283944" y="9501820"/>
            <a:ext cx="628650" cy="628650"/>
          </a:xfrm>
          <a:custGeom>
            <a:avLst/>
            <a:gdLst/>
            <a:ahLst/>
            <a:cxnLst/>
            <a:rect l="l" t="t" r="r" b="b"/>
            <a:pathLst>
              <a:path w="628650" h="628650">
                <a:moveTo>
                  <a:pt x="314300" y="628598"/>
                </a:moveTo>
                <a:lnTo>
                  <a:pt x="301319" y="563689"/>
                </a:lnTo>
                <a:lnTo>
                  <a:pt x="287578" y="509559"/>
                </a:lnTo>
                <a:lnTo>
                  <a:pt x="271826" y="464957"/>
                </a:lnTo>
                <a:lnTo>
                  <a:pt x="252808" y="428630"/>
                </a:lnTo>
                <a:lnTo>
                  <a:pt x="199969" y="375791"/>
                </a:lnTo>
                <a:lnTo>
                  <a:pt x="163642" y="356773"/>
                </a:lnTo>
                <a:lnTo>
                  <a:pt x="119039" y="341021"/>
                </a:lnTo>
                <a:lnTo>
                  <a:pt x="64910" y="327280"/>
                </a:lnTo>
                <a:lnTo>
                  <a:pt x="0" y="314299"/>
                </a:lnTo>
                <a:lnTo>
                  <a:pt x="64910" y="301318"/>
                </a:lnTo>
                <a:lnTo>
                  <a:pt x="119039" y="287578"/>
                </a:lnTo>
                <a:lnTo>
                  <a:pt x="163641" y="271825"/>
                </a:lnTo>
                <a:lnTo>
                  <a:pt x="199969" y="252808"/>
                </a:lnTo>
                <a:lnTo>
                  <a:pt x="252808" y="199969"/>
                </a:lnTo>
                <a:lnTo>
                  <a:pt x="271825" y="163641"/>
                </a:lnTo>
                <a:lnTo>
                  <a:pt x="287578" y="119039"/>
                </a:lnTo>
                <a:lnTo>
                  <a:pt x="301318" y="64910"/>
                </a:lnTo>
                <a:lnTo>
                  <a:pt x="314299" y="0"/>
                </a:lnTo>
                <a:lnTo>
                  <a:pt x="327280" y="64910"/>
                </a:lnTo>
                <a:lnTo>
                  <a:pt x="341021" y="119039"/>
                </a:lnTo>
                <a:lnTo>
                  <a:pt x="356774" y="163641"/>
                </a:lnTo>
                <a:lnTo>
                  <a:pt x="375791" y="199969"/>
                </a:lnTo>
                <a:lnTo>
                  <a:pt x="428630" y="252808"/>
                </a:lnTo>
                <a:lnTo>
                  <a:pt x="464958" y="271825"/>
                </a:lnTo>
                <a:lnTo>
                  <a:pt x="509560" y="287578"/>
                </a:lnTo>
                <a:lnTo>
                  <a:pt x="563690" y="301318"/>
                </a:lnTo>
                <a:lnTo>
                  <a:pt x="628600" y="314299"/>
                </a:lnTo>
                <a:lnTo>
                  <a:pt x="563690" y="327280"/>
                </a:lnTo>
                <a:lnTo>
                  <a:pt x="509560" y="341021"/>
                </a:lnTo>
                <a:lnTo>
                  <a:pt x="464958" y="356773"/>
                </a:lnTo>
                <a:lnTo>
                  <a:pt x="428631" y="375791"/>
                </a:lnTo>
                <a:lnTo>
                  <a:pt x="375791" y="428630"/>
                </a:lnTo>
                <a:lnTo>
                  <a:pt x="356774" y="464957"/>
                </a:lnTo>
                <a:lnTo>
                  <a:pt x="341021" y="509559"/>
                </a:lnTo>
                <a:lnTo>
                  <a:pt x="327281" y="563689"/>
                </a:lnTo>
                <a:lnTo>
                  <a:pt x="314300" y="628598"/>
                </a:lnTo>
                <a:close/>
              </a:path>
            </a:pathLst>
          </a:custGeom>
          <a:solidFill>
            <a:srgbClr val="F9D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997177" y="318708"/>
            <a:ext cx="295275" cy="295275"/>
          </a:xfrm>
          <a:custGeom>
            <a:avLst/>
            <a:gdLst/>
            <a:ahLst/>
            <a:cxnLst/>
            <a:rect l="l" t="t" r="r" b="b"/>
            <a:pathLst>
              <a:path w="295275" h="295275">
                <a:moveTo>
                  <a:pt x="147626" y="295250"/>
                </a:moveTo>
                <a:lnTo>
                  <a:pt x="135074" y="239338"/>
                </a:lnTo>
                <a:lnTo>
                  <a:pt x="118743" y="201326"/>
                </a:lnTo>
                <a:lnTo>
                  <a:pt x="55912" y="160176"/>
                </a:lnTo>
                <a:lnTo>
                  <a:pt x="0" y="147625"/>
                </a:lnTo>
                <a:lnTo>
                  <a:pt x="55912" y="135074"/>
                </a:lnTo>
                <a:lnTo>
                  <a:pt x="93924" y="118743"/>
                </a:lnTo>
                <a:lnTo>
                  <a:pt x="118743" y="93924"/>
                </a:lnTo>
                <a:lnTo>
                  <a:pt x="135074" y="55912"/>
                </a:lnTo>
                <a:lnTo>
                  <a:pt x="147625" y="0"/>
                </a:lnTo>
                <a:lnTo>
                  <a:pt x="160176" y="55912"/>
                </a:lnTo>
                <a:lnTo>
                  <a:pt x="176508" y="93924"/>
                </a:lnTo>
                <a:lnTo>
                  <a:pt x="201326" y="118743"/>
                </a:lnTo>
                <a:lnTo>
                  <a:pt x="239338" y="135074"/>
                </a:lnTo>
                <a:lnTo>
                  <a:pt x="295251" y="147625"/>
                </a:lnTo>
                <a:lnTo>
                  <a:pt x="239338" y="160176"/>
                </a:lnTo>
                <a:lnTo>
                  <a:pt x="201326" y="176508"/>
                </a:lnTo>
                <a:lnTo>
                  <a:pt x="176508" y="201326"/>
                </a:lnTo>
                <a:lnTo>
                  <a:pt x="160176" y="239338"/>
                </a:lnTo>
                <a:lnTo>
                  <a:pt x="147626" y="295250"/>
                </a:lnTo>
                <a:close/>
              </a:path>
            </a:pathLst>
          </a:custGeom>
          <a:solidFill>
            <a:srgbClr val="2D67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43295" y="9688217"/>
            <a:ext cx="447675" cy="447675"/>
          </a:xfrm>
          <a:custGeom>
            <a:avLst/>
            <a:gdLst/>
            <a:ahLst/>
            <a:cxnLst/>
            <a:rect l="l" t="t" r="r" b="b"/>
            <a:pathLst>
              <a:path w="447675" h="447675">
                <a:moveTo>
                  <a:pt x="223820" y="447638"/>
                </a:moveTo>
                <a:lnTo>
                  <a:pt x="210500" y="384006"/>
                </a:lnTo>
                <a:lnTo>
                  <a:pt x="195297" y="335262"/>
                </a:lnTo>
                <a:lnTo>
                  <a:pt x="175609" y="298803"/>
                </a:lnTo>
                <a:lnTo>
                  <a:pt x="112377" y="252342"/>
                </a:lnTo>
                <a:lnTo>
                  <a:pt x="63631" y="237138"/>
                </a:lnTo>
                <a:lnTo>
                  <a:pt x="0" y="223819"/>
                </a:lnTo>
                <a:lnTo>
                  <a:pt x="63631" y="210500"/>
                </a:lnTo>
                <a:lnTo>
                  <a:pt x="112377" y="195296"/>
                </a:lnTo>
                <a:lnTo>
                  <a:pt x="148835" y="175608"/>
                </a:lnTo>
                <a:lnTo>
                  <a:pt x="195296" y="112377"/>
                </a:lnTo>
                <a:lnTo>
                  <a:pt x="210500" y="63631"/>
                </a:lnTo>
                <a:lnTo>
                  <a:pt x="223819" y="0"/>
                </a:lnTo>
                <a:lnTo>
                  <a:pt x="237138" y="63631"/>
                </a:lnTo>
                <a:lnTo>
                  <a:pt x="252342" y="112377"/>
                </a:lnTo>
                <a:lnTo>
                  <a:pt x="272030" y="148835"/>
                </a:lnTo>
                <a:lnTo>
                  <a:pt x="335262" y="195296"/>
                </a:lnTo>
                <a:lnTo>
                  <a:pt x="384007" y="210500"/>
                </a:lnTo>
                <a:lnTo>
                  <a:pt x="447639" y="223819"/>
                </a:lnTo>
                <a:lnTo>
                  <a:pt x="384007" y="237138"/>
                </a:lnTo>
                <a:lnTo>
                  <a:pt x="335262" y="252342"/>
                </a:lnTo>
                <a:lnTo>
                  <a:pt x="298803" y="272030"/>
                </a:lnTo>
                <a:lnTo>
                  <a:pt x="252342" y="335262"/>
                </a:lnTo>
                <a:lnTo>
                  <a:pt x="237139" y="384006"/>
                </a:lnTo>
                <a:lnTo>
                  <a:pt x="223820" y="447638"/>
                </a:lnTo>
                <a:close/>
              </a:path>
            </a:pathLst>
          </a:custGeom>
          <a:solidFill>
            <a:srgbClr val="2D67B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8700" y="785813"/>
            <a:ext cx="17259300" cy="6617970"/>
            <a:chOff x="1028700" y="785813"/>
            <a:chExt cx="17259300" cy="6617970"/>
          </a:xfrm>
        </p:grpSpPr>
        <p:sp>
          <p:nvSpPr>
            <p:cNvPr id="3" name="object 3"/>
            <p:cNvSpPr/>
            <p:nvPr/>
          </p:nvSpPr>
          <p:spPr>
            <a:xfrm>
              <a:off x="16386182" y="3298692"/>
              <a:ext cx="1901825" cy="4105275"/>
            </a:xfrm>
            <a:custGeom>
              <a:avLst/>
              <a:gdLst/>
              <a:ahLst/>
              <a:cxnLst/>
              <a:rect l="l" t="t" r="r" b="b"/>
              <a:pathLst>
                <a:path w="1901825" h="4105275">
                  <a:moveTo>
                    <a:pt x="1678442" y="4104768"/>
                  </a:moveTo>
                  <a:lnTo>
                    <a:pt x="1617208" y="4104768"/>
                  </a:lnTo>
                  <a:lnTo>
                    <a:pt x="1612499" y="4103238"/>
                  </a:lnTo>
                  <a:lnTo>
                    <a:pt x="1576153" y="4080483"/>
                  </a:lnTo>
                  <a:lnTo>
                    <a:pt x="1532731" y="4005646"/>
                  </a:lnTo>
                  <a:lnTo>
                    <a:pt x="1509941" y="3960091"/>
                  </a:lnTo>
                  <a:lnTo>
                    <a:pt x="1486765" y="3914782"/>
                  </a:lnTo>
                  <a:lnTo>
                    <a:pt x="1463203" y="3869718"/>
                  </a:lnTo>
                  <a:lnTo>
                    <a:pt x="1439254" y="3824901"/>
                  </a:lnTo>
                  <a:lnTo>
                    <a:pt x="1414919" y="3780328"/>
                  </a:lnTo>
                  <a:lnTo>
                    <a:pt x="1390197" y="3736002"/>
                  </a:lnTo>
                  <a:lnTo>
                    <a:pt x="1365089" y="3691921"/>
                  </a:lnTo>
                  <a:lnTo>
                    <a:pt x="1339595" y="3648086"/>
                  </a:lnTo>
                  <a:lnTo>
                    <a:pt x="1313715" y="3604496"/>
                  </a:lnTo>
                  <a:lnTo>
                    <a:pt x="1287448" y="3561152"/>
                  </a:lnTo>
                  <a:lnTo>
                    <a:pt x="1260795" y="3518054"/>
                  </a:lnTo>
                  <a:lnTo>
                    <a:pt x="1233755" y="3475201"/>
                  </a:lnTo>
                  <a:lnTo>
                    <a:pt x="1206329" y="3432594"/>
                  </a:lnTo>
                  <a:lnTo>
                    <a:pt x="1178517" y="3390233"/>
                  </a:lnTo>
                  <a:lnTo>
                    <a:pt x="1150319" y="3348117"/>
                  </a:lnTo>
                  <a:lnTo>
                    <a:pt x="1121734" y="3306247"/>
                  </a:lnTo>
                  <a:lnTo>
                    <a:pt x="1092762" y="3264623"/>
                  </a:lnTo>
                  <a:lnTo>
                    <a:pt x="1063405" y="3223244"/>
                  </a:lnTo>
                  <a:lnTo>
                    <a:pt x="1033661" y="3182111"/>
                  </a:lnTo>
                  <a:lnTo>
                    <a:pt x="1003531" y="3141223"/>
                  </a:lnTo>
                  <a:lnTo>
                    <a:pt x="973014" y="3100581"/>
                  </a:lnTo>
                  <a:lnTo>
                    <a:pt x="942111" y="3060185"/>
                  </a:lnTo>
                  <a:lnTo>
                    <a:pt x="910822" y="3020034"/>
                  </a:lnTo>
                  <a:lnTo>
                    <a:pt x="879147" y="2980130"/>
                  </a:lnTo>
                  <a:lnTo>
                    <a:pt x="847085" y="2940470"/>
                  </a:lnTo>
                  <a:lnTo>
                    <a:pt x="815323" y="2901913"/>
                  </a:lnTo>
                  <a:lnTo>
                    <a:pt x="783250" y="2863667"/>
                  </a:lnTo>
                  <a:lnTo>
                    <a:pt x="750867" y="2825731"/>
                  </a:lnTo>
                  <a:lnTo>
                    <a:pt x="718172" y="2788106"/>
                  </a:lnTo>
                  <a:lnTo>
                    <a:pt x="685167" y="2750791"/>
                  </a:lnTo>
                  <a:lnTo>
                    <a:pt x="651851" y="2713787"/>
                  </a:lnTo>
                  <a:lnTo>
                    <a:pt x="618223" y="2677094"/>
                  </a:lnTo>
                  <a:lnTo>
                    <a:pt x="584285" y="2640711"/>
                  </a:lnTo>
                  <a:lnTo>
                    <a:pt x="550036" y="2604639"/>
                  </a:lnTo>
                  <a:lnTo>
                    <a:pt x="515476" y="2568877"/>
                  </a:lnTo>
                  <a:lnTo>
                    <a:pt x="480605" y="2533426"/>
                  </a:lnTo>
                  <a:lnTo>
                    <a:pt x="445423" y="2498285"/>
                  </a:lnTo>
                  <a:lnTo>
                    <a:pt x="409930" y="2463455"/>
                  </a:lnTo>
                  <a:lnTo>
                    <a:pt x="374126" y="2428935"/>
                  </a:lnTo>
                  <a:lnTo>
                    <a:pt x="338011" y="2394726"/>
                  </a:lnTo>
                  <a:lnTo>
                    <a:pt x="301586" y="2360828"/>
                  </a:lnTo>
                  <a:lnTo>
                    <a:pt x="264849" y="2327240"/>
                  </a:lnTo>
                  <a:lnTo>
                    <a:pt x="227801" y="2293963"/>
                  </a:lnTo>
                  <a:lnTo>
                    <a:pt x="190443" y="2260996"/>
                  </a:lnTo>
                  <a:lnTo>
                    <a:pt x="152774" y="2228340"/>
                  </a:lnTo>
                  <a:lnTo>
                    <a:pt x="114793" y="2195995"/>
                  </a:lnTo>
                  <a:lnTo>
                    <a:pt x="76502" y="2163960"/>
                  </a:lnTo>
                  <a:lnTo>
                    <a:pt x="37900" y="2132235"/>
                  </a:lnTo>
                  <a:lnTo>
                    <a:pt x="37900" y="2131926"/>
                  </a:lnTo>
                  <a:lnTo>
                    <a:pt x="6675" y="2089437"/>
                  </a:lnTo>
                  <a:lnTo>
                    <a:pt x="0" y="2059871"/>
                  </a:lnTo>
                  <a:lnTo>
                    <a:pt x="0" y="2044536"/>
                  </a:lnTo>
                  <a:lnTo>
                    <a:pt x="13231" y="2001181"/>
                  </a:lnTo>
                  <a:lnTo>
                    <a:pt x="76502" y="1940757"/>
                  </a:lnTo>
                  <a:lnTo>
                    <a:pt x="114793" y="1908722"/>
                  </a:lnTo>
                  <a:lnTo>
                    <a:pt x="152773" y="1876376"/>
                  </a:lnTo>
                  <a:lnTo>
                    <a:pt x="190443" y="1843720"/>
                  </a:lnTo>
                  <a:lnTo>
                    <a:pt x="227801" y="1810753"/>
                  </a:lnTo>
                  <a:lnTo>
                    <a:pt x="264849" y="1777476"/>
                  </a:lnTo>
                  <a:lnTo>
                    <a:pt x="301586" y="1743888"/>
                  </a:lnTo>
                  <a:lnTo>
                    <a:pt x="338011" y="1709990"/>
                  </a:lnTo>
                  <a:lnTo>
                    <a:pt x="374126" y="1675781"/>
                  </a:lnTo>
                  <a:lnTo>
                    <a:pt x="409930" y="1641261"/>
                  </a:lnTo>
                  <a:lnTo>
                    <a:pt x="445423" y="1606431"/>
                  </a:lnTo>
                  <a:lnTo>
                    <a:pt x="480605" y="1571291"/>
                  </a:lnTo>
                  <a:lnTo>
                    <a:pt x="515476" y="1535839"/>
                  </a:lnTo>
                  <a:lnTo>
                    <a:pt x="550036" y="1500078"/>
                  </a:lnTo>
                  <a:lnTo>
                    <a:pt x="584285" y="1464005"/>
                  </a:lnTo>
                  <a:lnTo>
                    <a:pt x="618223" y="1427622"/>
                  </a:lnTo>
                  <a:lnTo>
                    <a:pt x="651851" y="1390929"/>
                  </a:lnTo>
                  <a:lnTo>
                    <a:pt x="685167" y="1353925"/>
                  </a:lnTo>
                  <a:lnTo>
                    <a:pt x="718172" y="1316610"/>
                  </a:lnTo>
                  <a:lnTo>
                    <a:pt x="750867" y="1278985"/>
                  </a:lnTo>
                  <a:lnTo>
                    <a:pt x="783250" y="1241049"/>
                  </a:lnTo>
                  <a:lnTo>
                    <a:pt x="815323" y="1202803"/>
                  </a:lnTo>
                  <a:lnTo>
                    <a:pt x="847085" y="1164246"/>
                  </a:lnTo>
                  <a:lnTo>
                    <a:pt x="879147" y="1124587"/>
                  </a:lnTo>
                  <a:lnTo>
                    <a:pt x="910822" y="1084682"/>
                  </a:lnTo>
                  <a:lnTo>
                    <a:pt x="942111" y="1044531"/>
                  </a:lnTo>
                  <a:lnTo>
                    <a:pt x="973014" y="1004135"/>
                  </a:lnTo>
                  <a:lnTo>
                    <a:pt x="1003531" y="963493"/>
                  </a:lnTo>
                  <a:lnTo>
                    <a:pt x="1033661" y="922606"/>
                  </a:lnTo>
                  <a:lnTo>
                    <a:pt x="1063405" y="881472"/>
                  </a:lnTo>
                  <a:lnTo>
                    <a:pt x="1092762" y="840094"/>
                  </a:lnTo>
                  <a:lnTo>
                    <a:pt x="1121734" y="798469"/>
                  </a:lnTo>
                  <a:lnTo>
                    <a:pt x="1150318" y="756599"/>
                  </a:lnTo>
                  <a:lnTo>
                    <a:pt x="1178517" y="714483"/>
                  </a:lnTo>
                  <a:lnTo>
                    <a:pt x="1206329" y="672122"/>
                  </a:lnTo>
                  <a:lnTo>
                    <a:pt x="1233755" y="629515"/>
                  </a:lnTo>
                  <a:lnTo>
                    <a:pt x="1260794" y="586662"/>
                  </a:lnTo>
                  <a:lnTo>
                    <a:pt x="1287448" y="543564"/>
                  </a:lnTo>
                  <a:lnTo>
                    <a:pt x="1313715" y="500220"/>
                  </a:lnTo>
                  <a:lnTo>
                    <a:pt x="1339595" y="456630"/>
                  </a:lnTo>
                  <a:lnTo>
                    <a:pt x="1365089" y="412795"/>
                  </a:lnTo>
                  <a:lnTo>
                    <a:pt x="1390197" y="368714"/>
                  </a:lnTo>
                  <a:lnTo>
                    <a:pt x="1414919" y="324388"/>
                  </a:lnTo>
                  <a:lnTo>
                    <a:pt x="1439254" y="279816"/>
                  </a:lnTo>
                  <a:lnTo>
                    <a:pt x="1463203" y="234998"/>
                  </a:lnTo>
                  <a:lnTo>
                    <a:pt x="1486765" y="189934"/>
                  </a:lnTo>
                  <a:lnTo>
                    <a:pt x="1509941" y="144625"/>
                  </a:lnTo>
                  <a:lnTo>
                    <a:pt x="1532731" y="99070"/>
                  </a:lnTo>
                  <a:lnTo>
                    <a:pt x="1555134" y="53270"/>
                  </a:lnTo>
                  <a:lnTo>
                    <a:pt x="1557482" y="49236"/>
                  </a:lnTo>
                  <a:lnTo>
                    <a:pt x="1586426" y="19175"/>
                  </a:lnTo>
                  <a:lnTo>
                    <a:pt x="1624666" y="2424"/>
                  </a:lnTo>
                  <a:lnTo>
                    <a:pt x="1643153" y="0"/>
                  </a:lnTo>
                  <a:lnTo>
                    <a:pt x="1652496" y="0"/>
                  </a:lnTo>
                  <a:lnTo>
                    <a:pt x="1693062" y="9887"/>
                  </a:lnTo>
                  <a:lnTo>
                    <a:pt x="1726778" y="34490"/>
                  </a:lnTo>
                  <a:lnTo>
                    <a:pt x="1762918" y="99070"/>
                  </a:lnTo>
                  <a:lnTo>
                    <a:pt x="1785708" y="144625"/>
                  </a:lnTo>
                  <a:lnTo>
                    <a:pt x="1808884" y="189934"/>
                  </a:lnTo>
                  <a:lnTo>
                    <a:pt x="1832447" y="234998"/>
                  </a:lnTo>
                  <a:lnTo>
                    <a:pt x="1856396" y="279816"/>
                  </a:lnTo>
                  <a:lnTo>
                    <a:pt x="1880731" y="324388"/>
                  </a:lnTo>
                  <a:lnTo>
                    <a:pt x="1901816" y="362194"/>
                  </a:lnTo>
                  <a:lnTo>
                    <a:pt x="1901816" y="3742471"/>
                  </a:lnTo>
                  <a:lnTo>
                    <a:pt x="1882130" y="3777716"/>
                  </a:lnTo>
                  <a:lnTo>
                    <a:pt x="1857502" y="3822773"/>
                  </a:lnTo>
                  <a:lnTo>
                    <a:pt x="1833284" y="3868055"/>
                  </a:lnTo>
                  <a:lnTo>
                    <a:pt x="1809476" y="3913563"/>
                  </a:lnTo>
                  <a:lnTo>
                    <a:pt x="1786079" y="3959298"/>
                  </a:lnTo>
                  <a:lnTo>
                    <a:pt x="1763092" y="4005259"/>
                  </a:lnTo>
                  <a:lnTo>
                    <a:pt x="1740515" y="4051446"/>
                  </a:lnTo>
                  <a:lnTo>
                    <a:pt x="1737142" y="4057827"/>
                  </a:lnTo>
                  <a:lnTo>
                    <a:pt x="1708506" y="4089727"/>
                  </a:lnTo>
                  <a:lnTo>
                    <a:pt x="1683151" y="4103238"/>
                  </a:lnTo>
                  <a:lnTo>
                    <a:pt x="1678442" y="4104768"/>
                  </a:lnTo>
                  <a:close/>
                </a:path>
              </a:pathLst>
            </a:custGeom>
            <a:solidFill>
              <a:srgbClr val="2D67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28700" y="785813"/>
              <a:ext cx="16230600" cy="4210050"/>
            </a:xfrm>
            <a:custGeom>
              <a:avLst/>
              <a:gdLst/>
              <a:ahLst/>
              <a:cxnLst/>
              <a:rect l="l" t="t" r="r" b="b"/>
              <a:pathLst>
                <a:path w="16230600" h="4210050">
                  <a:moveTo>
                    <a:pt x="16230598" y="4210049"/>
                  </a:moveTo>
                  <a:lnTo>
                    <a:pt x="0" y="4210049"/>
                  </a:lnTo>
                  <a:lnTo>
                    <a:pt x="0" y="0"/>
                  </a:lnTo>
                  <a:lnTo>
                    <a:pt x="16230598" y="0"/>
                  </a:lnTo>
                  <a:lnTo>
                    <a:pt x="16230598" y="4210049"/>
                  </a:lnTo>
                  <a:close/>
                </a:path>
              </a:pathLst>
            </a:custGeom>
            <a:solidFill>
              <a:srgbClr val="2B3C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5394376"/>
            <a:ext cx="17259300" cy="4996180"/>
            <a:chOff x="0" y="5291137"/>
            <a:chExt cx="17259300" cy="4996180"/>
          </a:xfrm>
        </p:grpSpPr>
        <p:sp>
          <p:nvSpPr>
            <p:cNvPr id="6" name="object 6"/>
            <p:cNvSpPr/>
            <p:nvPr/>
          </p:nvSpPr>
          <p:spPr>
            <a:xfrm>
              <a:off x="0" y="7454452"/>
              <a:ext cx="3295650" cy="2832735"/>
            </a:xfrm>
            <a:custGeom>
              <a:avLst/>
              <a:gdLst/>
              <a:ahLst/>
              <a:cxnLst/>
              <a:rect l="l" t="t" r="r" b="b"/>
              <a:pathLst>
                <a:path w="3295650" h="2832734">
                  <a:moveTo>
                    <a:pt x="2538690" y="2832546"/>
                  </a:moveTo>
                  <a:lnTo>
                    <a:pt x="756685" y="2832546"/>
                  </a:lnTo>
                  <a:lnTo>
                    <a:pt x="750867" y="2825731"/>
                  </a:lnTo>
                  <a:lnTo>
                    <a:pt x="718172" y="2788106"/>
                  </a:lnTo>
                  <a:lnTo>
                    <a:pt x="685167" y="2750791"/>
                  </a:lnTo>
                  <a:lnTo>
                    <a:pt x="651851" y="2713787"/>
                  </a:lnTo>
                  <a:lnTo>
                    <a:pt x="618223" y="2677094"/>
                  </a:lnTo>
                  <a:lnTo>
                    <a:pt x="584285" y="2640711"/>
                  </a:lnTo>
                  <a:lnTo>
                    <a:pt x="550036" y="2604639"/>
                  </a:lnTo>
                  <a:lnTo>
                    <a:pt x="515476" y="2568877"/>
                  </a:lnTo>
                  <a:lnTo>
                    <a:pt x="480605" y="2533426"/>
                  </a:lnTo>
                  <a:lnTo>
                    <a:pt x="445423" y="2498285"/>
                  </a:lnTo>
                  <a:lnTo>
                    <a:pt x="409930" y="2463455"/>
                  </a:lnTo>
                  <a:lnTo>
                    <a:pt x="374126" y="2428935"/>
                  </a:lnTo>
                  <a:lnTo>
                    <a:pt x="338011" y="2394726"/>
                  </a:lnTo>
                  <a:lnTo>
                    <a:pt x="301586" y="2360828"/>
                  </a:lnTo>
                  <a:lnTo>
                    <a:pt x="264849" y="2327240"/>
                  </a:lnTo>
                  <a:lnTo>
                    <a:pt x="227801" y="2293963"/>
                  </a:lnTo>
                  <a:lnTo>
                    <a:pt x="190443" y="2260996"/>
                  </a:lnTo>
                  <a:lnTo>
                    <a:pt x="152773" y="2228340"/>
                  </a:lnTo>
                  <a:lnTo>
                    <a:pt x="114793" y="2195995"/>
                  </a:lnTo>
                  <a:lnTo>
                    <a:pt x="76502" y="2163960"/>
                  </a:lnTo>
                  <a:lnTo>
                    <a:pt x="37899" y="2132235"/>
                  </a:lnTo>
                  <a:lnTo>
                    <a:pt x="37899" y="2131926"/>
                  </a:lnTo>
                  <a:lnTo>
                    <a:pt x="6675" y="2089437"/>
                  </a:lnTo>
                  <a:lnTo>
                    <a:pt x="0" y="2059872"/>
                  </a:lnTo>
                  <a:lnTo>
                    <a:pt x="0" y="2044536"/>
                  </a:lnTo>
                  <a:lnTo>
                    <a:pt x="13231" y="2001181"/>
                  </a:lnTo>
                  <a:lnTo>
                    <a:pt x="76502" y="1940757"/>
                  </a:lnTo>
                  <a:lnTo>
                    <a:pt x="114793" y="1908722"/>
                  </a:lnTo>
                  <a:lnTo>
                    <a:pt x="152773" y="1876376"/>
                  </a:lnTo>
                  <a:lnTo>
                    <a:pt x="190443" y="1843720"/>
                  </a:lnTo>
                  <a:lnTo>
                    <a:pt x="227801" y="1810753"/>
                  </a:lnTo>
                  <a:lnTo>
                    <a:pt x="264849" y="1777476"/>
                  </a:lnTo>
                  <a:lnTo>
                    <a:pt x="301585" y="1743888"/>
                  </a:lnTo>
                  <a:lnTo>
                    <a:pt x="338011" y="1709990"/>
                  </a:lnTo>
                  <a:lnTo>
                    <a:pt x="374126" y="1675781"/>
                  </a:lnTo>
                  <a:lnTo>
                    <a:pt x="409930" y="1641261"/>
                  </a:lnTo>
                  <a:lnTo>
                    <a:pt x="445423" y="1606431"/>
                  </a:lnTo>
                  <a:lnTo>
                    <a:pt x="480605" y="1571291"/>
                  </a:lnTo>
                  <a:lnTo>
                    <a:pt x="515476" y="1535839"/>
                  </a:lnTo>
                  <a:lnTo>
                    <a:pt x="550036" y="1500078"/>
                  </a:lnTo>
                  <a:lnTo>
                    <a:pt x="584285" y="1464005"/>
                  </a:lnTo>
                  <a:lnTo>
                    <a:pt x="618223" y="1427622"/>
                  </a:lnTo>
                  <a:lnTo>
                    <a:pt x="651850" y="1390929"/>
                  </a:lnTo>
                  <a:lnTo>
                    <a:pt x="685167" y="1353925"/>
                  </a:lnTo>
                  <a:lnTo>
                    <a:pt x="718172" y="1316610"/>
                  </a:lnTo>
                  <a:lnTo>
                    <a:pt x="750867" y="1278985"/>
                  </a:lnTo>
                  <a:lnTo>
                    <a:pt x="783250" y="1241049"/>
                  </a:lnTo>
                  <a:lnTo>
                    <a:pt x="815323" y="1202803"/>
                  </a:lnTo>
                  <a:lnTo>
                    <a:pt x="847085" y="1164246"/>
                  </a:lnTo>
                  <a:lnTo>
                    <a:pt x="879146" y="1124587"/>
                  </a:lnTo>
                  <a:lnTo>
                    <a:pt x="910822" y="1084682"/>
                  </a:lnTo>
                  <a:lnTo>
                    <a:pt x="942111" y="1044531"/>
                  </a:lnTo>
                  <a:lnTo>
                    <a:pt x="973014" y="1004135"/>
                  </a:lnTo>
                  <a:lnTo>
                    <a:pt x="1003531" y="963493"/>
                  </a:lnTo>
                  <a:lnTo>
                    <a:pt x="1033661" y="922605"/>
                  </a:lnTo>
                  <a:lnTo>
                    <a:pt x="1063405" y="881472"/>
                  </a:lnTo>
                  <a:lnTo>
                    <a:pt x="1092762" y="840093"/>
                  </a:lnTo>
                  <a:lnTo>
                    <a:pt x="1121734" y="798469"/>
                  </a:lnTo>
                  <a:lnTo>
                    <a:pt x="1150318" y="756599"/>
                  </a:lnTo>
                  <a:lnTo>
                    <a:pt x="1178517" y="714483"/>
                  </a:lnTo>
                  <a:lnTo>
                    <a:pt x="1206329" y="672122"/>
                  </a:lnTo>
                  <a:lnTo>
                    <a:pt x="1233755" y="629515"/>
                  </a:lnTo>
                  <a:lnTo>
                    <a:pt x="1260794" y="586662"/>
                  </a:lnTo>
                  <a:lnTo>
                    <a:pt x="1287448" y="543564"/>
                  </a:lnTo>
                  <a:lnTo>
                    <a:pt x="1313714" y="500220"/>
                  </a:lnTo>
                  <a:lnTo>
                    <a:pt x="1339595" y="456630"/>
                  </a:lnTo>
                  <a:lnTo>
                    <a:pt x="1365089" y="412795"/>
                  </a:lnTo>
                  <a:lnTo>
                    <a:pt x="1390197" y="368714"/>
                  </a:lnTo>
                  <a:lnTo>
                    <a:pt x="1414918" y="324388"/>
                  </a:lnTo>
                  <a:lnTo>
                    <a:pt x="1439254" y="279816"/>
                  </a:lnTo>
                  <a:lnTo>
                    <a:pt x="1463202" y="234998"/>
                  </a:lnTo>
                  <a:lnTo>
                    <a:pt x="1486765" y="189934"/>
                  </a:lnTo>
                  <a:lnTo>
                    <a:pt x="1509941" y="144625"/>
                  </a:lnTo>
                  <a:lnTo>
                    <a:pt x="1532731" y="99070"/>
                  </a:lnTo>
                  <a:lnTo>
                    <a:pt x="1555134" y="53270"/>
                  </a:lnTo>
                  <a:lnTo>
                    <a:pt x="1557482" y="49236"/>
                  </a:lnTo>
                  <a:lnTo>
                    <a:pt x="1586426" y="19175"/>
                  </a:lnTo>
                  <a:lnTo>
                    <a:pt x="1624665" y="2424"/>
                  </a:lnTo>
                  <a:lnTo>
                    <a:pt x="1643153" y="0"/>
                  </a:lnTo>
                  <a:lnTo>
                    <a:pt x="1652496" y="0"/>
                  </a:lnTo>
                  <a:lnTo>
                    <a:pt x="1693061" y="9887"/>
                  </a:lnTo>
                  <a:lnTo>
                    <a:pt x="1726778" y="34490"/>
                  </a:lnTo>
                  <a:lnTo>
                    <a:pt x="1762918" y="99070"/>
                  </a:lnTo>
                  <a:lnTo>
                    <a:pt x="1785708" y="144625"/>
                  </a:lnTo>
                  <a:lnTo>
                    <a:pt x="1808884" y="189934"/>
                  </a:lnTo>
                  <a:lnTo>
                    <a:pt x="1832447" y="234998"/>
                  </a:lnTo>
                  <a:lnTo>
                    <a:pt x="1856395" y="279816"/>
                  </a:lnTo>
                  <a:lnTo>
                    <a:pt x="1880731" y="324388"/>
                  </a:lnTo>
                  <a:lnTo>
                    <a:pt x="1905452" y="368714"/>
                  </a:lnTo>
                  <a:lnTo>
                    <a:pt x="1930560" y="412795"/>
                  </a:lnTo>
                  <a:lnTo>
                    <a:pt x="1956054" y="456630"/>
                  </a:lnTo>
                  <a:lnTo>
                    <a:pt x="1981935" y="500220"/>
                  </a:lnTo>
                  <a:lnTo>
                    <a:pt x="2008201" y="543564"/>
                  </a:lnTo>
                  <a:lnTo>
                    <a:pt x="2034855" y="586662"/>
                  </a:lnTo>
                  <a:lnTo>
                    <a:pt x="2061894" y="629515"/>
                  </a:lnTo>
                  <a:lnTo>
                    <a:pt x="2089320" y="672122"/>
                  </a:lnTo>
                  <a:lnTo>
                    <a:pt x="2117132" y="714483"/>
                  </a:lnTo>
                  <a:lnTo>
                    <a:pt x="2145331" y="756599"/>
                  </a:lnTo>
                  <a:lnTo>
                    <a:pt x="2173916" y="798469"/>
                  </a:lnTo>
                  <a:lnTo>
                    <a:pt x="2202887" y="840094"/>
                  </a:lnTo>
                  <a:lnTo>
                    <a:pt x="2232244" y="881472"/>
                  </a:lnTo>
                  <a:lnTo>
                    <a:pt x="2261988" y="922606"/>
                  </a:lnTo>
                  <a:lnTo>
                    <a:pt x="2292118" y="963493"/>
                  </a:lnTo>
                  <a:lnTo>
                    <a:pt x="2322635" y="1004135"/>
                  </a:lnTo>
                  <a:lnTo>
                    <a:pt x="2353538" y="1044531"/>
                  </a:lnTo>
                  <a:lnTo>
                    <a:pt x="2384827" y="1084682"/>
                  </a:lnTo>
                  <a:lnTo>
                    <a:pt x="2416503" y="1124587"/>
                  </a:lnTo>
                  <a:lnTo>
                    <a:pt x="2448565" y="1164246"/>
                  </a:lnTo>
                  <a:lnTo>
                    <a:pt x="2480326" y="1202803"/>
                  </a:lnTo>
                  <a:lnTo>
                    <a:pt x="2512399" y="1241049"/>
                  </a:lnTo>
                  <a:lnTo>
                    <a:pt x="2544782" y="1278985"/>
                  </a:lnTo>
                  <a:lnTo>
                    <a:pt x="2577477" y="1316610"/>
                  </a:lnTo>
                  <a:lnTo>
                    <a:pt x="2610482" y="1353925"/>
                  </a:lnTo>
                  <a:lnTo>
                    <a:pt x="2643799" y="1390929"/>
                  </a:lnTo>
                  <a:lnTo>
                    <a:pt x="2677426" y="1427622"/>
                  </a:lnTo>
                  <a:lnTo>
                    <a:pt x="2711364" y="1464005"/>
                  </a:lnTo>
                  <a:lnTo>
                    <a:pt x="2745613" y="1500078"/>
                  </a:lnTo>
                  <a:lnTo>
                    <a:pt x="2780173" y="1535839"/>
                  </a:lnTo>
                  <a:lnTo>
                    <a:pt x="2815044" y="1571291"/>
                  </a:lnTo>
                  <a:lnTo>
                    <a:pt x="2850226" y="1606431"/>
                  </a:lnTo>
                  <a:lnTo>
                    <a:pt x="2885719" y="1641261"/>
                  </a:lnTo>
                  <a:lnTo>
                    <a:pt x="2921523" y="1675781"/>
                  </a:lnTo>
                  <a:lnTo>
                    <a:pt x="2957638" y="1709990"/>
                  </a:lnTo>
                  <a:lnTo>
                    <a:pt x="2994063" y="1743888"/>
                  </a:lnTo>
                  <a:lnTo>
                    <a:pt x="3030800" y="1777476"/>
                  </a:lnTo>
                  <a:lnTo>
                    <a:pt x="3067848" y="1810753"/>
                  </a:lnTo>
                  <a:lnTo>
                    <a:pt x="3105206" y="1843720"/>
                  </a:lnTo>
                  <a:lnTo>
                    <a:pt x="3142876" y="1876376"/>
                  </a:lnTo>
                  <a:lnTo>
                    <a:pt x="3180856" y="1908722"/>
                  </a:lnTo>
                  <a:lnTo>
                    <a:pt x="3219147" y="1940757"/>
                  </a:lnTo>
                  <a:lnTo>
                    <a:pt x="3263672" y="1977304"/>
                  </a:lnTo>
                  <a:lnTo>
                    <a:pt x="3268990" y="1982719"/>
                  </a:lnTo>
                  <a:lnTo>
                    <a:pt x="3291453" y="2022141"/>
                  </a:lnTo>
                  <a:lnTo>
                    <a:pt x="3295649" y="2044536"/>
                  </a:lnTo>
                  <a:lnTo>
                    <a:pt x="3295649" y="2059872"/>
                  </a:lnTo>
                  <a:lnTo>
                    <a:pt x="3282418" y="2103226"/>
                  </a:lnTo>
                  <a:lnTo>
                    <a:pt x="3218009" y="2164579"/>
                  </a:lnTo>
                  <a:lnTo>
                    <a:pt x="3178585" y="2197578"/>
                  </a:lnTo>
                  <a:lnTo>
                    <a:pt x="3139476" y="2230923"/>
                  </a:lnTo>
                  <a:lnTo>
                    <a:pt x="3100682" y="2264614"/>
                  </a:lnTo>
                  <a:lnTo>
                    <a:pt x="3062204" y="2298651"/>
                  </a:lnTo>
                  <a:lnTo>
                    <a:pt x="3024041" y="2333035"/>
                  </a:lnTo>
                  <a:lnTo>
                    <a:pt x="2986194" y="2367765"/>
                  </a:lnTo>
                  <a:lnTo>
                    <a:pt x="2948663" y="2402841"/>
                  </a:lnTo>
                  <a:lnTo>
                    <a:pt x="2911447" y="2438263"/>
                  </a:lnTo>
                  <a:lnTo>
                    <a:pt x="2874547" y="2474031"/>
                  </a:lnTo>
                  <a:lnTo>
                    <a:pt x="2837962" y="2510146"/>
                  </a:lnTo>
                  <a:lnTo>
                    <a:pt x="2801692" y="2546606"/>
                  </a:lnTo>
                  <a:lnTo>
                    <a:pt x="2765756" y="2583395"/>
                  </a:lnTo>
                  <a:lnTo>
                    <a:pt x="2730172" y="2620493"/>
                  </a:lnTo>
                  <a:lnTo>
                    <a:pt x="2694939" y="2657902"/>
                  </a:lnTo>
                  <a:lnTo>
                    <a:pt x="2660058" y="2695619"/>
                  </a:lnTo>
                  <a:lnTo>
                    <a:pt x="2625528" y="2733647"/>
                  </a:lnTo>
                  <a:lnTo>
                    <a:pt x="2591349" y="2771984"/>
                  </a:lnTo>
                  <a:lnTo>
                    <a:pt x="2557522" y="2810631"/>
                  </a:lnTo>
                  <a:lnTo>
                    <a:pt x="2538690" y="2832546"/>
                  </a:lnTo>
                  <a:close/>
                </a:path>
              </a:pathLst>
            </a:custGeom>
            <a:solidFill>
              <a:srgbClr val="F9D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28699" y="5291137"/>
              <a:ext cx="16230600" cy="4210050"/>
            </a:xfrm>
            <a:custGeom>
              <a:avLst/>
              <a:gdLst/>
              <a:ahLst/>
              <a:cxnLst/>
              <a:rect l="l" t="t" r="r" b="b"/>
              <a:pathLst>
                <a:path w="16230600" h="4210050">
                  <a:moveTo>
                    <a:pt x="16230598" y="4210049"/>
                  </a:moveTo>
                  <a:lnTo>
                    <a:pt x="0" y="4210049"/>
                  </a:lnTo>
                  <a:lnTo>
                    <a:pt x="0" y="0"/>
                  </a:lnTo>
                  <a:lnTo>
                    <a:pt x="16230598" y="0"/>
                  </a:lnTo>
                  <a:lnTo>
                    <a:pt x="16230598" y="4210049"/>
                  </a:lnTo>
                  <a:close/>
                </a:path>
              </a:pathLst>
            </a:custGeom>
            <a:solidFill>
              <a:srgbClr val="2B3C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19199" y="5481637"/>
              <a:ext cx="15849600" cy="3829050"/>
            </a:xfrm>
            <a:custGeom>
              <a:avLst/>
              <a:gdLst/>
              <a:ahLst/>
              <a:cxnLst/>
              <a:rect l="l" t="t" r="r" b="b"/>
              <a:pathLst>
                <a:path w="15849600" h="3829050">
                  <a:moveTo>
                    <a:pt x="15849598" y="3829049"/>
                  </a:moveTo>
                  <a:lnTo>
                    <a:pt x="0" y="3829049"/>
                  </a:lnTo>
                  <a:lnTo>
                    <a:pt x="0" y="0"/>
                  </a:lnTo>
                  <a:lnTo>
                    <a:pt x="15849598" y="0"/>
                  </a:lnTo>
                  <a:lnTo>
                    <a:pt x="15849598" y="3829049"/>
                  </a:lnTo>
                  <a:close/>
                </a:path>
              </a:pathLst>
            </a:custGeom>
            <a:solidFill>
              <a:srgbClr val="2D67B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219199" y="976313"/>
            <a:ext cx="15849600" cy="3829050"/>
            <a:chOff x="1219199" y="976313"/>
            <a:chExt cx="15849600" cy="3829050"/>
          </a:xfrm>
        </p:grpSpPr>
        <p:sp>
          <p:nvSpPr>
            <p:cNvPr id="10" name="object 10"/>
            <p:cNvSpPr/>
            <p:nvPr/>
          </p:nvSpPr>
          <p:spPr>
            <a:xfrm>
              <a:off x="1219199" y="976313"/>
              <a:ext cx="15849600" cy="3829050"/>
            </a:xfrm>
            <a:custGeom>
              <a:avLst/>
              <a:gdLst/>
              <a:ahLst/>
              <a:cxnLst/>
              <a:rect l="l" t="t" r="r" b="b"/>
              <a:pathLst>
                <a:path w="15849600" h="3829050">
                  <a:moveTo>
                    <a:pt x="15849598" y="3829049"/>
                  </a:moveTo>
                  <a:lnTo>
                    <a:pt x="0" y="3829049"/>
                  </a:lnTo>
                  <a:lnTo>
                    <a:pt x="0" y="0"/>
                  </a:lnTo>
                  <a:lnTo>
                    <a:pt x="15849598" y="0"/>
                  </a:lnTo>
                  <a:lnTo>
                    <a:pt x="15849598" y="3829049"/>
                  </a:lnTo>
                  <a:close/>
                </a:path>
              </a:pathLst>
            </a:custGeom>
            <a:solidFill>
              <a:srgbClr val="F9D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19199" y="976313"/>
              <a:ext cx="4608830" cy="786765"/>
            </a:xfrm>
            <a:custGeom>
              <a:avLst/>
              <a:gdLst/>
              <a:ahLst/>
              <a:cxnLst/>
              <a:rect l="l" t="t" r="r" b="b"/>
              <a:pathLst>
                <a:path w="4608830" h="786764">
                  <a:moveTo>
                    <a:pt x="0" y="0"/>
                  </a:moveTo>
                  <a:lnTo>
                    <a:pt x="4608575" y="0"/>
                  </a:lnTo>
                  <a:lnTo>
                    <a:pt x="4608575" y="786764"/>
                  </a:lnTo>
                  <a:lnTo>
                    <a:pt x="0" y="7867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67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1219200" y="5481637"/>
            <a:ext cx="4608830" cy="786765"/>
          </a:xfrm>
          <a:custGeom>
            <a:avLst/>
            <a:gdLst/>
            <a:ahLst/>
            <a:cxnLst/>
            <a:rect l="l" t="t" r="r" b="b"/>
            <a:pathLst>
              <a:path w="4608830" h="786764">
                <a:moveTo>
                  <a:pt x="4608575" y="786764"/>
                </a:moveTo>
                <a:lnTo>
                  <a:pt x="0" y="786764"/>
                </a:lnTo>
                <a:lnTo>
                  <a:pt x="0" y="0"/>
                </a:lnTo>
                <a:lnTo>
                  <a:pt x="4608575" y="0"/>
                </a:lnTo>
                <a:lnTo>
                  <a:pt x="4608575" y="786764"/>
                </a:lnTo>
                <a:close/>
              </a:path>
            </a:pathLst>
          </a:custGeom>
          <a:solidFill>
            <a:srgbClr val="F9D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28700" y="785813"/>
            <a:ext cx="16230600" cy="3752309"/>
          </a:xfrm>
          <a:prstGeom prst="rect">
            <a:avLst/>
          </a:prstGeom>
        </p:spPr>
        <p:txBody>
          <a:bodyPr vert="horz" wrap="square" lIns="0" tIns="248920" rIns="0" bIns="0" rtlCol="0">
            <a:spAutoFit/>
          </a:bodyPr>
          <a:lstStyle/>
          <a:p>
            <a:pPr marL="661670">
              <a:lnSpc>
                <a:spcPct val="100000"/>
              </a:lnSpc>
              <a:spcBef>
                <a:spcPts val="1960"/>
              </a:spcBef>
            </a:pPr>
            <a:r>
              <a:rPr sz="3500" spc="-180" dirty="0">
                <a:solidFill>
                  <a:srgbClr val="FFFFFF"/>
                </a:solidFill>
                <a:latin typeface="Lucida Sans Unicode"/>
                <a:cs typeface="Lucida Sans Unicode"/>
              </a:rPr>
              <a:t>Commercialization</a:t>
            </a:r>
            <a:endParaRPr sz="3500" dirty="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150" dirty="0">
              <a:latin typeface="Lucida Sans Unicode"/>
              <a:cs typeface="Lucida Sans Unicode"/>
            </a:endParaRPr>
          </a:p>
          <a:p>
            <a:pPr marL="2478405" marR="2470785" indent="271780" algn="ctr">
              <a:lnSpc>
                <a:spcPct val="116100"/>
              </a:lnSpc>
            </a:pPr>
            <a:r>
              <a:rPr lang="en-IN" sz="350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The product will be available for the enterprises on a subscription based model.</a:t>
            </a:r>
          </a:p>
          <a:p>
            <a:pPr marL="2478405" marR="2470785" indent="271780" algn="ctr">
              <a:lnSpc>
                <a:spcPct val="116100"/>
              </a:lnSpc>
            </a:pPr>
            <a:r>
              <a:rPr lang="en-IN" sz="350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The product will also be charged based on number of API calls.</a:t>
            </a:r>
            <a:endParaRPr sz="3500" dirty="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28700" y="5291137"/>
            <a:ext cx="16230600" cy="3759362"/>
          </a:xfrm>
          <a:prstGeom prst="rect">
            <a:avLst/>
          </a:prstGeom>
        </p:spPr>
        <p:txBody>
          <a:bodyPr vert="horz" wrap="square" lIns="0" tIns="263525" rIns="0" bIns="0" rtlCol="0">
            <a:spAutoFit/>
          </a:bodyPr>
          <a:lstStyle/>
          <a:p>
            <a:pPr marL="807720">
              <a:lnSpc>
                <a:spcPct val="100000"/>
              </a:lnSpc>
              <a:spcBef>
                <a:spcPts val="2075"/>
              </a:spcBef>
            </a:pPr>
            <a:r>
              <a:rPr sz="350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5</a:t>
            </a:r>
            <a:r>
              <a:rPr sz="3500" spc="-20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5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Y</a:t>
            </a:r>
            <a:r>
              <a:rPr sz="350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5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500" spc="-200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3500" spc="-20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500" spc="315" dirty="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3500" spc="-204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35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500" spc="-19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endParaRPr sz="3500" dirty="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lang="en-IN" sz="3100" dirty="0">
              <a:latin typeface="Lucida Sans Unicode"/>
              <a:cs typeface="Lucida Sans Unicode"/>
            </a:endParaRPr>
          </a:p>
          <a:p>
            <a:pPr marL="4891405" marR="2202180" indent="-2681605">
              <a:lnSpc>
                <a:spcPct val="116100"/>
              </a:lnSpc>
            </a:pPr>
            <a:r>
              <a:rPr lang="en-US" sz="35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Find our target audience(enterprises with high content needs and virality). Expand our user base. Partner with Ai-based companies to expand and broaden our services. </a:t>
            </a:r>
            <a:endParaRPr lang="en-US" sz="3500" dirty="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997177" y="318709"/>
            <a:ext cx="295275" cy="295275"/>
          </a:xfrm>
          <a:custGeom>
            <a:avLst/>
            <a:gdLst/>
            <a:ahLst/>
            <a:cxnLst/>
            <a:rect l="l" t="t" r="r" b="b"/>
            <a:pathLst>
              <a:path w="295275" h="295275">
                <a:moveTo>
                  <a:pt x="147626" y="295250"/>
                </a:moveTo>
                <a:lnTo>
                  <a:pt x="135074" y="239338"/>
                </a:lnTo>
                <a:lnTo>
                  <a:pt x="118743" y="201326"/>
                </a:lnTo>
                <a:lnTo>
                  <a:pt x="55912" y="160176"/>
                </a:lnTo>
                <a:lnTo>
                  <a:pt x="0" y="147625"/>
                </a:lnTo>
                <a:lnTo>
                  <a:pt x="55912" y="135074"/>
                </a:lnTo>
                <a:lnTo>
                  <a:pt x="93924" y="118743"/>
                </a:lnTo>
                <a:lnTo>
                  <a:pt x="118743" y="93924"/>
                </a:lnTo>
                <a:lnTo>
                  <a:pt x="135074" y="55912"/>
                </a:lnTo>
                <a:lnTo>
                  <a:pt x="147625" y="0"/>
                </a:lnTo>
                <a:lnTo>
                  <a:pt x="160176" y="55912"/>
                </a:lnTo>
                <a:lnTo>
                  <a:pt x="176508" y="93924"/>
                </a:lnTo>
                <a:lnTo>
                  <a:pt x="201326" y="118743"/>
                </a:lnTo>
                <a:lnTo>
                  <a:pt x="239338" y="135074"/>
                </a:lnTo>
                <a:lnTo>
                  <a:pt x="295251" y="147625"/>
                </a:lnTo>
                <a:lnTo>
                  <a:pt x="239338" y="160176"/>
                </a:lnTo>
                <a:lnTo>
                  <a:pt x="201326" y="176508"/>
                </a:lnTo>
                <a:lnTo>
                  <a:pt x="176508" y="201326"/>
                </a:lnTo>
                <a:lnTo>
                  <a:pt x="160176" y="239338"/>
                </a:lnTo>
                <a:lnTo>
                  <a:pt x="147626" y="295250"/>
                </a:lnTo>
                <a:close/>
              </a:path>
            </a:pathLst>
          </a:custGeom>
          <a:solidFill>
            <a:srgbClr val="2D67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283944" y="9501820"/>
            <a:ext cx="628650" cy="628650"/>
          </a:xfrm>
          <a:custGeom>
            <a:avLst/>
            <a:gdLst/>
            <a:ahLst/>
            <a:cxnLst/>
            <a:rect l="l" t="t" r="r" b="b"/>
            <a:pathLst>
              <a:path w="628650" h="628650">
                <a:moveTo>
                  <a:pt x="314300" y="628598"/>
                </a:moveTo>
                <a:lnTo>
                  <a:pt x="301319" y="563689"/>
                </a:lnTo>
                <a:lnTo>
                  <a:pt x="287578" y="509559"/>
                </a:lnTo>
                <a:lnTo>
                  <a:pt x="271826" y="464957"/>
                </a:lnTo>
                <a:lnTo>
                  <a:pt x="252808" y="428630"/>
                </a:lnTo>
                <a:lnTo>
                  <a:pt x="199969" y="375791"/>
                </a:lnTo>
                <a:lnTo>
                  <a:pt x="163642" y="356773"/>
                </a:lnTo>
                <a:lnTo>
                  <a:pt x="119039" y="341021"/>
                </a:lnTo>
                <a:lnTo>
                  <a:pt x="64910" y="327280"/>
                </a:lnTo>
                <a:lnTo>
                  <a:pt x="0" y="314299"/>
                </a:lnTo>
                <a:lnTo>
                  <a:pt x="64910" y="301318"/>
                </a:lnTo>
                <a:lnTo>
                  <a:pt x="119039" y="287578"/>
                </a:lnTo>
                <a:lnTo>
                  <a:pt x="163641" y="271825"/>
                </a:lnTo>
                <a:lnTo>
                  <a:pt x="199969" y="252808"/>
                </a:lnTo>
                <a:lnTo>
                  <a:pt x="252808" y="199969"/>
                </a:lnTo>
                <a:lnTo>
                  <a:pt x="271825" y="163641"/>
                </a:lnTo>
                <a:lnTo>
                  <a:pt x="287578" y="119039"/>
                </a:lnTo>
                <a:lnTo>
                  <a:pt x="301318" y="64910"/>
                </a:lnTo>
                <a:lnTo>
                  <a:pt x="314299" y="0"/>
                </a:lnTo>
                <a:lnTo>
                  <a:pt x="327280" y="64910"/>
                </a:lnTo>
                <a:lnTo>
                  <a:pt x="341021" y="119039"/>
                </a:lnTo>
                <a:lnTo>
                  <a:pt x="356774" y="163641"/>
                </a:lnTo>
                <a:lnTo>
                  <a:pt x="375791" y="199969"/>
                </a:lnTo>
                <a:lnTo>
                  <a:pt x="428630" y="252808"/>
                </a:lnTo>
                <a:lnTo>
                  <a:pt x="464958" y="271825"/>
                </a:lnTo>
                <a:lnTo>
                  <a:pt x="509560" y="287578"/>
                </a:lnTo>
                <a:lnTo>
                  <a:pt x="563690" y="301318"/>
                </a:lnTo>
                <a:lnTo>
                  <a:pt x="628600" y="314299"/>
                </a:lnTo>
                <a:lnTo>
                  <a:pt x="563690" y="327280"/>
                </a:lnTo>
                <a:lnTo>
                  <a:pt x="509560" y="341021"/>
                </a:lnTo>
                <a:lnTo>
                  <a:pt x="464958" y="356773"/>
                </a:lnTo>
                <a:lnTo>
                  <a:pt x="428631" y="375791"/>
                </a:lnTo>
                <a:lnTo>
                  <a:pt x="375791" y="428630"/>
                </a:lnTo>
                <a:lnTo>
                  <a:pt x="356774" y="464957"/>
                </a:lnTo>
                <a:lnTo>
                  <a:pt x="341021" y="509559"/>
                </a:lnTo>
                <a:lnTo>
                  <a:pt x="327281" y="563689"/>
                </a:lnTo>
                <a:lnTo>
                  <a:pt x="314300" y="628598"/>
                </a:lnTo>
                <a:close/>
              </a:path>
            </a:pathLst>
          </a:custGeom>
          <a:solidFill>
            <a:srgbClr val="F9D06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</TotalTime>
  <Words>521</Words>
  <Application>Microsoft Office PowerPoint</Application>
  <PresentationFormat>Custom</PresentationFormat>
  <Paragraphs>84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</vt:lpstr>
      <vt:lpstr>Lucida Sans Unicode</vt:lpstr>
      <vt:lpstr>Tahoma</vt:lpstr>
      <vt:lpstr>Times New Roman</vt:lpstr>
      <vt:lpstr>Trebuchet MS</vt:lpstr>
      <vt:lpstr>Verdana</vt:lpstr>
      <vt:lpstr>Office Theme</vt:lpstr>
      <vt:lpstr>PowerPoint Presentation</vt:lpstr>
      <vt:lpstr>TEAM NAME</vt:lpstr>
      <vt:lpstr>YOUR I   DEA TI    TLE Tagline for Your Idea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HackMitWPU</dc:title>
  <dc:creator>011_Nupur Patil</dc:creator>
  <cp:keywords>DAFX0jjWStQ,BAEacfKbgPQ</cp:keywords>
  <cp:lastModifiedBy>pranavismic@outlook.com</cp:lastModifiedBy>
  <cp:revision>4</cp:revision>
  <dcterms:created xsi:type="dcterms:W3CDTF">2023-01-26T09:45:22Z</dcterms:created>
  <dcterms:modified xsi:type="dcterms:W3CDTF">2023-02-02T12:24:44Z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2023-01-26T00:00:00Z</vt:filetime>
  </property>
  <property fmtid="{D5CDD505-2E9C-101B-9397-08002B2CF9AE}" pid="3" name="Creator">
    <vt:lpwstr>Canva</vt:lpwstr>
  </property>
  <property fmtid="{D5CDD505-2E9C-101B-9397-08002B2CF9AE}" pid="4" name="LastSaved">
    <vt:filetime>2023-01-26T00:00:00Z</vt:filetime>
  </property>
</Properties>
</file>