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261" r:id="rId6"/>
    <p:sldId id="271" r:id="rId7"/>
    <p:sldId id="264" r:id="rId8"/>
    <p:sldId id="272" r:id="rId9"/>
    <p:sldId id="273" r:id="rId10"/>
    <p:sldId id="274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Nishihara" initials="KN" lastIdx="1" clrIdx="0">
    <p:extLst>
      <p:ext uri="{19B8F6BF-5375-455C-9EA6-DF929625EA0E}">
        <p15:presenceInfo xmlns:p15="http://schemas.microsoft.com/office/powerpoint/2012/main" userId="f6f8796d23a6d2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570" autoAdjust="0"/>
  </p:normalViewPr>
  <p:slideViewPr>
    <p:cSldViewPr snapToGrid="0">
      <p:cViewPr varScale="1">
        <p:scale>
          <a:sx n="153" d="100"/>
          <a:sy n="153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Nishihara" userId="f6f8796d23a6d2c5" providerId="LiveId" clId="{60AB4B50-B569-46DE-836E-11918E0A4930}"/>
    <pc:docChg chg="undo redo custSel addSld delSld modSld sldOrd addSection delSection">
      <pc:chgData name="Kyle Nishihara" userId="f6f8796d23a6d2c5" providerId="LiveId" clId="{60AB4B50-B569-46DE-836E-11918E0A4930}" dt="2022-06-08T06:30:52.765" v="4041" actId="1036"/>
      <pc:docMkLst>
        <pc:docMk/>
      </pc:docMkLst>
      <pc:sldChg chg="modSp mod modTransition">
        <pc:chgData name="Kyle Nishihara" userId="f6f8796d23a6d2c5" providerId="LiveId" clId="{60AB4B50-B569-46DE-836E-11918E0A4930}" dt="2022-06-07T04:30:21.521" v="1200"/>
        <pc:sldMkLst>
          <pc:docMk/>
          <pc:sldMk cId="2475805559" sldId="257"/>
        </pc:sldMkLst>
        <pc:spChg chg="mod">
          <ac:chgData name="Kyle Nishihara" userId="f6f8796d23a6d2c5" providerId="LiveId" clId="{60AB4B50-B569-46DE-836E-11918E0A4930}" dt="2022-06-06T05:47:08.177" v="14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Kyle Nishihara" userId="f6f8796d23a6d2c5" providerId="LiveId" clId="{60AB4B50-B569-46DE-836E-11918E0A4930}" dt="2022-06-06T05:47:19.863" v="37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del">
        <pc:chgData name="Kyle Nishihara" userId="f6f8796d23a6d2c5" providerId="LiveId" clId="{60AB4B50-B569-46DE-836E-11918E0A4930}" dt="2022-06-07T03:34:40.608" v="306" actId="2696"/>
        <pc:sldMkLst>
          <pc:docMk/>
          <pc:sldMk cId="263784652" sldId="258"/>
        </pc:sldMkLst>
      </pc:sldChg>
      <pc:sldChg chg="addSp delSp modSp del mod">
        <pc:chgData name="Kyle Nishihara" userId="f6f8796d23a6d2c5" providerId="LiveId" clId="{60AB4B50-B569-46DE-836E-11918E0A4930}" dt="2022-06-07T04:27:26.636" v="1183" actId="47"/>
        <pc:sldMkLst>
          <pc:docMk/>
          <pc:sldMk cId="3381942332" sldId="259"/>
        </pc:sldMkLst>
        <pc:spChg chg="mod">
          <ac:chgData name="Kyle Nishihara" userId="f6f8796d23a6d2c5" providerId="LiveId" clId="{60AB4B50-B569-46DE-836E-11918E0A4930}" dt="2022-06-07T04:01:13.353" v="1075" actId="20577"/>
          <ac:spMkLst>
            <pc:docMk/>
            <pc:sldMk cId="3381942332" sldId="259"/>
            <ac:spMk id="2" creationId="{0F818662-6AAE-D97B-4D8D-2AA31C53078F}"/>
          </ac:spMkLst>
        </pc:spChg>
        <pc:spChg chg="add del">
          <ac:chgData name="Kyle Nishihara" userId="f6f8796d23a6d2c5" providerId="LiveId" clId="{60AB4B50-B569-46DE-836E-11918E0A4930}" dt="2022-06-07T04:04:52.072" v="1088" actId="478"/>
          <ac:spMkLst>
            <pc:docMk/>
            <pc:sldMk cId="3381942332" sldId="259"/>
            <ac:spMk id="3" creationId="{3D72F91E-4353-FF99-884C-7F999F1FB095}"/>
          </ac:spMkLst>
        </pc:spChg>
        <pc:spChg chg="add del">
          <ac:chgData name="Kyle Nishihara" userId="f6f8796d23a6d2c5" providerId="LiveId" clId="{60AB4B50-B569-46DE-836E-11918E0A4930}" dt="2022-06-07T04:04:50.574" v="1087" actId="478"/>
          <ac:spMkLst>
            <pc:docMk/>
            <pc:sldMk cId="3381942332" sldId="259"/>
            <ac:spMk id="5" creationId="{667C76B8-8D06-32FD-FB83-3D3B8AE36C4D}"/>
          </ac:spMkLst>
        </pc:spChg>
        <pc:spChg chg="add del mod">
          <ac:chgData name="Kyle Nishihara" userId="f6f8796d23a6d2c5" providerId="LiveId" clId="{60AB4B50-B569-46DE-836E-11918E0A4930}" dt="2022-06-07T04:00:16.498" v="1003" actId="931"/>
          <ac:spMkLst>
            <pc:docMk/>
            <pc:sldMk cId="3381942332" sldId="259"/>
            <ac:spMk id="6" creationId="{01A69DB0-E276-4027-90D2-F2EFC6F3F380}"/>
          </ac:spMkLst>
        </pc:spChg>
        <pc:spChg chg="add del mod">
          <ac:chgData name="Kyle Nishihara" userId="f6f8796d23a6d2c5" providerId="LiveId" clId="{60AB4B50-B569-46DE-836E-11918E0A4930}" dt="2022-06-07T04:00:26.992" v="1005" actId="931"/>
          <ac:spMkLst>
            <pc:docMk/>
            <pc:sldMk cId="3381942332" sldId="259"/>
            <ac:spMk id="12" creationId="{99ACA761-7457-1DFC-6CF5-2230B46AE442}"/>
          </ac:spMkLst>
        </pc:spChg>
        <pc:picChg chg="del">
          <ac:chgData name="Kyle Nishihara" userId="f6f8796d23a6d2c5" providerId="LiveId" clId="{60AB4B50-B569-46DE-836E-11918E0A4930}" dt="2022-06-07T03:59:50.602" v="1000" actId="478"/>
          <ac:picMkLst>
            <pc:docMk/>
            <pc:sldMk cId="3381942332" sldId="259"/>
            <ac:picMk id="8" creationId="{0CE6DF22-6F45-F80F-5A38-48AD06828848}"/>
          </ac:picMkLst>
        </pc:picChg>
        <pc:picChg chg="add mod">
          <ac:chgData name="Kyle Nishihara" userId="f6f8796d23a6d2c5" providerId="LiveId" clId="{60AB4B50-B569-46DE-836E-11918E0A4930}" dt="2022-06-07T04:05:07.110" v="1090" actId="1076"/>
          <ac:picMkLst>
            <pc:docMk/>
            <pc:sldMk cId="3381942332" sldId="259"/>
            <ac:picMk id="9" creationId="{33A29B08-9DB6-8849-0B08-B49CE6D846CA}"/>
          </ac:picMkLst>
        </pc:picChg>
        <pc:picChg chg="del mod">
          <ac:chgData name="Kyle Nishihara" userId="f6f8796d23a6d2c5" providerId="LiveId" clId="{60AB4B50-B569-46DE-836E-11918E0A4930}" dt="2022-06-07T04:00:18.622" v="1004" actId="478"/>
          <ac:picMkLst>
            <pc:docMk/>
            <pc:sldMk cId="3381942332" sldId="259"/>
            <ac:picMk id="10" creationId="{F7C32AB9-513B-E6B0-B877-7BDAA28F6E8A}"/>
          </ac:picMkLst>
        </pc:picChg>
        <pc:picChg chg="add mod">
          <ac:chgData name="Kyle Nishihara" userId="f6f8796d23a6d2c5" providerId="LiveId" clId="{60AB4B50-B569-46DE-836E-11918E0A4930}" dt="2022-06-07T04:05:01.076" v="1089" actId="1076"/>
          <ac:picMkLst>
            <pc:docMk/>
            <pc:sldMk cId="3381942332" sldId="259"/>
            <ac:picMk id="14" creationId="{8A0C8843-9816-312F-92D1-2BF4135163F1}"/>
          </ac:picMkLst>
        </pc:picChg>
      </pc:sldChg>
      <pc:sldChg chg="addSp delSp modSp new del mod ord modClrScheme chgLayout">
        <pc:chgData name="Kyle Nishihara" userId="f6f8796d23a6d2c5" providerId="LiveId" clId="{60AB4B50-B569-46DE-836E-11918E0A4930}" dt="2022-06-07T03:34:36.888" v="305" actId="2696"/>
        <pc:sldMkLst>
          <pc:docMk/>
          <pc:sldMk cId="2960375953" sldId="260"/>
        </pc:sldMkLst>
        <pc:spChg chg="del mod ord">
          <ac:chgData name="Kyle Nishihara" userId="f6f8796d23a6d2c5" providerId="LiveId" clId="{60AB4B50-B569-46DE-836E-11918E0A4930}" dt="2022-06-06T21:33:37.440" v="41" actId="700"/>
          <ac:spMkLst>
            <pc:docMk/>
            <pc:sldMk cId="2960375953" sldId="260"/>
            <ac:spMk id="2" creationId="{BC934D2B-8BE8-AC3F-69A0-9BDC778A4968}"/>
          </ac:spMkLst>
        </pc:spChg>
        <pc:spChg chg="del mod ord">
          <ac:chgData name="Kyle Nishihara" userId="f6f8796d23a6d2c5" providerId="LiveId" clId="{60AB4B50-B569-46DE-836E-11918E0A4930}" dt="2022-06-06T21:33:37.440" v="41" actId="700"/>
          <ac:spMkLst>
            <pc:docMk/>
            <pc:sldMk cId="2960375953" sldId="260"/>
            <ac:spMk id="3" creationId="{672046BC-1A37-1464-8E46-EA90A5350FE2}"/>
          </ac:spMkLst>
        </pc:spChg>
        <pc:spChg chg="add mod ord">
          <ac:chgData name="Kyle Nishihara" userId="f6f8796d23a6d2c5" providerId="LiveId" clId="{60AB4B50-B569-46DE-836E-11918E0A4930}" dt="2022-06-06T21:33:54.514" v="76" actId="20577"/>
          <ac:spMkLst>
            <pc:docMk/>
            <pc:sldMk cId="2960375953" sldId="260"/>
            <ac:spMk id="4" creationId="{A2BB60BF-E489-C7CD-430D-5E8C81ABAA16}"/>
          </ac:spMkLst>
        </pc:spChg>
        <pc:spChg chg="add mod ord">
          <ac:chgData name="Kyle Nishihara" userId="f6f8796d23a6d2c5" providerId="LiveId" clId="{60AB4B50-B569-46DE-836E-11918E0A4930}" dt="2022-06-06T21:33:37.440" v="41" actId="700"/>
          <ac:spMkLst>
            <pc:docMk/>
            <pc:sldMk cId="2960375953" sldId="260"/>
            <ac:spMk id="5" creationId="{C8F351DE-8F82-022C-D578-D2DEC10E9B55}"/>
          </ac:spMkLst>
        </pc:spChg>
      </pc:sldChg>
      <pc:sldChg chg="addSp delSp modSp new mod modTransition">
        <pc:chgData name="Kyle Nishihara" userId="f6f8796d23a6d2c5" providerId="LiveId" clId="{60AB4B50-B569-46DE-836E-11918E0A4930}" dt="2022-06-08T05:19:15.095" v="2753" actId="12385"/>
        <pc:sldMkLst>
          <pc:docMk/>
          <pc:sldMk cId="381603208" sldId="261"/>
        </pc:sldMkLst>
        <pc:spChg chg="mod">
          <ac:chgData name="Kyle Nishihara" userId="f6f8796d23a6d2c5" providerId="LiveId" clId="{60AB4B50-B569-46DE-836E-11918E0A4930}" dt="2022-06-07T03:32:12.593" v="157" actId="20577"/>
          <ac:spMkLst>
            <pc:docMk/>
            <pc:sldMk cId="381603208" sldId="261"/>
            <ac:spMk id="2" creationId="{D8052474-B5D6-CF26-B41B-E6345E324FDE}"/>
          </ac:spMkLst>
        </pc:spChg>
        <pc:spChg chg="mod">
          <ac:chgData name="Kyle Nishihara" userId="f6f8796d23a6d2c5" providerId="LiveId" clId="{60AB4B50-B569-46DE-836E-11918E0A4930}" dt="2022-06-07T03:41:11.383" v="451" actId="1076"/>
          <ac:spMkLst>
            <pc:docMk/>
            <pc:sldMk cId="381603208" sldId="261"/>
            <ac:spMk id="3" creationId="{5A9A4E2A-02C6-9C81-1980-D860DC012A48}"/>
          </ac:spMkLst>
        </pc:spChg>
        <pc:spChg chg="add mod">
          <ac:chgData name="Kyle Nishihara" userId="f6f8796d23a6d2c5" providerId="LiveId" clId="{60AB4B50-B569-46DE-836E-11918E0A4930}" dt="2022-06-07T03:38:23.523" v="448" actId="20577"/>
          <ac:spMkLst>
            <pc:docMk/>
            <pc:sldMk cId="381603208" sldId="261"/>
            <ac:spMk id="5" creationId="{7AFA5CC5-4AB5-1FBB-3DDF-977F8F6EEC62}"/>
          </ac:spMkLst>
        </pc:spChg>
        <pc:spChg chg="add del mod">
          <ac:chgData name="Kyle Nishihara" userId="f6f8796d23a6d2c5" providerId="LiveId" clId="{60AB4B50-B569-46DE-836E-11918E0A4930}" dt="2022-06-07T03:43:36.862" v="533" actId="478"/>
          <ac:spMkLst>
            <pc:docMk/>
            <pc:sldMk cId="381603208" sldId="261"/>
            <ac:spMk id="6" creationId="{0BE4EF08-2149-1B98-2928-89423DE91C1C}"/>
          </ac:spMkLst>
        </pc:spChg>
        <pc:graphicFrameChg chg="add del mod modGraphic">
          <ac:chgData name="Kyle Nishihara" userId="f6f8796d23a6d2c5" providerId="LiveId" clId="{60AB4B50-B569-46DE-836E-11918E0A4930}" dt="2022-06-07T03:37:39.273" v="445" actId="478"/>
          <ac:graphicFrameMkLst>
            <pc:docMk/>
            <pc:sldMk cId="381603208" sldId="261"/>
            <ac:graphicFrameMk id="4" creationId="{F56A761F-82C3-4CE5-DB71-27671EDB62E1}"/>
          </ac:graphicFrameMkLst>
        </pc:graphicFrameChg>
        <pc:graphicFrameChg chg="add mod modGraphic">
          <ac:chgData name="Kyle Nishihara" userId="f6f8796d23a6d2c5" providerId="LiveId" clId="{60AB4B50-B569-46DE-836E-11918E0A4930}" dt="2022-06-08T05:19:15.095" v="2753" actId="12385"/>
          <ac:graphicFrameMkLst>
            <pc:docMk/>
            <pc:sldMk cId="381603208" sldId="261"/>
            <ac:graphicFrameMk id="7" creationId="{B4D1E185-E3BC-EC49-D426-6B24D430F30F}"/>
          </ac:graphicFrameMkLst>
        </pc:graphicFrameChg>
      </pc:sldChg>
      <pc:sldChg chg="addSp delSp modSp new del mod">
        <pc:chgData name="Kyle Nishihara" userId="f6f8796d23a6d2c5" providerId="LiveId" clId="{60AB4B50-B569-46DE-836E-11918E0A4930}" dt="2022-06-07T04:27:28.507" v="1184" actId="47"/>
        <pc:sldMkLst>
          <pc:docMk/>
          <pc:sldMk cId="704272952" sldId="262"/>
        </pc:sldMkLst>
        <pc:spChg chg="mod">
          <ac:chgData name="Kyle Nishihara" userId="f6f8796d23a6d2c5" providerId="LiveId" clId="{60AB4B50-B569-46DE-836E-11918E0A4930}" dt="2022-06-07T04:24:39.224" v="1124" actId="20577"/>
          <ac:spMkLst>
            <pc:docMk/>
            <pc:sldMk cId="704272952" sldId="262"/>
            <ac:spMk id="2" creationId="{561957F8-9597-8871-5B9F-8406EE79FD63}"/>
          </ac:spMkLst>
        </pc:spChg>
        <pc:spChg chg="del">
          <ac:chgData name="Kyle Nishihara" userId="f6f8796d23a6d2c5" providerId="LiveId" clId="{60AB4B50-B569-46DE-836E-11918E0A4930}" dt="2022-06-07T04:24:07.769" v="1092" actId="931"/>
          <ac:spMkLst>
            <pc:docMk/>
            <pc:sldMk cId="704272952" sldId="262"/>
            <ac:spMk id="3" creationId="{A5094E8C-9700-98A5-F576-B3670DB4BEF4}"/>
          </ac:spMkLst>
        </pc:spChg>
        <pc:spChg chg="mod">
          <ac:chgData name="Kyle Nishihara" userId="f6f8796d23a6d2c5" providerId="LiveId" clId="{60AB4B50-B569-46DE-836E-11918E0A4930}" dt="2022-06-07T04:25:10.635" v="1136" actId="20577"/>
          <ac:spMkLst>
            <pc:docMk/>
            <pc:sldMk cId="704272952" sldId="262"/>
            <ac:spMk id="4" creationId="{27EED55F-8721-E125-E592-1A4ADB61429B}"/>
          </ac:spMkLst>
        </pc:spChg>
        <pc:picChg chg="add mod">
          <ac:chgData name="Kyle Nishihara" userId="f6f8796d23a6d2c5" providerId="LiveId" clId="{60AB4B50-B569-46DE-836E-11918E0A4930}" dt="2022-06-07T04:26:17.539" v="1140" actId="14100"/>
          <ac:picMkLst>
            <pc:docMk/>
            <pc:sldMk cId="704272952" sldId="262"/>
            <ac:picMk id="6" creationId="{668F0E16-DC8F-3028-5087-585B7BD79A3C}"/>
          </ac:picMkLst>
        </pc:picChg>
      </pc:sldChg>
      <pc:sldChg chg="addSp delSp modSp new del mod modTransition addCm">
        <pc:chgData name="Kyle Nishihara" userId="f6f8796d23a6d2c5" providerId="LiveId" clId="{60AB4B50-B569-46DE-836E-11918E0A4930}" dt="2022-06-07T23:26:53.801" v="2499" actId="47"/>
        <pc:sldMkLst>
          <pc:docMk/>
          <pc:sldMk cId="4251105673" sldId="263"/>
        </pc:sldMkLst>
        <pc:spChg chg="mod">
          <ac:chgData name="Kyle Nishihara" userId="f6f8796d23a6d2c5" providerId="LiveId" clId="{60AB4B50-B569-46DE-836E-11918E0A4930}" dt="2022-06-07T21:53:15.365" v="2388" actId="20577"/>
          <ac:spMkLst>
            <pc:docMk/>
            <pc:sldMk cId="4251105673" sldId="263"/>
            <ac:spMk id="2" creationId="{B96EAECF-80F6-7581-E14E-8B0B9C41F01B}"/>
          </ac:spMkLst>
        </pc:spChg>
        <pc:spChg chg="del">
          <ac:chgData name="Kyle Nishihara" userId="f6f8796d23a6d2c5" providerId="LiveId" clId="{60AB4B50-B569-46DE-836E-11918E0A4930}" dt="2022-06-07T04:27:04.279" v="1180" actId="931"/>
          <ac:spMkLst>
            <pc:docMk/>
            <pc:sldMk cId="4251105673" sldId="263"/>
            <ac:spMk id="3" creationId="{96133B5E-6B2C-005E-62FF-D648B0C3A645}"/>
          </ac:spMkLst>
        </pc:spChg>
        <pc:spChg chg="del">
          <ac:chgData name="Kyle Nishihara" userId="f6f8796d23a6d2c5" providerId="LiveId" clId="{60AB4B50-B569-46DE-836E-11918E0A4930}" dt="2022-06-07T04:27:09.490" v="1181" actId="931"/>
          <ac:spMkLst>
            <pc:docMk/>
            <pc:sldMk cId="4251105673" sldId="263"/>
            <ac:spMk id="4" creationId="{BE70CEB7-EBAC-504D-EE0C-C4F3CA20D729}"/>
          </ac:spMkLst>
        </pc:spChg>
        <pc:picChg chg="add mod">
          <ac:chgData name="Kyle Nishihara" userId="f6f8796d23a6d2c5" providerId="LiveId" clId="{60AB4B50-B569-46DE-836E-11918E0A4930}" dt="2022-06-07T04:27:17.546" v="1182" actId="14100"/>
          <ac:picMkLst>
            <pc:docMk/>
            <pc:sldMk cId="4251105673" sldId="263"/>
            <ac:picMk id="6" creationId="{F5A35890-6447-1CE1-7A9A-0EC10B23E7D2}"/>
          </ac:picMkLst>
        </pc:picChg>
        <pc:picChg chg="add mod">
          <ac:chgData name="Kyle Nishihara" userId="f6f8796d23a6d2c5" providerId="LiveId" clId="{60AB4B50-B569-46DE-836E-11918E0A4930}" dt="2022-06-07T04:27:17.546" v="1182" actId="14100"/>
          <ac:picMkLst>
            <pc:docMk/>
            <pc:sldMk cId="4251105673" sldId="263"/>
            <ac:picMk id="8" creationId="{0FD9B431-3E4E-A31C-A13F-576CD1027729}"/>
          </ac:picMkLst>
        </pc:picChg>
      </pc:sldChg>
      <pc:sldChg chg="addSp delSp modSp new mod">
        <pc:chgData name="Kyle Nishihara" userId="f6f8796d23a6d2c5" providerId="LiveId" clId="{60AB4B50-B569-46DE-836E-11918E0A4930}" dt="2022-06-08T05:28:34.373" v="2988" actId="1036"/>
        <pc:sldMkLst>
          <pc:docMk/>
          <pc:sldMk cId="3826453757" sldId="264"/>
        </pc:sldMkLst>
        <pc:spChg chg="mod">
          <ac:chgData name="Kyle Nishihara" userId="f6f8796d23a6d2c5" providerId="LiveId" clId="{60AB4B50-B569-46DE-836E-11918E0A4930}" dt="2022-06-07T04:37:10.109" v="1278" actId="20577"/>
          <ac:spMkLst>
            <pc:docMk/>
            <pc:sldMk cId="3826453757" sldId="264"/>
            <ac:spMk id="2" creationId="{096A3669-BB61-B59B-7D93-D7D5315F6293}"/>
          </ac:spMkLst>
        </pc:spChg>
        <pc:spChg chg="del">
          <ac:chgData name="Kyle Nishihara" userId="f6f8796d23a6d2c5" providerId="LiveId" clId="{60AB4B50-B569-46DE-836E-11918E0A4930}" dt="2022-06-07T04:33:17.828" v="1209" actId="931"/>
          <ac:spMkLst>
            <pc:docMk/>
            <pc:sldMk cId="3826453757" sldId="264"/>
            <ac:spMk id="3" creationId="{AFE8C559-F113-AAFC-0E67-C3B72481632F}"/>
          </ac:spMkLst>
        </pc:spChg>
        <pc:spChg chg="mod">
          <ac:chgData name="Kyle Nishihara" userId="f6f8796d23a6d2c5" providerId="LiveId" clId="{60AB4B50-B569-46DE-836E-11918E0A4930}" dt="2022-06-08T05:27:11.860" v="2968" actId="113"/>
          <ac:spMkLst>
            <pc:docMk/>
            <pc:sldMk cId="3826453757" sldId="264"/>
            <ac:spMk id="4" creationId="{169A249E-06B5-BACB-B4C7-99AFA2DB540B}"/>
          </ac:spMkLst>
        </pc:spChg>
        <pc:spChg chg="add del mod">
          <ac:chgData name="Kyle Nishihara" userId="f6f8796d23a6d2c5" providerId="LiveId" clId="{60AB4B50-B569-46DE-836E-11918E0A4930}" dt="2022-06-08T05:21:32.242" v="2812" actId="931"/>
          <ac:spMkLst>
            <pc:docMk/>
            <pc:sldMk cId="3826453757" sldId="264"/>
            <ac:spMk id="5" creationId="{9917ADA8-CC72-D37B-9FE9-1F3530478E82}"/>
          </ac:spMkLst>
        </pc:spChg>
        <pc:spChg chg="add del mod">
          <ac:chgData name="Kyle Nishihara" userId="f6f8796d23a6d2c5" providerId="LiveId" clId="{60AB4B50-B569-46DE-836E-11918E0A4930}" dt="2022-06-07T04:36:15.635" v="1236" actId="931"/>
          <ac:spMkLst>
            <pc:docMk/>
            <pc:sldMk cId="3826453757" sldId="264"/>
            <ac:spMk id="10" creationId="{6AF51BC8-954C-94D6-E8CC-F5534A844F92}"/>
          </ac:spMkLst>
        </pc:spChg>
        <pc:picChg chg="add del mod">
          <ac:chgData name="Kyle Nishihara" userId="f6f8796d23a6d2c5" providerId="LiveId" clId="{60AB4B50-B569-46DE-836E-11918E0A4930}" dt="2022-06-07T04:36:09.766" v="1235" actId="478"/>
          <ac:picMkLst>
            <pc:docMk/>
            <pc:sldMk cId="3826453757" sldId="264"/>
            <ac:picMk id="6" creationId="{8D7AFF28-ACFE-2F39-FD19-2A65EFDC0C70}"/>
          </ac:picMkLst>
        </pc:picChg>
        <pc:picChg chg="add mod">
          <ac:chgData name="Kyle Nishihara" userId="f6f8796d23a6d2c5" providerId="LiveId" clId="{60AB4B50-B569-46DE-836E-11918E0A4930}" dt="2022-06-08T05:28:34.373" v="2988" actId="1036"/>
          <ac:picMkLst>
            <pc:docMk/>
            <pc:sldMk cId="3826453757" sldId="264"/>
            <ac:picMk id="7" creationId="{0FF27AA6-E271-F6F1-A434-44E0A02EEF84}"/>
          </ac:picMkLst>
        </pc:picChg>
        <pc:picChg chg="add del mod">
          <ac:chgData name="Kyle Nishihara" userId="f6f8796d23a6d2c5" providerId="LiveId" clId="{60AB4B50-B569-46DE-836E-11918E0A4930}" dt="2022-06-07T04:35:37.305" v="1226" actId="478"/>
          <ac:picMkLst>
            <pc:docMk/>
            <pc:sldMk cId="3826453757" sldId="264"/>
            <ac:picMk id="8" creationId="{73FF1488-9F48-246E-B918-A4D44C36142A}"/>
          </ac:picMkLst>
        </pc:picChg>
        <pc:picChg chg="add del mod">
          <ac:chgData name="Kyle Nishihara" userId="f6f8796d23a6d2c5" providerId="LiveId" clId="{60AB4B50-B569-46DE-836E-11918E0A4930}" dt="2022-06-07T04:36:07.891" v="1233" actId="931"/>
          <ac:picMkLst>
            <pc:docMk/>
            <pc:sldMk cId="3826453757" sldId="264"/>
            <ac:picMk id="12" creationId="{BADE926E-C822-6745-8292-2D332267B006}"/>
          </ac:picMkLst>
        </pc:picChg>
        <pc:picChg chg="add del mod">
          <ac:chgData name="Kyle Nishihara" userId="f6f8796d23a6d2c5" providerId="LiveId" clId="{60AB4B50-B569-46DE-836E-11918E0A4930}" dt="2022-06-07T04:36:07.891" v="1233" actId="931"/>
          <ac:picMkLst>
            <pc:docMk/>
            <pc:sldMk cId="3826453757" sldId="264"/>
            <ac:picMk id="14" creationId="{814BD989-9D60-6085-707D-C8EC460F81FC}"/>
          </ac:picMkLst>
        </pc:picChg>
        <pc:picChg chg="add del mod">
          <ac:chgData name="Kyle Nishihara" userId="f6f8796d23a6d2c5" providerId="LiveId" clId="{60AB4B50-B569-46DE-836E-11918E0A4930}" dt="2022-06-08T05:21:28.461" v="2811" actId="478"/>
          <ac:picMkLst>
            <pc:docMk/>
            <pc:sldMk cId="3826453757" sldId="264"/>
            <ac:picMk id="16" creationId="{05F0ED41-B419-D7A6-6B8C-097AB10DB229}"/>
          </ac:picMkLst>
        </pc:picChg>
      </pc:sldChg>
      <pc:sldChg chg="new del">
        <pc:chgData name="Kyle Nishihara" userId="f6f8796d23a6d2c5" providerId="LiveId" clId="{60AB4B50-B569-46DE-836E-11918E0A4930}" dt="2022-06-07T05:04:23.705" v="1935" actId="47"/>
        <pc:sldMkLst>
          <pc:docMk/>
          <pc:sldMk cId="2067227999" sldId="265"/>
        </pc:sldMkLst>
      </pc:sldChg>
      <pc:sldChg chg="new del">
        <pc:chgData name="Kyle Nishihara" userId="f6f8796d23a6d2c5" providerId="LiveId" clId="{60AB4B50-B569-46DE-836E-11918E0A4930}" dt="2022-06-07T05:04:24.676" v="1936" actId="47"/>
        <pc:sldMkLst>
          <pc:docMk/>
          <pc:sldMk cId="3388572098" sldId="266"/>
        </pc:sldMkLst>
      </pc:sldChg>
      <pc:sldChg chg="addSp delSp modSp new del mod ord">
        <pc:chgData name="Kyle Nishihara" userId="f6f8796d23a6d2c5" providerId="LiveId" clId="{60AB4B50-B569-46DE-836E-11918E0A4930}" dt="2022-06-08T05:24:45.162" v="2840" actId="47"/>
        <pc:sldMkLst>
          <pc:docMk/>
          <pc:sldMk cId="3196380929" sldId="267"/>
        </pc:sldMkLst>
        <pc:spChg chg="mod">
          <ac:chgData name="Kyle Nishihara" userId="f6f8796d23a6d2c5" providerId="LiveId" clId="{60AB4B50-B569-46DE-836E-11918E0A4930}" dt="2022-06-07T05:01:51.182" v="1920" actId="404"/>
          <ac:spMkLst>
            <pc:docMk/>
            <pc:sldMk cId="3196380929" sldId="267"/>
            <ac:spMk id="2" creationId="{B2978586-941D-26AC-9863-87BC16CC6DC4}"/>
          </ac:spMkLst>
        </pc:spChg>
        <pc:picChg chg="add del mod">
          <ac:chgData name="Kyle Nishihara" userId="f6f8796d23a6d2c5" providerId="LiveId" clId="{60AB4B50-B569-46DE-836E-11918E0A4930}" dt="2022-06-07T04:58:40.253" v="1816" actId="478"/>
          <ac:picMkLst>
            <pc:docMk/>
            <pc:sldMk cId="3196380929" sldId="267"/>
            <ac:picMk id="4" creationId="{2F956C4A-9669-1F8F-5FDB-5A031CD9AD6D}"/>
          </ac:picMkLst>
        </pc:picChg>
        <pc:picChg chg="add del mod">
          <ac:chgData name="Kyle Nishihara" userId="f6f8796d23a6d2c5" providerId="LiveId" clId="{60AB4B50-B569-46DE-836E-11918E0A4930}" dt="2022-06-07T04:58:40.253" v="1816" actId="478"/>
          <ac:picMkLst>
            <pc:docMk/>
            <pc:sldMk cId="3196380929" sldId="267"/>
            <ac:picMk id="6" creationId="{CA1057CD-DFC7-CDC0-0632-309D623B3AE7}"/>
          </ac:picMkLst>
        </pc:picChg>
        <pc:picChg chg="add del mod">
          <ac:chgData name="Kyle Nishihara" userId="f6f8796d23a6d2c5" providerId="LiveId" clId="{60AB4B50-B569-46DE-836E-11918E0A4930}" dt="2022-06-07T04:58:40.253" v="1816" actId="478"/>
          <ac:picMkLst>
            <pc:docMk/>
            <pc:sldMk cId="3196380929" sldId="267"/>
            <ac:picMk id="8" creationId="{701F4EE2-C2CE-F58D-C0DE-2F9F8E3EF618}"/>
          </ac:picMkLst>
        </pc:picChg>
        <pc:picChg chg="add mod">
          <ac:chgData name="Kyle Nishihara" userId="f6f8796d23a6d2c5" providerId="LiveId" clId="{60AB4B50-B569-46DE-836E-11918E0A4930}" dt="2022-06-07T05:04:46.979" v="1937" actId="1076"/>
          <ac:picMkLst>
            <pc:docMk/>
            <pc:sldMk cId="3196380929" sldId="267"/>
            <ac:picMk id="10" creationId="{F0786821-D2EE-E34E-6E21-849686A49765}"/>
          </ac:picMkLst>
        </pc:picChg>
        <pc:picChg chg="add mod">
          <ac:chgData name="Kyle Nishihara" userId="f6f8796d23a6d2c5" providerId="LiveId" clId="{60AB4B50-B569-46DE-836E-11918E0A4930}" dt="2022-06-07T05:03:32.360" v="1931" actId="1076"/>
          <ac:picMkLst>
            <pc:docMk/>
            <pc:sldMk cId="3196380929" sldId="267"/>
            <ac:picMk id="12" creationId="{C98B42C9-5500-1373-19F3-905CAC018DB1}"/>
          </ac:picMkLst>
        </pc:picChg>
        <pc:picChg chg="add mod">
          <ac:chgData name="Kyle Nishihara" userId="f6f8796d23a6d2c5" providerId="LiveId" clId="{60AB4B50-B569-46DE-836E-11918E0A4930}" dt="2022-06-07T05:03:32.360" v="1931" actId="1076"/>
          <ac:picMkLst>
            <pc:docMk/>
            <pc:sldMk cId="3196380929" sldId="267"/>
            <ac:picMk id="14" creationId="{2862EEF2-5A02-D539-E684-9964DBE2A6C8}"/>
          </ac:picMkLst>
        </pc:picChg>
        <pc:picChg chg="add del mod">
          <ac:chgData name="Kyle Nishihara" userId="f6f8796d23a6d2c5" providerId="LiveId" clId="{60AB4B50-B569-46DE-836E-11918E0A4930}" dt="2022-06-07T05:02:15.477" v="1923" actId="478"/>
          <ac:picMkLst>
            <pc:docMk/>
            <pc:sldMk cId="3196380929" sldId="267"/>
            <ac:picMk id="15" creationId="{FFE9F951-1817-7F17-0980-974E9C770766}"/>
          </ac:picMkLst>
        </pc:picChg>
        <pc:picChg chg="add del mod">
          <ac:chgData name="Kyle Nishihara" userId="f6f8796d23a6d2c5" providerId="LiveId" clId="{60AB4B50-B569-46DE-836E-11918E0A4930}" dt="2022-06-07T05:02:13.136" v="1922" actId="478"/>
          <ac:picMkLst>
            <pc:docMk/>
            <pc:sldMk cId="3196380929" sldId="267"/>
            <ac:picMk id="16" creationId="{711985DE-3C45-BFF7-F3F2-D480106196C8}"/>
          </ac:picMkLst>
        </pc:picChg>
        <pc:picChg chg="add del mod">
          <ac:chgData name="Kyle Nishihara" userId="f6f8796d23a6d2c5" providerId="LiveId" clId="{60AB4B50-B569-46DE-836E-11918E0A4930}" dt="2022-06-07T05:02:16.763" v="1924" actId="478"/>
          <ac:picMkLst>
            <pc:docMk/>
            <pc:sldMk cId="3196380929" sldId="267"/>
            <ac:picMk id="17" creationId="{45A92F2D-1359-AAE4-4D60-4E318375243D}"/>
          </ac:picMkLst>
        </pc:picChg>
      </pc:sldChg>
      <pc:sldChg chg="new del">
        <pc:chgData name="Kyle Nishihara" userId="f6f8796d23a6d2c5" providerId="LiveId" clId="{60AB4B50-B569-46DE-836E-11918E0A4930}" dt="2022-06-07T05:05:54.155" v="1939" actId="47"/>
        <pc:sldMkLst>
          <pc:docMk/>
          <pc:sldMk cId="81100315" sldId="268"/>
        </pc:sldMkLst>
      </pc:sldChg>
      <pc:sldChg chg="addSp delSp modSp new del mod modClrScheme chgLayout">
        <pc:chgData name="Kyle Nishihara" userId="f6f8796d23a6d2c5" providerId="LiveId" clId="{60AB4B50-B569-46DE-836E-11918E0A4930}" dt="2022-06-08T05:24:45.162" v="2840" actId="47"/>
        <pc:sldMkLst>
          <pc:docMk/>
          <pc:sldMk cId="1976621192" sldId="268"/>
        </pc:sldMkLst>
        <pc:spChg chg="add mod ord">
          <ac:chgData name="Kyle Nishihara" userId="f6f8796d23a6d2c5" providerId="LiveId" clId="{60AB4B50-B569-46DE-836E-11918E0A4930}" dt="2022-06-07T05:08:19.098" v="1974" actId="20577"/>
          <ac:spMkLst>
            <pc:docMk/>
            <pc:sldMk cId="1976621192" sldId="268"/>
            <ac:spMk id="6" creationId="{8C6BB235-DF6A-53CE-5268-D3FAC349502B}"/>
          </ac:spMkLst>
        </pc:spChg>
        <pc:spChg chg="add del mod ord">
          <ac:chgData name="Kyle Nishihara" userId="f6f8796d23a6d2c5" providerId="LiveId" clId="{60AB4B50-B569-46DE-836E-11918E0A4930}" dt="2022-06-07T05:07:36.288" v="1951" actId="931"/>
          <ac:spMkLst>
            <pc:docMk/>
            <pc:sldMk cId="1976621192" sldId="268"/>
            <ac:spMk id="7" creationId="{18D94443-633C-F5B9-7DF6-914535DF4E0A}"/>
          </ac:spMkLst>
        </pc:spChg>
        <pc:spChg chg="add del mod ord">
          <ac:chgData name="Kyle Nishihara" userId="f6f8796d23a6d2c5" providerId="LiveId" clId="{60AB4B50-B569-46DE-836E-11918E0A4930}" dt="2022-06-07T05:07:43.369" v="1952" actId="931"/>
          <ac:spMkLst>
            <pc:docMk/>
            <pc:sldMk cId="1976621192" sldId="268"/>
            <ac:spMk id="8" creationId="{2F101F7D-EACD-77AE-3DCC-11841C9FEA66}"/>
          </ac:spMkLst>
        </pc:spChg>
        <pc:picChg chg="add del mod">
          <ac:chgData name="Kyle Nishihara" userId="f6f8796d23a6d2c5" providerId="LiveId" clId="{60AB4B50-B569-46DE-836E-11918E0A4930}" dt="2022-06-07T05:07:28.816" v="1949" actId="478"/>
          <ac:picMkLst>
            <pc:docMk/>
            <pc:sldMk cId="1976621192" sldId="268"/>
            <ac:picMk id="3" creationId="{35361546-E68F-39C4-0038-5C5FD83D5513}"/>
          </ac:picMkLst>
        </pc:picChg>
        <pc:picChg chg="add del mod">
          <ac:chgData name="Kyle Nishihara" userId="f6f8796d23a6d2c5" providerId="LiveId" clId="{60AB4B50-B569-46DE-836E-11918E0A4930}" dt="2022-06-07T05:07:32.489" v="1950" actId="478"/>
          <ac:picMkLst>
            <pc:docMk/>
            <pc:sldMk cId="1976621192" sldId="268"/>
            <ac:picMk id="5" creationId="{EA7795B2-4ED9-6F12-A8B2-65996AD6E597}"/>
          </ac:picMkLst>
        </pc:picChg>
        <pc:picChg chg="add mod">
          <ac:chgData name="Kyle Nishihara" userId="f6f8796d23a6d2c5" providerId="LiveId" clId="{60AB4B50-B569-46DE-836E-11918E0A4930}" dt="2022-06-07T05:08:33.955" v="1975" actId="1076"/>
          <ac:picMkLst>
            <pc:docMk/>
            <pc:sldMk cId="1976621192" sldId="268"/>
            <ac:picMk id="10" creationId="{F4078B95-C7EF-C323-0D45-9FA93940E7EF}"/>
          </ac:picMkLst>
        </pc:picChg>
        <pc:picChg chg="add mod">
          <ac:chgData name="Kyle Nishihara" userId="f6f8796d23a6d2c5" providerId="LiveId" clId="{60AB4B50-B569-46DE-836E-11918E0A4930}" dt="2022-06-07T05:08:33.955" v="1975" actId="1076"/>
          <ac:picMkLst>
            <pc:docMk/>
            <pc:sldMk cId="1976621192" sldId="268"/>
            <ac:picMk id="12" creationId="{1A58F615-8D18-228E-97E1-87F1B3D81B0D}"/>
          </ac:picMkLst>
        </pc:picChg>
      </pc:sldChg>
      <pc:sldChg chg="addSp delSp modSp new del mod">
        <pc:chgData name="Kyle Nishihara" userId="f6f8796d23a6d2c5" providerId="LiveId" clId="{60AB4B50-B569-46DE-836E-11918E0A4930}" dt="2022-06-08T05:24:45.162" v="2840" actId="47"/>
        <pc:sldMkLst>
          <pc:docMk/>
          <pc:sldMk cId="1242671612" sldId="269"/>
        </pc:sldMkLst>
        <pc:spChg chg="mod">
          <ac:chgData name="Kyle Nishihara" userId="f6f8796d23a6d2c5" providerId="LiveId" clId="{60AB4B50-B569-46DE-836E-11918E0A4930}" dt="2022-06-07T21:46:36.588" v="2368" actId="242"/>
          <ac:spMkLst>
            <pc:docMk/>
            <pc:sldMk cId="1242671612" sldId="269"/>
            <ac:spMk id="2" creationId="{192EEC5B-E1AE-6044-94B3-262E1B8E8A48}"/>
          </ac:spMkLst>
        </pc:spChg>
        <pc:spChg chg="del">
          <ac:chgData name="Kyle Nishihara" userId="f6f8796d23a6d2c5" providerId="LiveId" clId="{60AB4B50-B569-46DE-836E-11918E0A4930}" dt="2022-06-07T21:49:36.448" v="2369"/>
          <ac:spMkLst>
            <pc:docMk/>
            <pc:sldMk cId="1242671612" sldId="269"/>
            <ac:spMk id="3" creationId="{C87495F8-B04B-CB10-1CA4-2327818FC7AD}"/>
          </ac:spMkLst>
        </pc:spChg>
        <pc:spChg chg="add mod">
          <ac:chgData name="Kyle Nishihara" userId="f6f8796d23a6d2c5" providerId="LiveId" clId="{60AB4B50-B569-46DE-836E-11918E0A4930}" dt="2022-06-07T21:49:59.070" v="2370" actId="478"/>
          <ac:spMkLst>
            <pc:docMk/>
            <pc:sldMk cId="1242671612" sldId="269"/>
            <ac:spMk id="7" creationId="{248B8C36-4DEC-77A0-63FB-9EE13D3560EB}"/>
          </ac:spMkLst>
        </pc:spChg>
        <pc:graphicFrameChg chg="add del mod">
          <ac:chgData name="Kyle Nishihara" userId="f6f8796d23a6d2c5" providerId="LiveId" clId="{60AB4B50-B569-46DE-836E-11918E0A4930}" dt="2022-06-07T21:49:59.070" v="2370" actId="478"/>
          <ac:graphicFrameMkLst>
            <pc:docMk/>
            <pc:sldMk cId="1242671612" sldId="269"/>
            <ac:graphicFrameMk id="5" creationId="{26562C7F-B1D8-322D-3CB2-83FA410FBCD0}"/>
          </ac:graphicFrameMkLst>
        </pc:graphicFrameChg>
      </pc:sldChg>
      <pc:sldChg chg="addSp delSp modSp new del mod modClrScheme chgLayout">
        <pc:chgData name="Kyle Nishihara" userId="f6f8796d23a6d2c5" providerId="LiveId" clId="{60AB4B50-B569-46DE-836E-11918E0A4930}" dt="2022-06-07T21:46:13.868" v="2354" actId="47"/>
        <pc:sldMkLst>
          <pc:docMk/>
          <pc:sldMk cId="2204555789" sldId="269"/>
        </pc:sldMkLst>
        <pc:spChg chg="del mod ord">
          <ac:chgData name="Kyle Nishihara" userId="f6f8796d23a6d2c5" providerId="LiveId" clId="{60AB4B50-B569-46DE-836E-11918E0A4930}" dt="2022-06-07T05:09:57.592" v="1977" actId="700"/>
          <ac:spMkLst>
            <pc:docMk/>
            <pc:sldMk cId="2204555789" sldId="269"/>
            <ac:spMk id="2" creationId="{3653456B-F4A8-FB30-1B48-9C15193C492B}"/>
          </ac:spMkLst>
        </pc:spChg>
        <pc:spChg chg="add mod ord">
          <ac:chgData name="Kyle Nishihara" userId="f6f8796d23a6d2c5" providerId="LiveId" clId="{60AB4B50-B569-46DE-836E-11918E0A4930}" dt="2022-06-07T05:12:49.387" v="2056" actId="700"/>
          <ac:spMkLst>
            <pc:docMk/>
            <pc:sldMk cId="2204555789" sldId="269"/>
            <ac:spMk id="3" creationId="{FB671C92-2A84-4437-6A72-E7BD245B060D}"/>
          </ac:spMkLst>
        </pc:spChg>
        <pc:spChg chg="add del mod ord">
          <ac:chgData name="Kyle Nishihara" userId="f6f8796d23a6d2c5" providerId="LiveId" clId="{60AB4B50-B569-46DE-836E-11918E0A4930}" dt="2022-06-07T05:10:39.421" v="2014" actId="700"/>
          <ac:spMkLst>
            <pc:docMk/>
            <pc:sldMk cId="2204555789" sldId="269"/>
            <ac:spMk id="4" creationId="{8D9EED28-79B5-26ED-56DC-B12F48AC65F8}"/>
          </ac:spMkLst>
        </pc:spChg>
        <pc:spChg chg="add del mod ord">
          <ac:chgData name="Kyle Nishihara" userId="f6f8796d23a6d2c5" providerId="LiveId" clId="{60AB4B50-B569-46DE-836E-11918E0A4930}" dt="2022-06-07T05:10:59.877" v="2015" actId="700"/>
          <ac:spMkLst>
            <pc:docMk/>
            <pc:sldMk cId="2204555789" sldId="269"/>
            <ac:spMk id="5" creationId="{EC1CDFC1-A79A-2734-72FC-CFDEA7AA4ED5}"/>
          </ac:spMkLst>
        </pc:spChg>
        <pc:spChg chg="add del mod ord">
          <ac:chgData name="Kyle Nishihara" userId="f6f8796d23a6d2c5" providerId="LiveId" clId="{60AB4B50-B569-46DE-836E-11918E0A4930}" dt="2022-06-07T05:11:14.300" v="2016" actId="700"/>
          <ac:spMkLst>
            <pc:docMk/>
            <pc:sldMk cId="2204555789" sldId="269"/>
            <ac:spMk id="6" creationId="{B3F08A16-B892-EB3B-99B1-244685E02632}"/>
          </ac:spMkLst>
        </pc:spChg>
        <pc:spChg chg="add del mod ord">
          <ac:chgData name="Kyle Nishihara" userId="f6f8796d23a6d2c5" providerId="LiveId" clId="{60AB4B50-B569-46DE-836E-11918E0A4930}" dt="2022-06-07T05:11:14.300" v="2016" actId="700"/>
          <ac:spMkLst>
            <pc:docMk/>
            <pc:sldMk cId="2204555789" sldId="269"/>
            <ac:spMk id="7" creationId="{1D089932-0073-D253-6BA4-DB29E8B6F4BF}"/>
          </ac:spMkLst>
        </pc:spChg>
        <pc:spChg chg="add del mod ord">
          <ac:chgData name="Kyle Nishihara" userId="f6f8796d23a6d2c5" providerId="LiveId" clId="{60AB4B50-B569-46DE-836E-11918E0A4930}" dt="2022-06-07T05:11:54.291" v="2024" actId="478"/>
          <ac:spMkLst>
            <pc:docMk/>
            <pc:sldMk cId="2204555789" sldId="269"/>
            <ac:spMk id="8" creationId="{B87F9C06-7B28-BB7A-0659-6F01EA932324}"/>
          </ac:spMkLst>
        </pc:spChg>
        <pc:spChg chg="add del mod ord">
          <ac:chgData name="Kyle Nishihara" userId="f6f8796d23a6d2c5" providerId="LiveId" clId="{60AB4B50-B569-46DE-836E-11918E0A4930}" dt="2022-06-07T05:12:49.387" v="2056" actId="700"/>
          <ac:spMkLst>
            <pc:docMk/>
            <pc:sldMk cId="2204555789" sldId="269"/>
            <ac:spMk id="9" creationId="{A11F7272-1463-A551-C16B-05350470D4A4}"/>
          </ac:spMkLst>
        </pc:spChg>
        <pc:spChg chg="add del mod">
          <ac:chgData name="Kyle Nishihara" userId="f6f8796d23a6d2c5" providerId="LiveId" clId="{60AB4B50-B569-46DE-836E-11918E0A4930}" dt="2022-06-07T05:14:50.888" v="2210" actId="20577"/>
          <ac:spMkLst>
            <pc:docMk/>
            <pc:sldMk cId="2204555789" sldId="269"/>
            <ac:spMk id="10" creationId="{1AFD1284-2955-972F-5274-6E135ADF8BA0}"/>
          </ac:spMkLst>
        </pc:spChg>
      </pc:sldChg>
      <pc:sldChg chg="addSp delSp modSp new del mod">
        <pc:chgData name="Kyle Nishihara" userId="f6f8796d23a6d2c5" providerId="LiveId" clId="{60AB4B50-B569-46DE-836E-11918E0A4930}" dt="2022-06-07T21:41:14.439" v="2348" actId="47"/>
        <pc:sldMkLst>
          <pc:docMk/>
          <pc:sldMk cId="1070988880" sldId="270"/>
        </pc:sldMkLst>
        <pc:spChg chg="del">
          <ac:chgData name="Kyle Nishihara" userId="f6f8796d23a6d2c5" providerId="LiveId" clId="{60AB4B50-B569-46DE-836E-11918E0A4930}" dt="2022-06-07T21:40:16.096" v="2342" actId="931"/>
          <ac:spMkLst>
            <pc:docMk/>
            <pc:sldMk cId="1070988880" sldId="270"/>
            <ac:spMk id="3" creationId="{727898AE-2719-D7C2-8F4D-4392127013BA}"/>
          </ac:spMkLst>
        </pc:spChg>
        <pc:spChg chg="add mod">
          <ac:chgData name="Kyle Nishihara" userId="f6f8796d23a6d2c5" providerId="LiveId" clId="{60AB4B50-B569-46DE-836E-11918E0A4930}" dt="2022-06-07T21:40:58.067" v="2347" actId="478"/>
          <ac:spMkLst>
            <pc:docMk/>
            <pc:sldMk cId="1070988880" sldId="270"/>
            <ac:spMk id="8" creationId="{AB469180-1102-603F-8507-EDC3CC05C6DA}"/>
          </ac:spMkLst>
        </pc:spChg>
        <pc:picChg chg="add del mod modCrop">
          <ac:chgData name="Kyle Nishihara" userId="f6f8796d23a6d2c5" providerId="LiveId" clId="{60AB4B50-B569-46DE-836E-11918E0A4930}" dt="2022-06-07T21:40:58.067" v="2347" actId="478"/>
          <ac:picMkLst>
            <pc:docMk/>
            <pc:sldMk cId="1070988880" sldId="270"/>
            <ac:picMk id="6" creationId="{CE099B25-585E-2BD1-DEC1-B12CCF533116}"/>
          </ac:picMkLst>
        </pc:picChg>
      </pc:sldChg>
      <pc:sldChg chg="addSp delSp modSp new del mod">
        <pc:chgData name="Kyle Nishihara" userId="f6f8796d23a6d2c5" providerId="LiveId" clId="{60AB4B50-B569-46DE-836E-11918E0A4930}" dt="2022-06-07T23:26:56.820" v="2500" actId="47"/>
        <pc:sldMkLst>
          <pc:docMk/>
          <pc:sldMk cId="1761179476" sldId="270"/>
        </pc:sldMkLst>
        <pc:spChg chg="mod">
          <ac:chgData name="Kyle Nishihara" userId="f6f8796d23a6d2c5" providerId="LiveId" clId="{60AB4B50-B569-46DE-836E-11918E0A4930}" dt="2022-06-07T21:54:29.076" v="2405" actId="20577"/>
          <ac:spMkLst>
            <pc:docMk/>
            <pc:sldMk cId="1761179476" sldId="270"/>
            <ac:spMk id="3" creationId="{E6582545-6676-6AC1-9C5A-F8B977964043}"/>
          </ac:spMkLst>
        </pc:spChg>
        <pc:spChg chg="del">
          <ac:chgData name="Kyle Nishihara" userId="f6f8796d23a6d2c5" providerId="LiveId" clId="{60AB4B50-B569-46DE-836E-11918E0A4930}" dt="2022-06-07T21:54:37.126" v="2406"/>
          <ac:spMkLst>
            <pc:docMk/>
            <pc:sldMk cId="1761179476" sldId="270"/>
            <ac:spMk id="4" creationId="{01AEF1AC-4A36-1A6D-70C4-80650BE712A2}"/>
          </ac:spMkLst>
        </pc:spChg>
        <pc:spChg chg="add del mod">
          <ac:chgData name="Kyle Nishihara" userId="f6f8796d23a6d2c5" providerId="LiveId" clId="{60AB4B50-B569-46DE-836E-11918E0A4930}" dt="2022-06-07T21:55:19.510" v="2412"/>
          <ac:spMkLst>
            <pc:docMk/>
            <pc:sldMk cId="1761179476" sldId="270"/>
            <ac:spMk id="9" creationId="{80E0C2ED-5DAC-C663-9F31-99E4C29C0B85}"/>
          </ac:spMkLst>
        </pc:spChg>
        <pc:graphicFrameChg chg="add del mod modGraphic">
          <ac:chgData name="Kyle Nishihara" userId="f6f8796d23a6d2c5" providerId="LiveId" clId="{60AB4B50-B569-46DE-836E-11918E0A4930}" dt="2022-06-07T21:55:18.239" v="2411" actId="478"/>
          <ac:graphicFrameMkLst>
            <pc:docMk/>
            <pc:sldMk cId="1761179476" sldId="270"/>
            <ac:graphicFrameMk id="7" creationId="{C2635A06-5D47-616B-9A3A-05D111AB9757}"/>
          </ac:graphicFrameMkLst>
        </pc:graphicFrameChg>
        <pc:graphicFrameChg chg="add mod modGraphic">
          <ac:chgData name="Kyle Nishihara" userId="f6f8796d23a6d2c5" providerId="LiveId" clId="{60AB4B50-B569-46DE-836E-11918E0A4930}" dt="2022-06-07T21:55:49.375" v="2435" actId="1037"/>
          <ac:graphicFrameMkLst>
            <pc:docMk/>
            <pc:sldMk cId="1761179476" sldId="270"/>
            <ac:graphicFrameMk id="10" creationId="{B1D6811F-0E11-AC25-B84C-75291722C6E0}"/>
          </ac:graphicFrameMkLst>
        </pc:graphicFrameChg>
      </pc:sldChg>
      <pc:sldChg chg="addSp delSp modSp new del">
        <pc:chgData name="Kyle Nishihara" userId="f6f8796d23a6d2c5" providerId="LiveId" clId="{60AB4B50-B569-46DE-836E-11918E0A4930}" dt="2022-06-07T21:43:14.316" v="2353" actId="47"/>
        <pc:sldMkLst>
          <pc:docMk/>
          <pc:sldMk cId="2112089255" sldId="270"/>
        </pc:sldMkLst>
        <pc:spChg chg="del">
          <ac:chgData name="Kyle Nishihara" userId="f6f8796d23a6d2c5" providerId="LiveId" clId="{60AB4B50-B569-46DE-836E-11918E0A4930}" dt="2022-06-07T21:42:15.852" v="2352" actId="931"/>
          <ac:spMkLst>
            <pc:docMk/>
            <pc:sldMk cId="2112089255" sldId="270"/>
            <ac:spMk id="3" creationId="{8E01BBEF-D551-1A2D-C795-5CB28A332466}"/>
          </ac:spMkLst>
        </pc:spChg>
        <pc:picChg chg="add mod">
          <ac:chgData name="Kyle Nishihara" userId="f6f8796d23a6d2c5" providerId="LiveId" clId="{60AB4B50-B569-46DE-836E-11918E0A4930}" dt="2022-06-07T21:42:15.852" v="2352" actId="931"/>
          <ac:picMkLst>
            <pc:docMk/>
            <pc:sldMk cId="2112089255" sldId="270"/>
            <ac:picMk id="5" creationId="{9E654DEB-37E6-5575-17B6-58C93A2D82EB}"/>
          </ac:picMkLst>
        </pc:picChg>
      </pc:sldChg>
      <pc:sldChg chg="new del">
        <pc:chgData name="Kyle Nishihara" userId="f6f8796d23a6d2c5" providerId="LiveId" clId="{60AB4B50-B569-46DE-836E-11918E0A4930}" dt="2022-06-07T21:41:57.335" v="2350" actId="47"/>
        <pc:sldMkLst>
          <pc:docMk/>
          <pc:sldMk cId="3026622161" sldId="270"/>
        </pc:sldMkLst>
      </pc:sldChg>
      <pc:sldChg chg="addSp delSp modSp new del">
        <pc:chgData name="Kyle Nishihara" userId="f6f8796d23a6d2c5" providerId="LiveId" clId="{60AB4B50-B569-46DE-836E-11918E0A4930}" dt="2022-06-07T21:52:00.147" v="2374" actId="47"/>
        <pc:sldMkLst>
          <pc:docMk/>
          <pc:sldMk cId="3340737685" sldId="270"/>
        </pc:sldMkLst>
        <pc:spChg chg="del">
          <ac:chgData name="Kyle Nishihara" userId="f6f8796d23a6d2c5" providerId="LiveId" clId="{60AB4B50-B569-46DE-836E-11918E0A4930}" dt="2022-06-07T21:51:25.343" v="2372" actId="931"/>
          <ac:spMkLst>
            <pc:docMk/>
            <pc:sldMk cId="3340737685" sldId="270"/>
            <ac:spMk id="4" creationId="{83DB05BD-EE90-6104-8B3C-7A47ABAD03E7}"/>
          </ac:spMkLst>
        </pc:spChg>
        <pc:spChg chg="del">
          <ac:chgData name="Kyle Nishihara" userId="f6f8796d23a6d2c5" providerId="LiveId" clId="{60AB4B50-B569-46DE-836E-11918E0A4930}" dt="2022-06-07T21:51:42.440" v="2373" actId="931"/>
          <ac:spMkLst>
            <pc:docMk/>
            <pc:sldMk cId="3340737685" sldId="270"/>
            <ac:spMk id="6" creationId="{2956EA48-1F3F-86D7-149E-6FB88CFCD97F}"/>
          </ac:spMkLst>
        </pc:spChg>
        <pc:picChg chg="add mod">
          <ac:chgData name="Kyle Nishihara" userId="f6f8796d23a6d2c5" providerId="LiveId" clId="{60AB4B50-B569-46DE-836E-11918E0A4930}" dt="2022-06-07T21:51:25.343" v="2372" actId="931"/>
          <ac:picMkLst>
            <pc:docMk/>
            <pc:sldMk cId="3340737685" sldId="270"/>
            <ac:picMk id="8" creationId="{7AD40294-CEA9-8C9F-34BB-8665024B26C8}"/>
          </ac:picMkLst>
        </pc:picChg>
        <pc:picChg chg="add mod">
          <ac:chgData name="Kyle Nishihara" userId="f6f8796d23a6d2c5" providerId="LiveId" clId="{60AB4B50-B569-46DE-836E-11918E0A4930}" dt="2022-06-07T21:51:42.440" v="2373" actId="931"/>
          <ac:picMkLst>
            <pc:docMk/>
            <pc:sldMk cId="3340737685" sldId="270"/>
            <ac:picMk id="10" creationId="{15FC4EFF-A64C-DF36-96EA-57D2491B6DCB}"/>
          </ac:picMkLst>
        </pc:picChg>
      </pc:sldChg>
      <pc:sldChg chg="addSp delSp modSp new mod ord">
        <pc:chgData name="Kyle Nishihara" userId="f6f8796d23a6d2c5" providerId="LiveId" clId="{60AB4B50-B569-46DE-836E-11918E0A4930}" dt="2022-06-08T02:24:09.935" v="2742"/>
        <pc:sldMkLst>
          <pc:docMk/>
          <pc:sldMk cId="2900424320" sldId="271"/>
        </pc:sldMkLst>
        <pc:spChg chg="mod">
          <ac:chgData name="Kyle Nishihara" userId="f6f8796d23a6d2c5" providerId="LiveId" clId="{60AB4B50-B569-46DE-836E-11918E0A4930}" dt="2022-06-07T23:26:48.025" v="2498"/>
          <ac:spMkLst>
            <pc:docMk/>
            <pc:sldMk cId="2900424320" sldId="271"/>
            <ac:spMk id="2" creationId="{BD32F835-F2D1-6F0C-1066-FF29CA985735}"/>
          </ac:spMkLst>
        </pc:spChg>
        <pc:spChg chg="del">
          <ac:chgData name="Kyle Nishihara" userId="f6f8796d23a6d2c5" providerId="LiveId" clId="{60AB4B50-B569-46DE-836E-11918E0A4930}" dt="2022-06-07T22:36:11.889" v="2437" actId="931"/>
          <ac:spMkLst>
            <pc:docMk/>
            <pc:sldMk cId="2900424320" sldId="271"/>
            <ac:spMk id="3" creationId="{740A1698-295D-069C-373E-8183D7093F9D}"/>
          </ac:spMkLst>
        </pc:spChg>
        <pc:spChg chg="add del mod">
          <ac:chgData name="Kyle Nishihara" userId="f6f8796d23a6d2c5" providerId="LiveId" clId="{60AB4B50-B569-46DE-836E-11918E0A4930}" dt="2022-06-07T22:37:30.234" v="2441" actId="931"/>
          <ac:spMkLst>
            <pc:docMk/>
            <pc:sldMk cId="2900424320" sldId="271"/>
            <ac:spMk id="7" creationId="{48E88E3A-63FE-A440-28BC-158090BAA2C6}"/>
          </ac:spMkLst>
        </pc:spChg>
        <pc:spChg chg="add del mod">
          <ac:chgData name="Kyle Nishihara" userId="f6f8796d23a6d2c5" providerId="LiveId" clId="{60AB4B50-B569-46DE-836E-11918E0A4930}" dt="2022-06-07T22:38:03.279" v="2443" actId="931"/>
          <ac:spMkLst>
            <pc:docMk/>
            <pc:sldMk cId="2900424320" sldId="271"/>
            <ac:spMk id="11" creationId="{E9EA0EF9-74E0-FB3B-3263-40E866F79125}"/>
          </ac:spMkLst>
        </pc:spChg>
        <pc:spChg chg="add del mod">
          <ac:chgData name="Kyle Nishihara" userId="f6f8796d23a6d2c5" providerId="LiveId" clId="{60AB4B50-B569-46DE-836E-11918E0A4930}" dt="2022-06-07T22:41:19.811" v="2453" actId="931"/>
          <ac:spMkLst>
            <pc:docMk/>
            <pc:sldMk cId="2900424320" sldId="271"/>
            <ac:spMk id="15" creationId="{F62580DE-4826-2DF0-04DB-F4A2338E538F}"/>
          </ac:spMkLst>
        </pc:spChg>
        <pc:spChg chg="add del mod">
          <ac:chgData name="Kyle Nishihara" userId="f6f8796d23a6d2c5" providerId="LiveId" clId="{60AB4B50-B569-46DE-836E-11918E0A4930}" dt="2022-06-07T22:42:20.588" v="2460" actId="931"/>
          <ac:spMkLst>
            <pc:docMk/>
            <pc:sldMk cId="2900424320" sldId="271"/>
            <ac:spMk id="19" creationId="{86DA1148-E64B-D8DC-362B-B5873FDCA018}"/>
          </ac:spMkLst>
        </pc:spChg>
        <pc:spChg chg="add del mod">
          <ac:chgData name="Kyle Nishihara" userId="f6f8796d23a6d2c5" providerId="LiveId" clId="{60AB4B50-B569-46DE-836E-11918E0A4930}" dt="2022-06-07T23:14:13.125" v="2465" actId="478"/>
          <ac:spMkLst>
            <pc:docMk/>
            <pc:sldMk cId="2900424320" sldId="271"/>
            <ac:spMk id="23" creationId="{E356F0AA-8812-6608-148D-FFEFB200D73B}"/>
          </ac:spMkLst>
        </pc:spChg>
        <pc:spChg chg="add del mod">
          <ac:chgData name="Kyle Nishihara" userId="f6f8796d23a6d2c5" providerId="LiveId" clId="{60AB4B50-B569-46DE-836E-11918E0A4930}" dt="2022-06-07T23:28:53.691" v="2506" actId="478"/>
          <ac:spMkLst>
            <pc:docMk/>
            <pc:sldMk cId="2900424320" sldId="271"/>
            <ac:spMk id="25" creationId="{843A1FCC-3E42-402B-EC99-7E1281B649DD}"/>
          </ac:spMkLst>
        </pc:spChg>
        <pc:picChg chg="add del mod">
          <ac:chgData name="Kyle Nishihara" userId="f6f8796d23a6d2c5" providerId="LiveId" clId="{60AB4B50-B569-46DE-836E-11918E0A4930}" dt="2022-06-07T22:37:26.767" v="2440" actId="478"/>
          <ac:picMkLst>
            <pc:docMk/>
            <pc:sldMk cId="2900424320" sldId="271"/>
            <ac:picMk id="5" creationId="{C3F533E4-748D-0A38-B556-51AFC4889D80}"/>
          </ac:picMkLst>
        </pc:picChg>
        <pc:picChg chg="add del mod">
          <ac:chgData name="Kyle Nishihara" userId="f6f8796d23a6d2c5" providerId="LiveId" clId="{60AB4B50-B569-46DE-836E-11918E0A4930}" dt="2022-06-07T22:37:59.976" v="2442" actId="478"/>
          <ac:picMkLst>
            <pc:docMk/>
            <pc:sldMk cId="2900424320" sldId="271"/>
            <ac:picMk id="9" creationId="{7BA86AD1-CE36-C204-4D67-78D4E78A1AE4}"/>
          </ac:picMkLst>
        </pc:picChg>
        <pc:picChg chg="add del mod">
          <ac:chgData name="Kyle Nishihara" userId="f6f8796d23a6d2c5" providerId="LiveId" clId="{60AB4B50-B569-46DE-836E-11918E0A4930}" dt="2022-06-07T22:41:15.744" v="2452" actId="478"/>
          <ac:picMkLst>
            <pc:docMk/>
            <pc:sldMk cId="2900424320" sldId="271"/>
            <ac:picMk id="13" creationId="{A34A7AE1-CCB7-0937-8218-5E4E8DB8D9A3}"/>
          </ac:picMkLst>
        </pc:picChg>
        <pc:picChg chg="add del mod">
          <ac:chgData name="Kyle Nishihara" userId="f6f8796d23a6d2c5" providerId="LiveId" clId="{60AB4B50-B569-46DE-836E-11918E0A4930}" dt="2022-06-07T22:42:17.666" v="2459" actId="478"/>
          <ac:picMkLst>
            <pc:docMk/>
            <pc:sldMk cId="2900424320" sldId="271"/>
            <ac:picMk id="17" creationId="{9FF199DB-402B-21F4-3BDA-A0EE6ACE5AEA}"/>
          </ac:picMkLst>
        </pc:picChg>
        <pc:picChg chg="add del mod">
          <ac:chgData name="Kyle Nishihara" userId="f6f8796d23a6d2c5" providerId="LiveId" clId="{60AB4B50-B569-46DE-836E-11918E0A4930}" dt="2022-06-07T23:28:57.127" v="2508" actId="1076"/>
          <ac:picMkLst>
            <pc:docMk/>
            <pc:sldMk cId="2900424320" sldId="271"/>
            <ac:picMk id="21" creationId="{A1020020-1A3E-DD24-0FF6-F5E5F4C8DEF4}"/>
          </ac:picMkLst>
        </pc:picChg>
      </pc:sldChg>
      <pc:sldChg chg="addSp delSp modSp new del mod">
        <pc:chgData name="Kyle Nishihara" userId="f6f8796d23a6d2c5" providerId="LiveId" clId="{60AB4B50-B569-46DE-836E-11918E0A4930}" dt="2022-06-07T23:26:39.729" v="2497" actId="47"/>
        <pc:sldMkLst>
          <pc:docMk/>
          <pc:sldMk cId="645111290" sldId="272"/>
        </pc:sldMkLst>
        <pc:spChg chg="del">
          <ac:chgData name="Kyle Nishihara" userId="f6f8796d23a6d2c5" providerId="LiveId" clId="{60AB4B50-B569-46DE-836E-11918E0A4930}" dt="2022-06-07T23:14:42.954" v="2467" actId="931"/>
          <ac:spMkLst>
            <pc:docMk/>
            <pc:sldMk cId="645111290" sldId="272"/>
            <ac:spMk id="4" creationId="{04DF95D2-8A5F-5900-3BC6-F3535224BD18}"/>
          </ac:spMkLst>
        </pc:spChg>
        <pc:spChg chg="del">
          <ac:chgData name="Kyle Nishihara" userId="f6f8796d23a6d2c5" providerId="LiveId" clId="{60AB4B50-B569-46DE-836E-11918E0A4930}" dt="2022-06-07T23:15:03.282" v="2468" actId="931"/>
          <ac:spMkLst>
            <pc:docMk/>
            <pc:sldMk cId="645111290" sldId="272"/>
            <ac:spMk id="6" creationId="{98B73843-105D-A114-F097-99423A2FC546}"/>
          </ac:spMkLst>
        </pc:spChg>
        <pc:spChg chg="add del mod">
          <ac:chgData name="Kyle Nishihara" userId="f6f8796d23a6d2c5" providerId="LiveId" clId="{60AB4B50-B569-46DE-836E-11918E0A4930}" dt="2022-06-07T23:16:04.083" v="2481" actId="931"/>
          <ac:spMkLst>
            <pc:docMk/>
            <pc:sldMk cId="645111290" sldId="272"/>
            <ac:spMk id="12" creationId="{66C2B61E-EA22-5D69-F93E-3D880F5AF542}"/>
          </ac:spMkLst>
        </pc:spChg>
        <pc:spChg chg="add del mod">
          <ac:chgData name="Kyle Nishihara" userId="f6f8796d23a6d2c5" providerId="LiveId" clId="{60AB4B50-B569-46DE-836E-11918E0A4930}" dt="2022-06-07T23:22:49.113" v="2483" actId="931"/>
          <ac:spMkLst>
            <pc:docMk/>
            <pc:sldMk cId="645111290" sldId="272"/>
            <ac:spMk id="16" creationId="{10B6065D-19E9-B1F5-DDBD-7AB04957980E}"/>
          </ac:spMkLst>
        </pc:spChg>
        <pc:spChg chg="add del mod">
          <ac:chgData name="Kyle Nishihara" userId="f6f8796d23a6d2c5" providerId="LiveId" clId="{60AB4B50-B569-46DE-836E-11918E0A4930}" dt="2022-06-07T23:24:40.159" v="2487" actId="931"/>
          <ac:spMkLst>
            <pc:docMk/>
            <pc:sldMk cId="645111290" sldId="272"/>
            <ac:spMk id="20" creationId="{58D36B5D-3A0C-B9ED-55BA-C661E235D808}"/>
          </ac:spMkLst>
        </pc:spChg>
        <pc:spChg chg="add del mod">
          <ac:chgData name="Kyle Nishihara" userId="f6f8796d23a6d2c5" providerId="LiveId" clId="{60AB4B50-B569-46DE-836E-11918E0A4930}" dt="2022-06-07T23:25:21.827" v="2491" actId="931"/>
          <ac:spMkLst>
            <pc:docMk/>
            <pc:sldMk cId="645111290" sldId="272"/>
            <ac:spMk id="24" creationId="{8FE0F896-6C1C-BAFF-8697-D28F3BB0320A}"/>
          </ac:spMkLst>
        </pc:spChg>
        <pc:picChg chg="add del mod">
          <ac:chgData name="Kyle Nishihara" userId="f6f8796d23a6d2c5" providerId="LiveId" clId="{60AB4B50-B569-46DE-836E-11918E0A4930}" dt="2022-06-07T23:25:14.527" v="2490" actId="478"/>
          <ac:picMkLst>
            <pc:docMk/>
            <pc:sldMk cId="645111290" sldId="272"/>
            <ac:picMk id="8" creationId="{00699653-EB84-206D-EA66-468E1C7E46A5}"/>
          </ac:picMkLst>
        </pc:picChg>
        <pc:picChg chg="add del mod">
          <ac:chgData name="Kyle Nishihara" userId="f6f8796d23a6d2c5" providerId="LiveId" clId="{60AB4B50-B569-46DE-836E-11918E0A4930}" dt="2022-06-07T23:15:55.830" v="2480" actId="478"/>
          <ac:picMkLst>
            <pc:docMk/>
            <pc:sldMk cId="645111290" sldId="272"/>
            <ac:picMk id="10" creationId="{CB537E3C-FE48-7665-B8F4-AEE78543922B}"/>
          </ac:picMkLst>
        </pc:picChg>
        <pc:picChg chg="add del mod">
          <ac:chgData name="Kyle Nishihara" userId="f6f8796d23a6d2c5" providerId="LiveId" clId="{60AB4B50-B569-46DE-836E-11918E0A4930}" dt="2022-06-07T23:22:45.306" v="2482" actId="478"/>
          <ac:picMkLst>
            <pc:docMk/>
            <pc:sldMk cId="645111290" sldId="272"/>
            <ac:picMk id="14" creationId="{0F01CA70-B0B3-D04B-46CC-F5B3A114ECA1}"/>
          </ac:picMkLst>
        </pc:picChg>
        <pc:picChg chg="add del mod">
          <ac:chgData name="Kyle Nishihara" userId="f6f8796d23a6d2c5" providerId="LiveId" clId="{60AB4B50-B569-46DE-836E-11918E0A4930}" dt="2022-06-07T23:24:36.981" v="2486" actId="478"/>
          <ac:picMkLst>
            <pc:docMk/>
            <pc:sldMk cId="645111290" sldId="272"/>
            <ac:picMk id="18" creationId="{248DC818-9B31-58D8-7301-103DFF41F86A}"/>
          </ac:picMkLst>
        </pc:picChg>
        <pc:picChg chg="add mod">
          <ac:chgData name="Kyle Nishihara" userId="f6f8796d23a6d2c5" providerId="LiveId" clId="{60AB4B50-B569-46DE-836E-11918E0A4930}" dt="2022-06-07T23:24:47.508" v="2489" actId="14100"/>
          <ac:picMkLst>
            <pc:docMk/>
            <pc:sldMk cId="645111290" sldId="272"/>
            <ac:picMk id="22" creationId="{1EBED671-4686-4B87-33FA-C29A1EC949CA}"/>
          </ac:picMkLst>
        </pc:picChg>
        <pc:picChg chg="add mod">
          <ac:chgData name="Kyle Nishihara" userId="f6f8796d23a6d2c5" providerId="LiveId" clId="{60AB4B50-B569-46DE-836E-11918E0A4930}" dt="2022-06-07T23:25:27.537" v="2493" actId="14100"/>
          <ac:picMkLst>
            <pc:docMk/>
            <pc:sldMk cId="645111290" sldId="272"/>
            <ac:picMk id="26" creationId="{3113BEE1-9084-05DC-8F6C-C2F5D6CE855B}"/>
          </ac:picMkLst>
        </pc:picChg>
      </pc:sldChg>
      <pc:sldChg chg="addSp delSp modSp new mod ord">
        <pc:chgData name="Kyle Nishihara" userId="f6f8796d23a6d2c5" providerId="LiveId" clId="{60AB4B50-B569-46DE-836E-11918E0A4930}" dt="2022-06-08T06:00:36.927" v="3452" actId="1038"/>
        <pc:sldMkLst>
          <pc:docMk/>
          <pc:sldMk cId="1981223638" sldId="272"/>
        </pc:sldMkLst>
        <pc:spChg chg="mod">
          <ac:chgData name="Kyle Nishihara" userId="f6f8796d23a6d2c5" providerId="LiveId" clId="{60AB4B50-B569-46DE-836E-11918E0A4930}" dt="2022-06-08T05:48:25.296" v="3173" actId="20577"/>
          <ac:spMkLst>
            <pc:docMk/>
            <pc:sldMk cId="1981223638" sldId="272"/>
            <ac:spMk id="2" creationId="{7BCE9E7E-B9C3-2827-0A73-8BD33AA2676D}"/>
          </ac:spMkLst>
        </pc:spChg>
        <pc:spChg chg="del">
          <ac:chgData name="Kyle Nishihara" userId="f6f8796d23a6d2c5" providerId="LiveId" clId="{60AB4B50-B569-46DE-836E-11918E0A4930}" dt="2022-06-08T05:45:33.759" v="2992" actId="931"/>
          <ac:spMkLst>
            <pc:docMk/>
            <pc:sldMk cId="1981223638" sldId="272"/>
            <ac:spMk id="3" creationId="{051907B3-8953-FEF9-EF82-20705A4AD97F}"/>
          </ac:spMkLst>
        </pc:spChg>
        <pc:spChg chg="del">
          <ac:chgData name="Kyle Nishihara" userId="f6f8796d23a6d2c5" providerId="LiveId" clId="{60AB4B50-B569-46DE-836E-11918E0A4930}" dt="2022-06-08T05:45:37.742" v="2993" actId="931"/>
          <ac:spMkLst>
            <pc:docMk/>
            <pc:sldMk cId="1981223638" sldId="272"/>
            <ac:spMk id="4" creationId="{6AB95418-7B33-9225-00D2-A48164C72A88}"/>
          </ac:spMkLst>
        </pc:spChg>
        <pc:spChg chg="add del mod">
          <ac:chgData name="Kyle Nishihara" userId="f6f8796d23a6d2c5" providerId="LiveId" clId="{60AB4B50-B569-46DE-836E-11918E0A4930}" dt="2022-06-08T05:59:40.500" v="3415" actId="931"/>
          <ac:spMkLst>
            <pc:docMk/>
            <pc:sldMk cId="1981223638" sldId="272"/>
            <ac:spMk id="10" creationId="{54EAAD07-128F-1AA6-714F-BDD8B1C4249A}"/>
          </ac:spMkLst>
        </pc:spChg>
        <pc:spChg chg="add del mod">
          <ac:chgData name="Kyle Nishihara" userId="f6f8796d23a6d2c5" providerId="LiveId" clId="{60AB4B50-B569-46DE-836E-11918E0A4930}" dt="2022-06-08T05:59:43.991" v="3416" actId="931"/>
          <ac:spMkLst>
            <pc:docMk/>
            <pc:sldMk cId="1981223638" sldId="272"/>
            <ac:spMk id="12" creationId="{C3909631-99C3-7593-860C-D193FF29B0CF}"/>
          </ac:spMkLst>
        </pc:spChg>
        <pc:picChg chg="add del mod">
          <ac:chgData name="Kyle Nishihara" userId="f6f8796d23a6d2c5" providerId="LiveId" clId="{60AB4B50-B569-46DE-836E-11918E0A4930}" dt="2022-06-08T05:58:11.100" v="3413" actId="478"/>
          <ac:picMkLst>
            <pc:docMk/>
            <pc:sldMk cId="1981223638" sldId="272"/>
            <ac:picMk id="6" creationId="{A8D9BC61-DD91-FA47-793A-9D77D27BA3A0}"/>
          </ac:picMkLst>
        </pc:picChg>
        <pc:picChg chg="add del mod">
          <ac:chgData name="Kyle Nishihara" userId="f6f8796d23a6d2c5" providerId="LiveId" clId="{60AB4B50-B569-46DE-836E-11918E0A4930}" dt="2022-06-08T05:58:12.356" v="3414" actId="478"/>
          <ac:picMkLst>
            <pc:docMk/>
            <pc:sldMk cId="1981223638" sldId="272"/>
            <ac:picMk id="8" creationId="{502DC0F8-77B3-4EB8-23A2-6F8183F09C04}"/>
          </ac:picMkLst>
        </pc:picChg>
        <pc:picChg chg="add mod">
          <ac:chgData name="Kyle Nishihara" userId="f6f8796d23a6d2c5" providerId="LiveId" clId="{60AB4B50-B569-46DE-836E-11918E0A4930}" dt="2022-06-08T06:00:36.927" v="3452" actId="1038"/>
          <ac:picMkLst>
            <pc:docMk/>
            <pc:sldMk cId="1981223638" sldId="272"/>
            <ac:picMk id="14" creationId="{E881F8D8-BFD8-1CD1-C614-E6C1BFFECB86}"/>
          </ac:picMkLst>
        </pc:picChg>
        <pc:picChg chg="add mod">
          <ac:chgData name="Kyle Nishihara" userId="f6f8796d23a6d2c5" providerId="LiveId" clId="{60AB4B50-B569-46DE-836E-11918E0A4930}" dt="2022-06-08T06:00:36.927" v="3452" actId="1038"/>
          <ac:picMkLst>
            <pc:docMk/>
            <pc:sldMk cId="1981223638" sldId="272"/>
            <ac:picMk id="16" creationId="{F171AF7C-15EE-98CF-7DEA-B2ED0FEFF895}"/>
          </ac:picMkLst>
        </pc:picChg>
      </pc:sldChg>
      <pc:sldChg chg="addSp delSp modSp new del mod modClrScheme chgLayout">
        <pc:chgData name="Kyle Nishihara" userId="f6f8796d23a6d2c5" providerId="LiveId" clId="{60AB4B50-B569-46DE-836E-11918E0A4930}" dt="2022-06-08T05:24:45.162" v="2840" actId="47"/>
        <pc:sldMkLst>
          <pc:docMk/>
          <pc:sldMk cId="3136230489" sldId="272"/>
        </pc:sldMkLst>
        <pc:spChg chg="add mod">
          <ac:chgData name="Kyle Nishihara" userId="f6f8796d23a6d2c5" providerId="LiveId" clId="{60AB4B50-B569-46DE-836E-11918E0A4930}" dt="2022-06-08T05:23:19.241" v="2833" actId="700"/>
          <ac:spMkLst>
            <pc:docMk/>
            <pc:sldMk cId="3136230489" sldId="272"/>
            <ac:spMk id="2" creationId="{F50C4171-24E7-AE15-4965-C62D7A0A031F}"/>
          </ac:spMkLst>
        </pc:spChg>
        <pc:picChg chg="add del mod">
          <ac:chgData name="Kyle Nishihara" userId="f6f8796d23a6d2c5" providerId="LiveId" clId="{60AB4B50-B569-46DE-836E-11918E0A4930}" dt="2022-06-08T05:24:09.743" v="2836" actId="478"/>
          <ac:picMkLst>
            <pc:docMk/>
            <pc:sldMk cId="3136230489" sldId="272"/>
            <ac:picMk id="4" creationId="{516A9077-EB4A-5E90-2674-68551F90AE66}"/>
          </ac:picMkLst>
        </pc:picChg>
        <pc:picChg chg="add del mod">
          <ac:chgData name="Kyle Nishihara" userId="f6f8796d23a6d2c5" providerId="LiveId" clId="{60AB4B50-B569-46DE-836E-11918E0A4930}" dt="2022-06-08T05:24:09.743" v="2836" actId="478"/>
          <ac:picMkLst>
            <pc:docMk/>
            <pc:sldMk cId="3136230489" sldId="272"/>
            <ac:picMk id="6" creationId="{B217DE28-9457-0961-E408-020EEB687A17}"/>
          </ac:picMkLst>
        </pc:picChg>
        <pc:picChg chg="add del mod">
          <ac:chgData name="Kyle Nishihara" userId="f6f8796d23a6d2c5" providerId="LiveId" clId="{60AB4B50-B569-46DE-836E-11918E0A4930}" dt="2022-06-08T05:24:09.743" v="2836" actId="478"/>
          <ac:picMkLst>
            <pc:docMk/>
            <pc:sldMk cId="3136230489" sldId="272"/>
            <ac:picMk id="8" creationId="{C43D0DF2-38BD-CC28-BC68-41618D11EFE3}"/>
          </ac:picMkLst>
        </pc:picChg>
        <pc:picChg chg="add mod">
          <ac:chgData name="Kyle Nishihara" userId="f6f8796d23a6d2c5" providerId="LiveId" clId="{60AB4B50-B569-46DE-836E-11918E0A4930}" dt="2022-06-08T05:24:32.660" v="2839" actId="1076"/>
          <ac:picMkLst>
            <pc:docMk/>
            <pc:sldMk cId="3136230489" sldId="272"/>
            <ac:picMk id="10" creationId="{6240DF9C-B485-610C-43A9-43AA1EC04C71}"/>
          </ac:picMkLst>
        </pc:picChg>
      </pc:sldChg>
      <pc:sldChg chg="addSp delSp modSp new mod">
        <pc:chgData name="Kyle Nishihara" userId="f6f8796d23a6d2c5" providerId="LiveId" clId="{60AB4B50-B569-46DE-836E-11918E0A4930}" dt="2022-06-08T06:28:59.979" v="4023" actId="1036"/>
        <pc:sldMkLst>
          <pc:docMk/>
          <pc:sldMk cId="1347060557" sldId="273"/>
        </pc:sldMkLst>
        <pc:spChg chg="mod">
          <ac:chgData name="Kyle Nishihara" userId="f6f8796d23a6d2c5" providerId="LiveId" clId="{60AB4B50-B569-46DE-836E-11918E0A4930}" dt="2022-06-08T06:28:47.933" v="4006" actId="1035"/>
          <ac:spMkLst>
            <pc:docMk/>
            <pc:sldMk cId="1347060557" sldId="273"/>
            <ac:spMk id="2" creationId="{1F852FEC-C93D-34F0-6A6D-670E320164E5}"/>
          </ac:spMkLst>
        </pc:spChg>
        <pc:spChg chg="del">
          <ac:chgData name="Kyle Nishihara" userId="f6f8796d23a6d2c5" providerId="LiveId" clId="{60AB4B50-B569-46DE-836E-11918E0A4930}" dt="2022-06-08T05:49:49.555" v="3175" actId="931"/>
          <ac:spMkLst>
            <pc:docMk/>
            <pc:sldMk cId="1347060557" sldId="273"/>
            <ac:spMk id="3" creationId="{DFF43C2A-EBB3-E159-B7BB-8C9A6B8A1947}"/>
          </ac:spMkLst>
        </pc:spChg>
        <pc:spChg chg="add del mod">
          <ac:chgData name="Kyle Nishihara" userId="f6f8796d23a6d2c5" providerId="LiveId" clId="{60AB4B50-B569-46DE-836E-11918E0A4930}" dt="2022-06-08T06:28:47.933" v="4006" actId="1035"/>
          <ac:spMkLst>
            <pc:docMk/>
            <pc:sldMk cId="1347060557" sldId="273"/>
            <ac:spMk id="4" creationId="{6E5736E1-EF8B-A3A5-5369-64EB9817D19D}"/>
          </ac:spMkLst>
        </pc:spChg>
        <pc:spChg chg="add del mod">
          <ac:chgData name="Kyle Nishihara" userId="f6f8796d23a6d2c5" providerId="LiveId" clId="{60AB4B50-B569-46DE-836E-11918E0A4930}" dt="2022-06-08T05:51:33.052" v="3251"/>
          <ac:spMkLst>
            <pc:docMk/>
            <pc:sldMk cId="1347060557" sldId="273"/>
            <ac:spMk id="7" creationId="{718A1056-4646-A0CA-20C7-BC591387E882}"/>
          </ac:spMkLst>
        </pc:spChg>
        <pc:spChg chg="add del mod">
          <ac:chgData name="Kyle Nishihara" userId="f6f8796d23a6d2c5" providerId="LiveId" clId="{60AB4B50-B569-46DE-836E-11918E0A4930}" dt="2022-06-08T06:01:50.671" v="3454" actId="931"/>
          <ac:spMkLst>
            <pc:docMk/>
            <pc:sldMk cId="1347060557" sldId="273"/>
            <ac:spMk id="9" creationId="{DA6059E0-D8D4-FD35-369E-7ED7C3B28DBE}"/>
          </ac:spMkLst>
        </pc:spChg>
        <pc:spChg chg="add del">
          <ac:chgData name="Kyle Nishihara" userId="f6f8796d23a6d2c5" providerId="LiveId" clId="{60AB4B50-B569-46DE-836E-11918E0A4930}" dt="2022-06-08T06:10:25.689" v="3483"/>
          <ac:spMkLst>
            <pc:docMk/>
            <pc:sldMk cId="1347060557" sldId="273"/>
            <ac:spMk id="14" creationId="{202D4264-59E9-830A-D395-58984D7C2D22}"/>
          </ac:spMkLst>
        </pc:spChg>
        <pc:picChg chg="add del mod modCrop">
          <ac:chgData name="Kyle Nishihara" userId="f6f8796d23a6d2c5" providerId="LiveId" clId="{60AB4B50-B569-46DE-836E-11918E0A4930}" dt="2022-06-08T06:01:24.046" v="3453" actId="478"/>
          <ac:picMkLst>
            <pc:docMk/>
            <pc:sldMk cId="1347060557" sldId="273"/>
            <ac:picMk id="6" creationId="{01652C27-1CCB-C162-5788-D5D4A8E85CB7}"/>
          </ac:picMkLst>
        </pc:picChg>
        <pc:picChg chg="add mod modCrop">
          <ac:chgData name="Kyle Nishihara" userId="f6f8796d23a6d2c5" providerId="LiveId" clId="{60AB4B50-B569-46DE-836E-11918E0A4930}" dt="2022-06-08T06:28:59.979" v="4023" actId="1036"/>
          <ac:picMkLst>
            <pc:docMk/>
            <pc:sldMk cId="1347060557" sldId="273"/>
            <ac:picMk id="11" creationId="{882E574C-80DC-C2E9-A587-F99E07128202}"/>
          </ac:picMkLst>
        </pc:picChg>
        <pc:picChg chg="add mod">
          <ac:chgData name="Kyle Nishihara" userId="f6f8796d23a6d2c5" providerId="LiveId" clId="{60AB4B50-B569-46DE-836E-11918E0A4930}" dt="2022-06-08T06:28:55.539" v="4015" actId="1036"/>
          <ac:picMkLst>
            <pc:docMk/>
            <pc:sldMk cId="1347060557" sldId="273"/>
            <ac:picMk id="13" creationId="{F5A7F5F5-3970-A1A3-0BFB-95D2501B25DD}"/>
          </ac:picMkLst>
        </pc:picChg>
      </pc:sldChg>
      <pc:sldChg chg="addSp delSp modSp new del mod ord">
        <pc:chgData name="Kyle Nishihara" userId="f6f8796d23a6d2c5" providerId="LiveId" clId="{60AB4B50-B569-46DE-836E-11918E0A4930}" dt="2022-06-08T05:22:33.668" v="2831" actId="47"/>
        <pc:sldMkLst>
          <pc:docMk/>
          <pc:sldMk cId="1945793588" sldId="273"/>
        </pc:sldMkLst>
        <pc:spChg chg="mod">
          <ac:chgData name="Kyle Nishihara" userId="f6f8796d23a6d2c5" providerId="LiveId" clId="{60AB4B50-B569-46DE-836E-11918E0A4930}" dt="2022-06-07T23:27:10.687" v="2501"/>
          <ac:spMkLst>
            <pc:docMk/>
            <pc:sldMk cId="1945793588" sldId="273"/>
            <ac:spMk id="2" creationId="{425A1364-4C46-700D-B88D-3B95A2368168}"/>
          </ac:spMkLst>
        </pc:spChg>
        <pc:spChg chg="del">
          <ac:chgData name="Kyle Nishihara" userId="f6f8796d23a6d2c5" providerId="LiveId" clId="{60AB4B50-B569-46DE-836E-11918E0A4930}" dt="2022-06-07T23:26:09.545" v="2495" actId="931"/>
          <ac:spMkLst>
            <pc:docMk/>
            <pc:sldMk cId="1945793588" sldId="273"/>
            <ac:spMk id="3" creationId="{4DE128CF-A4E3-C0DF-6963-69DC2CE0064A}"/>
          </ac:spMkLst>
        </pc:spChg>
        <pc:spChg chg="del">
          <ac:chgData name="Kyle Nishihara" userId="f6f8796d23a6d2c5" providerId="LiveId" clId="{60AB4B50-B569-46DE-836E-11918E0A4930}" dt="2022-06-07T23:26:19.003" v="2496" actId="931"/>
          <ac:spMkLst>
            <pc:docMk/>
            <pc:sldMk cId="1945793588" sldId="273"/>
            <ac:spMk id="4" creationId="{217B36AC-19E9-DB71-A2E6-0CD082965D93}"/>
          </ac:spMkLst>
        </pc:spChg>
        <pc:picChg chg="add mod">
          <ac:chgData name="Kyle Nishihara" userId="f6f8796d23a6d2c5" providerId="LiveId" clId="{60AB4B50-B569-46DE-836E-11918E0A4930}" dt="2022-06-07T23:26:09.545" v="2495" actId="931"/>
          <ac:picMkLst>
            <pc:docMk/>
            <pc:sldMk cId="1945793588" sldId="273"/>
            <ac:picMk id="6" creationId="{4FDE4090-F6BA-E905-DA19-D21DACF14375}"/>
          </ac:picMkLst>
        </pc:picChg>
        <pc:picChg chg="add mod">
          <ac:chgData name="Kyle Nishihara" userId="f6f8796d23a6d2c5" providerId="LiveId" clId="{60AB4B50-B569-46DE-836E-11918E0A4930}" dt="2022-06-07T23:26:19.003" v="2496" actId="931"/>
          <ac:picMkLst>
            <pc:docMk/>
            <pc:sldMk cId="1945793588" sldId="273"/>
            <ac:picMk id="8" creationId="{6B718B11-A1E4-06C8-21A2-C96ABC5DD80E}"/>
          </ac:picMkLst>
        </pc:picChg>
      </pc:sldChg>
      <pc:sldChg chg="addSp delSp modSp new del mod">
        <pc:chgData name="Kyle Nishihara" userId="f6f8796d23a6d2c5" providerId="LiveId" clId="{60AB4B50-B569-46DE-836E-11918E0A4930}" dt="2022-06-08T05:20:02.456" v="2755" actId="47"/>
        <pc:sldMkLst>
          <pc:docMk/>
          <pc:sldMk cId="3262902179" sldId="274"/>
        </pc:sldMkLst>
        <pc:spChg chg="del">
          <ac:chgData name="Kyle Nishihara" userId="f6f8796d23a6d2c5" providerId="LiveId" clId="{60AB4B50-B569-46DE-836E-11918E0A4930}" dt="2022-06-07T23:36:03.067" v="2510"/>
          <ac:spMkLst>
            <pc:docMk/>
            <pc:sldMk cId="3262902179" sldId="274"/>
            <ac:spMk id="3" creationId="{5125F154-1A0E-EA5D-309D-2976BC7D8BC6}"/>
          </ac:spMkLst>
        </pc:spChg>
        <pc:spChg chg="add del mod">
          <ac:chgData name="Kyle Nishihara" userId="f6f8796d23a6d2c5" providerId="LiveId" clId="{60AB4B50-B569-46DE-836E-11918E0A4930}" dt="2022-06-07T23:51:41.981" v="2517" actId="3680"/>
          <ac:spMkLst>
            <pc:docMk/>
            <pc:sldMk cId="3262902179" sldId="274"/>
            <ac:spMk id="7" creationId="{78E7498B-D6D4-7F78-EF76-FD2C846F1D23}"/>
          </ac:spMkLst>
        </pc:spChg>
        <pc:graphicFrameChg chg="add del mod modGraphic">
          <ac:chgData name="Kyle Nishihara" userId="f6f8796d23a6d2c5" providerId="LiveId" clId="{60AB4B50-B569-46DE-836E-11918E0A4930}" dt="2022-06-07T23:51:26.977" v="2516" actId="478"/>
          <ac:graphicFrameMkLst>
            <pc:docMk/>
            <pc:sldMk cId="3262902179" sldId="274"/>
            <ac:graphicFrameMk id="5" creationId="{771DDC1D-B7E8-28AF-3D4D-516DBA92EEF0}"/>
          </ac:graphicFrameMkLst>
        </pc:graphicFrameChg>
        <pc:graphicFrameChg chg="add mod ord modGraphic">
          <ac:chgData name="Kyle Nishihara" userId="f6f8796d23a6d2c5" providerId="LiveId" clId="{60AB4B50-B569-46DE-836E-11918E0A4930}" dt="2022-06-07T23:56:57.982" v="2738" actId="113"/>
          <ac:graphicFrameMkLst>
            <pc:docMk/>
            <pc:sldMk cId="3262902179" sldId="274"/>
            <ac:graphicFrameMk id="8" creationId="{73C443D0-7171-853F-8A05-A113ABDC7420}"/>
          </ac:graphicFrameMkLst>
        </pc:graphicFrameChg>
      </pc:sldChg>
      <pc:sldChg chg="modSp new mod">
        <pc:chgData name="Kyle Nishihara" userId="f6f8796d23a6d2c5" providerId="LiveId" clId="{60AB4B50-B569-46DE-836E-11918E0A4930}" dt="2022-06-08T06:30:52.765" v="4041" actId="1036"/>
        <pc:sldMkLst>
          <pc:docMk/>
          <pc:sldMk cId="3888445982" sldId="274"/>
        </pc:sldMkLst>
        <pc:spChg chg="mod">
          <ac:chgData name="Kyle Nishihara" userId="f6f8796d23a6d2c5" providerId="LiveId" clId="{60AB4B50-B569-46DE-836E-11918E0A4930}" dt="2022-06-08T06:30:52.765" v="4041" actId="1036"/>
          <ac:spMkLst>
            <pc:docMk/>
            <pc:sldMk cId="3888445982" sldId="274"/>
            <ac:spMk id="2" creationId="{665A2F67-2F7C-9DD5-E838-7A42943A9E76}"/>
          </ac:spMkLst>
        </pc:spChg>
        <pc:spChg chg="mod">
          <ac:chgData name="Kyle Nishihara" userId="f6f8796d23a6d2c5" providerId="LiveId" clId="{60AB4B50-B569-46DE-836E-11918E0A4930}" dt="2022-06-08T06:30:37.630" v="4028" actId="1036"/>
          <ac:spMkLst>
            <pc:docMk/>
            <pc:sldMk cId="3888445982" sldId="274"/>
            <ac:spMk id="3" creationId="{C7649986-A20A-9C20-1387-B1125C73B87B}"/>
          </ac:spMkLst>
        </pc:spChg>
      </pc:sldChg>
      <pc:sldChg chg="addSp delSp modSp new del mod">
        <pc:chgData name="Kyle Nishihara" userId="f6f8796d23a6d2c5" providerId="LiveId" clId="{60AB4B50-B569-46DE-836E-11918E0A4930}" dt="2022-06-08T05:19:52.449" v="2754" actId="47"/>
        <pc:sldMkLst>
          <pc:docMk/>
          <pc:sldMk cId="3889473778" sldId="275"/>
        </pc:sldMkLst>
        <pc:spChg chg="del">
          <ac:chgData name="Kyle Nishihara" userId="f6f8796d23a6d2c5" providerId="LiveId" clId="{60AB4B50-B569-46DE-836E-11918E0A4930}" dt="2022-06-08T05:15:53.233" v="2744" actId="931"/>
          <ac:spMkLst>
            <pc:docMk/>
            <pc:sldMk cId="3889473778" sldId="275"/>
            <ac:spMk id="3" creationId="{AB446334-24C6-1D25-2319-3E48970DF5A5}"/>
          </ac:spMkLst>
        </pc:spChg>
        <pc:picChg chg="add mod">
          <ac:chgData name="Kyle Nishihara" userId="f6f8796d23a6d2c5" providerId="LiveId" clId="{60AB4B50-B569-46DE-836E-11918E0A4930}" dt="2022-06-08T05:16:57.270" v="2752" actId="1076"/>
          <ac:picMkLst>
            <pc:docMk/>
            <pc:sldMk cId="3889473778" sldId="275"/>
            <ac:picMk id="6" creationId="{0FE092E0-6F36-4FE8-1EEF-DF4C735B78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9FC12A-88B3-4E43-A55A-4BC39862C4C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ED59F5-2949-49FC-9731-69A0D0343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9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D59F5-2949-49FC-9731-69A0D0343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9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Travel assured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Customer data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2474-B5D6-CF26-B41B-E6345E32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4E2A-02C6-9C81-1980-D860DC01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92" y="1993816"/>
            <a:ext cx="11029615" cy="1748450"/>
          </a:xfrm>
        </p:spPr>
        <p:txBody>
          <a:bodyPr/>
          <a:lstStyle/>
          <a:p>
            <a:pPr algn="l"/>
            <a:r>
              <a:rPr lang="en-US" sz="1800" dirty="0">
                <a:latin typeface="Poppins-Regular"/>
              </a:rPr>
              <a:t>What are the travel habits between customers and non-customers?</a:t>
            </a:r>
          </a:p>
          <a:p>
            <a:pPr algn="l"/>
            <a:r>
              <a:rPr lang="en-US" sz="1800" dirty="0">
                <a:latin typeface="Poppins-Regular"/>
              </a:rPr>
              <a:t>Do customers tend to travel more often (buying tickets from frequent flyer miles) and travel abroad?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FA5CC5-4AB5-1FBB-3DDF-977F8F6EEC62}"/>
              </a:ext>
            </a:extLst>
          </p:cNvPr>
          <p:cNvSpPr txBox="1">
            <a:spLocks/>
          </p:cNvSpPr>
          <p:nvPr/>
        </p:nvSpPr>
        <p:spPr>
          <a:xfrm>
            <a:off x="581191" y="3742266"/>
            <a:ext cx="11029615" cy="174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D1E185-E3BC-EC49-D426-6B24D430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76187"/>
              </p:ext>
            </p:extLst>
          </p:nvPr>
        </p:nvGraphicFramePr>
        <p:xfrm>
          <a:off x="860838" y="3895549"/>
          <a:ext cx="10470319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6741">
                  <a:extLst>
                    <a:ext uri="{9D8B030D-6E8A-4147-A177-3AD203B41FA5}">
                      <a16:colId xmlns:a16="http://schemas.microsoft.com/office/drawing/2014/main" val="3387211939"/>
                    </a:ext>
                  </a:extLst>
                </a:gridCol>
                <a:gridCol w="3056021">
                  <a:extLst>
                    <a:ext uri="{9D8B030D-6E8A-4147-A177-3AD203B41FA5}">
                      <a16:colId xmlns:a16="http://schemas.microsoft.com/office/drawing/2014/main" val="2532698657"/>
                    </a:ext>
                  </a:extLst>
                </a:gridCol>
                <a:gridCol w="2947737">
                  <a:extLst>
                    <a:ext uri="{9D8B030D-6E8A-4147-A177-3AD203B41FA5}">
                      <a16:colId xmlns:a16="http://schemas.microsoft.com/office/drawing/2014/main" val="4263943885"/>
                    </a:ext>
                  </a:extLst>
                </a:gridCol>
                <a:gridCol w="2439820">
                  <a:extLst>
                    <a:ext uri="{9D8B030D-6E8A-4147-A177-3AD203B41FA5}">
                      <a16:colId xmlns:a16="http://schemas.microsoft.com/office/drawing/2014/main" val="168914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1987</a:t>
                      </a:r>
                      <a:r>
                        <a:rPr lang="en-US" dirty="0"/>
                        <a:t>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Chronic Diseases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552</a:t>
                      </a:r>
                      <a:r>
                        <a:rPr lang="en-US" dirty="0"/>
                        <a:t> (27.8%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 – 35</a:t>
                      </a:r>
                      <a:r>
                        <a:rPr lang="en-US" dirty="0"/>
                        <a:t> years 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Travelled Abroad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380 </a:t>
                      </a:r>
                      <a:r>
                        <a:rPr lang="en-US" b="0" dirty="0"/>
                        <a:t>(19.1% of total)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23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$300,000 </a:t>
                      </a:r>
                      <a:r>
                        <a:rPr lang="en-US" dirty="0"/>
                        <a:t>– </a:t>
                      </a:r>
                      <a:r>
                        <a:rPr lang="en-US" b="1" dirty="0"/>
                        <a:t>$1,800,000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1417 </a:t>
                      </a:r>
                      <a:r>
                        <a:rPr lang="en-US" b="0" dirty="0"/>
                        <a:t>(71.3% of total)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Family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 – 9</a:t>
                      </a:r>
                      <a:r>
                        <a:rPr lang="en-US" dirty="0"/>
                        <a:t>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 Flyer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417 </a:t>
                      </a:r>
                      <a:r>
                        <a:rPr lang="en-US" b="0" dirty="0"/>
                        <a:t>(21.0% of total)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9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Travel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710</a:t>
                      </a:r>
                      <a:r>
                        <a:rPr lang="en-US" dirty="0"/>
                        <a:t> insured (35.7% of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1692</a:t>
                      </a:r>
                      <a:r>
                        <a:rPr lang="en-US" b="0" dirty="0"/>
                        <a:t> (85.2% of total)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8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32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F835-F2D1-6F0C-1066-FF29CA98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 by insured status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A1020020-1A3E-DD24-0FF6-F5E5F4C8D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341563"/>
            <a:ext cx="10680366" cy="3814281"/>
          </a:xfrm>
        </p:spPr>
      </p:pic>
    </p:spTree>
    <p:extLst>
      <p:ext uri="{BB962C8B-B14F-4D97-AF65-F5344CB8AC3E}">
        <p14:creationId xmlns:p14="http://schemas.microsoft.com/office/powerpoint/2010/main" val="29004243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3669-BB61-B59B-7D93-D7D5315F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Insured status by annual income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249E-06B5-BACB-B4C7-99AFA2DB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br>
              <a:rPr lang="en-US" dirty="0"/>
            </a:br>
            <a:r>
              <a:rPr lang="en-US" dirty="0"/>
              <a:t>INCOME &gt; $1,300,000:</a:t>
            </a:r>
          </a:p>
          <a:p>
            <a:pPr>
              <a:buClr>
                <a:schemeClr val="bg1"/>
              </a:buClr>
            </a:pPr>
            <a:r>
              <a:rPr lang="en-US" dirty="0"/>
              <a:t>91.12% ARE CUSTOMERS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INCOME &lt; $1,300,000:</a:t>
            </a:r>
          </a:p>
          <a:p>
            <a:pPr>
              <a:buClr>
                <a:schemeClr val="bg1"/>
              </a:buClr>
            </a:pPr>
            <a:r>
              <a:rPr lang="en-US" dirty="0"/>
              <a:t>77% ARE NOT CUSTOMERS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F27AA6-E271-F6F1-A434-44E0A02EE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9540" y="1107075"/>
            <a:ext cx="7670002" cy="5113336"/>
          </a:xfrm>
        </p:spPr>
      </p:pic>
    </p:spTree>
    <p:extLst>
      <p:ext uri="{BB962C8B-B14F-4D97-AF65-F5344CB8AC3E}">
        <p14:creationId xmlns:p14="http://schemas.microsoft.com/office/powerpoint/2010/main" val="38264537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9E7E-B9C3-2827-0A73-8BD33AA2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TRAVELED ABROAD &amp; FREQUENT FLYERS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881F8D8-BFD8-1CD1-C614-E6C1BFFEC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3075" y="1909346"/>
            <a:ext cx="5193964" cy="461685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171AF7C-15EE-98CF-7DEA-B2ED0FEFF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78725" y="1909346"/>
            <a:ext cx="5193964" cy="4616858"/>
          </a:xfrm>
        </p:spPr>
      </p:pic>
    </p:spTree>
    <p:extLst>
      <p:ext uri="{BB962C8B-B14F-4D97-AF65-F5344CB8AC3E}">
        <p14:creationId xmlns:p14="http://schemas.microsoft.com/office/powerpoint/2010/main" val="19812236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FEC-C93D-34F0-6A6D-670E320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985997"/>
            <a:ext cx="11029616" cy="566738"/>
          </a:xfrm>
        </p:spPr>
        <p:txBody>
          <a:bodyPr/>
          <a:lstStyle/>
          <a:p>
            <a:r>
              <a:rPr lang="en-US" dirty="0"/>
              <a:t>PRIVATE SECTOR VS. GOVERNMENT SECTOR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36E1-EF8B-A3A5-5369-64EB9817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552735"/>
            <a:ext cx="11029617" cy="99814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75.4% of Government sector travelers are </a:t>
            </a:r>
            <a:r>
              <a:rPr lang="en-US" u="sng" dirty="0"/>
              <a:t>not</a:t>
            </a:r>
            <a:r>
              <a:rPr lang="en-US" dirty="0"/>
              <a:t> customers</a:t>
            </a:r>
            <a:endParaRPr lang="en-US" u="sng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82E574C-80DC-C2E9-A587-F99E071282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455" t="-3216" r="-105701" b="3216"/>
          <a:stretch/>
        </p:blipFill>
        <p:spPr>
          <a:xfrm>
            <a:off x="447817" y="993535"/>
            <a:ext cx="11290859" cy="365124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A7F5F5-3970-A1A3-0BFB-95D2501B2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46" y="798427"/>
            <a:ext cx="5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605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2F67-2F7C-9DD5-E838-7A42943A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239715"/>
            <a:ext cx="11029615" cy="874879"/>
          </a:xfrm>
        </p:spPr>
        <p:txBody>
          <a:bodyPr anchor="ctr"/>
          <a:lstStyle/>
          <a:p>
            <a:pPr algn="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9986-A20A-9C20-1387-B1125C73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0" y="804672"/>
            <a:ext cx="11029615" cy="3520387"/>
          </a:xfrm>
        </p:spPr>
        <p:txBody>
          <a:bodyPr anchor="ctr"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</a:rPr>
              <a:t>RECOMMENDED AREAS OF OPPORTUNITY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Travelers with AN ANNUAL income less than $1,300,000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76.92% ARE NOT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Younger travelers (28 year </a:t>
            </a:r>
            <a:r>
              <a:rPr lang="en-US" sz="2000" b="1" dirty="0" err="1"/>
              <a:t>olds</a:t>
            </a:r>
            <a:r>
              <a:rPr lang="en-US" sz="2000" b="1"/>
              <a:t>)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79.25% ARE NOT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Government sector travelers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75.4% ARE NOT CUSTOMERS</a:t>
            </a:r>
          </a:p>
        </p:txBody>
      </p:sp>
    </p:spTree>
    <p:extLst>
      <p:ext uri="{BB962C8B-B14F-4D97-AF65-F5344CB8AC3E}">
        <p14:creationId xmlns:p14="http://schemas.microsoft.com/office/powerpoint/2010/main" val="388844598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{188386CE-1D14-4ECE-937C-AC49D8C25E96}tf33552983_win32</Template>
  <TotalTime>1465</TotalTime>
  <Words>216</Words>
  <Application>Microsoft Office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Poppins-Regular</vt:lpstr>
      <vt:lpstr>Wingdings 2</vt:lpstr>
      <vt:lpstr>DividendVTI</vt:lpstr>
      <vt:lpstr>Travel assured</vt:lpstr>
      <vt:lpstr>Questions and data description</vt:lpstr>
      <vt:lpstr>Age distribution by insured status</vt:lpstr>
      <vt:lpstr>Insured status by annual income</vt:lpstr>
      <vt:lpstr>TRAVELED ABROAD &amp; FREQUENT FLYERS</vt:lpstr>
      <vt:lpstr>PRIVATE SECTOR VS. GOVERNMENT SECTOR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Kyle Nishihara</dc:creator>
  <cp:lastModifiedBy>Kyle Nishihara</cp:lastModifiedBy>
  <cp:revision>29</cp:revision>
  <cp:lastPrinted>2022-06-08T20:21:43Z</cp:lastPrinted>
  <dcterms:created xsi:type="dcterms:W3CDTF">2022-06-06T05:31:42Z</dcterms:created>
  <dcterms:modified xsi:type="dcterms:W3CDTF">2022-06-09T02:42:35Z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