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5E1BC89-CDC7-4E45-92D3-FD35DF2A654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F4C8608-7166-42F8-A2DE-9E6C83301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47F2F9-A894-4FB2-91A9-3F0D6FE0D84D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CF99E7E-E282-474C-8774-97C7A112F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MODONG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GLORIA AMIN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DHN0518006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ASSIGNMENT:  WHY THERE IS INCREASING EPIDEMIC OF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OBESITY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[8 SLIDES]</a:t>
            </a:r>
          </a:p>
          <a:p>
            <a:r>
              <a:rPr lang="en-US" sz="1200" dirty="0"/>
              <a:t> 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able to define obesity</a:t>
            </a:r>
          </a:p>
          <a:p>
            <a:r>
              <a:rPr lang="en-US" dirty="0" smtClean="0"/>
              <a:t>What causes obesity</a:t>
            </a:r>
          </a:p>
          <a:p>
            <a:r>
              <a:rPr lang="en-US" dirty="0" smtClean="0"/>
              <a:t>Food causes obesity</a:t>
            </a:r>
          </a:p>
          <a:p>
            <a:r>
              <a:rPr lang="en-US" dirty="0" smtClean="0"/>
              <a:t>To be able to know the symptoms of obesity</a:t>
            </a:r>
          </a:p>
          <a:p>
            <a:r>
              <a:rPr lang="en-US" dirty="0" smtClean="0"/>
              <a:t>What are the effects of obesity</a:t>
            </a:r>
          </a:p>
          <a:p>
            <a:r>
              <a:rPr lang="en-US" dirty="0" smtClean="0"/>
              <a:t>How to prevent obesity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World Health Organization [WHO]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Definition of obesity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BMI = weight kg/ Height m2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Underweight :&lt; 18.5 BMI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Healthy weight: 18.5 -24.9 BMI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Overweight [grade 1 obesity] : 25.0-29.9 BMI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Obese [grade 11]:30.0-39.9BMI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Morbidly obese [grade 111]: 40 or above BMI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Super obese [grade 1v]: BMI&gt; 50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b="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Obesity is a major public problem   across the world.</a:t>
            </a:r>
            <a:br>
              <a:rPr lang="en-US" sz="22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Obesity results from excessive caloric intake and   decreased energy expenditure.</a:t>
            </a:r>
            <a:br>
              <a:rPr lang="en-US" sz="2200" b="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Eating too much and little exercise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Genetic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Medical problem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Environmental factors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Social and economic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issues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Feel pain in joint and back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Overweight from 30.0&gt; above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CAUSES OF OBESITY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Eating processed or food with high fat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 eating fruits, vegetables and unrefined carbohydrate such as brown rice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Drinking too much alcohol- it contains a lot of calories.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FOODS CAUSES OBESITY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Usually self diagnosable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Breathlessness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Increased sweating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Snoring [inability to do exercise]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Feeling very tired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SYMPTOMS OF OBESITY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>
                <a:latin typeface="Times New Roman" pitchFamily="18" charset="0"/>
                <a:cs typeface="Times New Roman" pitchFamily="18" charset="0"/>
              </a:rPr>
            </a:b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All- cause of death [mortality]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Hypertension [high blood pressure]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 2 diabetes [due to sugary food]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Heart diseases [heart swollen]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Gallbladder diseases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Mental illness such as clinical depression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EFFECTS OF OBESITY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Eat more fruits, vegetables, nuts and whole grains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Exercise for at least 30minutes a day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reducing    consumption of fatty and sugary food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of vegetables –based oil than animals - based fat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MANAGEMENT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Obesity is  not a  disease , it is  a public   health  problem  and  it is  a  risk factor for several chronic  disease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Understanding  the  role of  environmental  factors on development  of  obesity  help  in  control  and  prevention.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Healthy eating combined with increased physical exercise is the answer.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CONCIUSION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</TotalTime>
  <Words>324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NAME: MODONG GLORIA AMIN </vt:lpstr>
      <vt:lpstr> objectives</vt:lpstr>
      <vt:lpstr>INTRODUCTION Obesity is a major public problem   across the world. Obesity results from excessive caloric intake and   decreased energy expenditure. </vt:lpstr>
      <vt:lpstr>CAUSES OF OBESITY </vt:lpstr>
      <vt:lpstr>FOODS CAUSES OBESITY </vt:lpstr>
      <vt:lpstr>SYMPTOMS OF OBESITY </vt:lpstr>
      <vt:lpstr>EFFECTS OF OBESITY </vt:lpstr>
      <vt:lpstr>MANAGEMENT </vt:lpstr>
      <vt:lpstr>CONCIUSION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MODONG GLORIA AMIN</dc:title>
  <dc:creator>user</dc:creator>
  <cp:lastModifiedBy>Library User1</cp:lastModifiedBy>
  <cp:revision>12</cp:revision>
  <dcterms:created xsi:type="dcterms:W3CDTF">2018-04-08T09:15:40Z</dcterms:created>
  <dcterms:modified xsi:type="dcterms:W3CDTF">2018-04-09T11:40:46Z</dcterms:modified>
</cp:coreProperties>
</file>