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0" r:id="rId5"/>
    <p:sldId id="259" r:id="rId6"/>
    <p:sldId id="263" r:id="rId7"/>
    <p:sldId id="258" r:id="rId8"/>
    <p:sldId id="262" r:id="rId9"/>
    <p:sldId id="267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6DC5-24A6-4D7C-8500-9C62E540BAD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94F9-347F-43CE-B3CE-AE02CF12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D153-5E6B-489F-AA02-304456F9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Peritoneum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DCM ONE </a:t>
            </a:r>
          </a:p>
          <a:p>
            <a:r>
              <a:rPr lang="en-US" dirty="0" smtClean="0"/>
              <a:t>SECOND SEMESTER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Folds found in the peritoneum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Mesentery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/>
              </a:rPr>
              <a:t>It </a:t>
            </a:r>
            <a:r>
              <a:rPr lang="en-US" b="0" i="0" u="none" strike="noStrike" baseline="0" dirty="0" smtClean="0">
                <a:latin typeface="Times New Roman"/>
              </a:rPr>
              <a:t>binds the jejunum and ileum</a:t>
            </a:r>
            <a:r>
              <a:rPr lang="en-US" b="0" i="0" u="none" strike="noStrike" dirty="0" smtClean="0">
                <a:latin typeface="Times New Roman"/>
              </a:rPr>
              <a:t> </a:t>
            </a:r>
            <a:r>
              <a:rPr lang="en-US" b="0" i="0" u="none" strike="noStrike" baseline="0" dirty="0" smtClean="0">
                <a:latin typeface="Times New Roman"/>
              </a:rPr>
              <a:t>of the small intestine to the posterior abdominal wall except duodenum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="1" dirty="0" err="1" smtClean="0">
                <a:latin typeface="Times New Roman"/>
              </a:rPr>
              <a:t>Mesocolon</a:t>
            </a:r>
            <a:r>
              <a:rPr lang="en-US" b="1" dirty="0" smtClean="0">
                <a:latin typeface="Times New Roman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Attaches two portions of the large intestine (the transverse and sigmoid colon) to the </a:t>
            </a:r>
            <a:r>
              <a:rPr lang="en-US" dirty="0" smtClean="0"/>
              <a:t>posterior abdominal </a:t>
            </a:r>
            <a:r>
              <a:rPr lang="en-US" dirty="0"/>
              <a:t>wall</a:t>
            </a:r>
            <a:endParaRPr lang="en-US" dirty="0" smtClean="0">
              <a:latin typeface="Times New Roman"/>
            </a:endParaRPr>
          </a:p>
          <a:p>
            <a:r>
              <a:rPr lang="en-US" i="1" dirty="0" smtClean="0"/>
              <a:t>Inflammation of the peritoneum is called peritonitis </a:t>
            </a:r>
          </a:p>
          <a:p>
            <a:r>
              <a:rPr lang="en-US" i="1" dirty="0" smtClean="0"/>
              <a:t>Accumulation of fluid in the peritoneal cavity is called ascites 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8153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Blackadder ITC" pitchFamily="82" charset="0"/>
              </a:rPr>
              <a:t>Thank you for your </a:t>
            </a:r>
          </a:p>
          <a:p>
            <a:pPr marL="0" indent="0" algn="ctr">
              <a:buNone/>
            </a:pPr>
            <a:r>
              <a:rPr lang="en-US" sz="8000" dirty="0" smtClean="0">
                <a:latin typeface="Blackadder ITC" pitchFamily="82" charset="0"/>
              </a:rPr>
              <a:t>active participation </a:t>
            </a:r>
            <a:endParaRPr lang="en-US" sz="8000" dirty="0">
              <a:latin typeface="Blackadder ITC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peritoneum </a:t>
            </a:r>
          </a:p>
          <a:p>
            <a:r>
              <a:rPr lang="en-US" dirty="0" smtClean="0"/>
              <a:t>Describe peritoneum and its folds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Definition Peritoneum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Peritoneum is a serous </a:t>
            </a:r>
            <a:r>
              <a:rPr lang="en-US" dirty="0"/>
              <a:t>membrane that lines the abdominopelvic cavity and covers the organs found </a:t>
            </a:r>
            <a:r>
              <a:rPr lang="en-US" dirty="0" smtClean="0"/>
              <a:t>there. The layers are made of simple squamous epithelium and connective tissues </a:t>
            </a:r>
          </a:p>
          <a:p>
            <a:r>
              <a:rPr lang="en-US" dirty="0" smtClean="0"/>
              <a:t>The digestive organs are held in place by peritoneum </a:t>
            </a:r>
          </a:p>
          <a:p>
            <a:r>
              <a:rPr lang="en-US" dirty="0" smtClean="0"/>
              <a:t>Peritoneum is divided into two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Parietal peritoneum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Visceral peritoneum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Peritoneum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Parietal peritoneum </a:t>
            </a:r>
            <a:r>
              <a:rPr lang="en-US" dirty="0" smtClean="0"/>
              <a:t>lines the wall of abdominopelvic cavity </a:t>
            </a:r>
          </a:p>
          <a:p>
            <a:r>
              <a:rPr lang="en-US" b="1" dirty="0" smtClean="0"/>
              <a:t>Visceral peritoneum </a:t>
            </a:r>
            <a:r>
              <a:rPr lang="en-US" dirty="0" smtClean="0"/>
              <a:t>covers some of the organs and is their serosa </a:t>
            </a:r>
          </a:p>
          <a:p>
            <a:r>
              <a:rPr lang="en-US" dirty="0" smtClean="0"/>
              <a:t>There is a slime space between parietal and visceral peritoneum called </a:t>
            </a:r>
            <a:r>
              <a:rPr lang="en-US" b="1" dirty="0" smtClean="0"/>
              <a:t>peritoneal cavity </a:t>
            </a:r>
          </a:p>
          <a:p>
            <a:r>
              <a:rPr lang="en-US" dirty="0" smtClean="0"/>
              <a:t>Fluid called ASCITES can accumulate in this space  in some disease conditions </a:t>
            </a:r>
          </a:p>
          <a:p>
            <a:r>
              <a:rPr lang="en-US" dirty="0" smtClean="0"/>
              <a:t>There are organs located in the posterior abdominal wall and only covered by peritoneum on their anterior surface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Retroperitoneal organs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organs are not in the peritoneal cavity but located in the posterior aspect of the peritoneal cavity </a:t>
            </a:r>
          </a:p>
          <a:p>
            <a:r>
              <a:rPr lang="en-US" b="1" dirty="0" smtClean="0"/>
              <a:t>Examples are;-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Kidneys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Ascending and descending colon of large intestine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Duodenum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Pancreas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Bladder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Rectum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Retroperitoneal organs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09600"/>
            <a:ext cx="7696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Folds found in the peritoneum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five peritoneal folds </a:t>
            </a:r>
          </a:p>
          <a:p>
            <a:r>
              <a:rPr lang="en-US" dirty="0" smtClean="0"/>
              <a:t>The peritoneal folds  bind organs to one another and to the wall of   abdominal cavity </a:t>
            </a:r>
          </a:p>
          <a:p>
            <a:r>
              <a:rPr lang="en-US" dirty="0" smtClean="0"/>
              <a:t>Peritoneal folds contains blood vessels, nerves and lymphatic vessels that supply abdominal organs </a:t>
            </a:r>
          </a:p>
          <a:p>
            <a:r>
              <a:rPr lang="en-US" dirty="0" smtClean="0"/>
              <a:t>Examples are:-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greater omentum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Falciform</a:t>
            </a:r>
            <a:r>
              <a:rPr lang="en-US" dirty="0" smtClean="0"/>
              <a:t> ligaments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Lesser omentum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Messenteery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Mesocolon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Folds found in the peritoneum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LiberationSans"/>
              </a:rPr>
              <a:t>The greater omentum </a:t>
            </a:r>
          </a:p>
          <a:p>
            <a:pPr lvl="2"/>
            <a:r>
              <a:rPr lang="en-US" b="0" i="0" u="none" strike="noStrike" baseline="0" dirty="0" smtClean="0">
                <a:latin typeface="LiberationSans"/>
              </a:rPr>
              <a:t>Apron-like structure that lies superficial to the small intestine and transverse colon; a site of fat</a:t>
            </a:r>
            <a:r>
              <a:rPr lang="en-US" b="0" i="0" u="none" strike="noStrike" dirty="0" smtClean="0">
                <a:latin typeface="LiberationSans"/>
              </a:rPr>
              <a:t> </a:t>
            </a:r>
            <a:r>
              <a:rPr lang="en-US" b="0" i="0" u="none" strike="noStrike" baseline="0" dirty="0" smtClean="0">
                <a:latin typeface="LiberationSans"/>
              </a:rPr>
              <a:t>deposition in people who are overweight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LiberationSans"/>
              </a:rPr>
              <a:t>The </a:t>
            </a:r>
            <a:r>
              <a:rPr lang="en-US" dirty="0" err="1" smtClean="0">
                <a:latin typeface="LiberationSans"/>
              </a:rPr>
              <a:t>falciform</a:t>
            </a:r>
            <a:r>
              <a:rPr lang="en-US" dirty="0" smtClean="0">
                <a:latin typeface="LiberationSans"/>
              </a:rPr>
              <a:t> Ligament </a:t>
            </a:r>
          </a:p>
          <a:p>
            <a:pPr marL="1314450" lvl="2" indent="-514350"/>
            <a:r>
              <a:rPr lang="en-US" dirty="0">
                <a:latin typeface="LiberationSans"/>
              </a:rPr>
              <a:t>Anchors the liver to the anterior abdominal wall and inferior border of the </a:t>
            </a:r>
            <a:r>
              <a:rPr lang="en-US" dirty="0" smtClean="0">
                <a:latin typeface="LiberationSans"/>
              </a:rPr>
              <a:t>diaphragm. The live is the only digestive organs attached to the anterior abdominal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LiberationSans"/>
              </a:rPr>
              <a:t>The lesser omentum </a:t>
            </a:r>
          </a:p>
          <a:p>
            <a:pPr lvl="2"/>
            <a:r>
              <a:rPr lang="en-US" dirty="0"/>
              <a:t>Suspends the stomach from the inferior border of the liver; provides a pathway for </a:t>
            </a:r>
            <a:r>
              <a:rPr lang="en-US" dirty="0" smtClean="0"/>
              <a:t>structures connecting </a:t>
            </a:r>
            <a:r>
              <a:rPr lang="en-US" dirty="0"/>
              <a:t>to the liver</a:t>
            </a:r>
            <a:endParaRPr lang="en-US" dirty="0" smtClean="0">
              <a:latin typeface="LiberationSans"/>
            </a:endParaRPr>
          </a:p>
          <a:p>
            <a:pPr marL="1314450" lvl="2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D153-5E6B-489F-AA02-304456F9A1C5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387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Peritoneum </vt:lpstr>
      <vt:lpstr>Content </vt:lpstr>
      <vt:lpstr>Definition Peritoneum </vt:lpstr>
      <vt:lpstr>Peritoneum </vt:lpstr>
      <vt:lpstr>Retroperitoneal organs  </vt:lpstr>
      <vt:lpstr>Retroperitoneal organs </vt:lpstr>
      <vt:lpstr>Folds found in the peritoneum </vt:lpstr>
      <vt:lpstr>Folds found in the peritoneum </vt:lpstr>
      <vt:lpstr>PowerPoint Presentation</vt:lpstr>
      <vt:lpstr>Folds found in the peritoneum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Peritoneum</dc:title>
  <dc:creator>jimmy okwany</dc:creator>
  <cp:lastModifiedBy>jimmy okwany</cp:lastModifiedBy>
  <cp:revision>23</cp:revision>
  <dcterms:created xsi:type="dcterms:W3CDTF">2018-03-02T06:09:39Z</dcterms:created>
  <dcterms:modified xsi:type="dcterms:W3CDTF">2018-03-02T09:26:09Z</dcterms:modified>
</cp:coreProperties>
</file>