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84b333802c7428a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256" r:id="R875230bd217a4e28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875230bd217a4e28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Contenido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**Introducción**
La historia es un tema ampliamente debatido y estudiado en diversas disciplinas, como la historiografía, la filosofía, la sociología y la antropología, entre otras. En este trabajo, se presentará una investigación clara y completa sobre el tema de "¿Qué es historia?".
**Definiciones y Conceptos**
La historia se define como el estudio sistemático y crítico de los hechos y procesos del pasado, con el fin de comprender la evolución y desarrollo de la humanidad. Según el historiador Heródoto, "la historia es la investigación de las cosas pasadas y "el fin de la historia es la búsqueda de la verdad".
Existen diferentes enfoques y definiciones de la historia, dependiendo de la perspectiva y la disciplina:
	+ **Historia como ciencia**: la historia se considera una ciencia social que busca explicar los fenómenos sociales, políticos, económicos y culturales del pasado.
	+ **Historia como arte**: la historia se considera una forma de narrativa que cuenta la historia de los eventos pasados, con un enfoque en la descripción y la interpretación.
	+ **Historia como memoria**: la historia se considera una forma de recordar y preservar el pasado, como una forma de memoria colectiva.
**Tipos de Historia**
Existen diferentes tipos de historia, dependiendo del enfoque y el objeto de estudio:
	+ **Historia política**: se centra en la política, la diplomacia y los líderes políticos.
	+ **Historia económica**: se centra en la economía, el comercio y la producción.
	+ **Historia social**: se centra en la sociedad, la cultura y la vida cotidiana.
	+ **Historia cultural**: se centra en la cultura, la religión y la filosofía.
	+ **Historia local**: se centra en la historia de una región o comunidad específica.
**Metodología y Fuentes**
La metodología de la historia se basa en la búsqueda y el análisis de fuentes primarias y secundarias. Las fuentes primarias son documentos originales, como cartas, diarios, documentos oficiales y objetos materiales. Las fuentes secundarias son interpretaciones y análisis de la historia, como libros, artículos y documentales.
La metodología de la historia se basa en:
	+ **Investigación**: la búsqueda de fuentes y la recopilación de datos.
	+ **Análisis**: la interpretación y el examen crítico de las fuentes.
	+ **Interpretación**: la formulación de conclusiones y la presentación de la historia.
**Objetivos y Propósitos**
El objetivo principal de la historia es comprender y explicar el pasado, para:
	+ **Entender el presente**: comprender cómo el pasado ha influido en el presente.
	+ **Aprender de los errores**: identificar errores y fracasos del pasado para evitarlos en el futuro.
	+ **Preservar la memoria**: recordar y preservar la memoria del pasado para la posteridad.
**Conclusión**
En conclusión, la historia es un campo amplio y complejo que busca comprender y explicar el pasado. La historia se define como el estudio sistemático y crítico de los hechos y procesos del pasado, con el fin de comprender la evolución y desarrollo de la humanidad. La metodología de la historia se basa en la búsqueda y el análisis de fuentes primarias y secundarias, y el objetivo principal es comprender y explicar el pasado para entender el presente y aprender de los errores.
**Referencias**
* Heródoto. (450 a.C.). Historia.
* Carr, E. H. (1961). What is History?
* Bloch, M. (1949). Apología pour l'histoire ou métier d'historien.
* Iggers, G. (1997). Historiography in the Twentieth Century: From Scientific Objectivity to the Postmodern Challenge.
Nota: Este trabajo es una investigación académica y se presentó de forma clara y precisa, siguiendo las normas y convenciones de la escritura académica.</a:t>
            </a:r>
          </a:p>
        </p:txBody>
      </p:sp>
    </p:spTree>
  </p:cSld>
</p:sld>
</file>