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524000" y="3346450"/>
          <a:ext cx="9376410" cy="312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77175" imgH="4105275" progId="Paint.Picture">
                  <p:embed/>
                </p:oleObj>
              </mc:Choice>
              <mc:Fallback>
                <p:oleObj name="" r:id="rId1" imgW="7877175" imgH="4105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346450"/>
                        <a:ext cx="9376410" cy="312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MENU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45385" y="1825625"/>
          <a:ext cx="73005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29650" imgH="5143500" progId="Paint.Picture">
                  <p:embed/>
                </p:oleObj>
              </mc:Choice>
              <mc:Fallback>
                <p:oleObj name="" r:id="rId1" imgW="8629650" imgH="51435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5385" y="1825625"/>
                        <a:ext cx="73005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US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19195" y="2019935"/>
          <a:ext cx="47529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752975" imgH="3962400" progId="Paint.Picture">
                  <p:embed/>
                </p:oleObj>
              </mc:Choice>
              <mc:Fallback>
                <p:oleObj name="" r:id="rId1" imgW="4752975" imgH="3962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9195" y="2019935"/>
                        <a:ext cx="4752975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SERVICES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428625" y="1691640"/>
          <a:ext cx="10925175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905875" imgH="3867150" progId="Paint.Picture">
                  <p:embed/>
                </p:oleObj>
              </mc:Choice>
              <mc:Fallback>
                <p:oleObj name="" r:id="rId1" imgW="8905875" imgH="38671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1691640"/>
                        <a:ext cx="10925175" cy="48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CONTACT 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315595" y="1671320"/>
          <a:ext cx="11038205" cy="500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068050" imgH="4286250" progId="Paint.Picture">
                  <p:embed/>
                </p:oleObj>
              </mc:Choice>
              <mc:Fallback>
                <p:oleObj name="" r:id="rId1" imgW="11068050" imgH="4286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671320"/>
                        <a:ext cx="11038205" cy="500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/>
  <cp:lastModifiedBy>eKasi_TMB_COM00703</cp:lastModifiedBy>
  <cp:revision>1</cp:revision>
  <dcterms:created xsi:type="dcterms:W3CDTF">2022-08-25T10:19:15Z</dcterms:created>
  <dcterms:modified xsi:type="dcterms:W3CDTF">2022-08-25T10:19:15Z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3A47504B7FF941CC821DDCA57EDB26D2</vt:lpwstr>
  </property>
  <property fmtid="{D5CDD505-2E9C-101B-9397-08002B2CF9AE}" pid="3" name="KSOProductBuildVer">
    <vt:lpwstr>1033-11.2.0.11254</vt:lpwstr>
  </property>
</Properties>
</file>