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72" r:id="rId5"/>
    <p:sldId id="259" r:id="rId6"/>
    <p:sldId id="268" r:id="rId7"/>
    <p:sldId id="270" r:id="rId8"/>
    <p:sldId id="260" r:id="rId9"/>
    <p:sldId id="261" r:id="rId10"/>
    <p:sldId id="264" r:id="rId11"/>
    <p:sldId id="262" r:id="rId12"/>
    <p:sldId id="266" r:id="rId13"/>
    <p:sldId id="263" r:id="rId14"/>
    <p:sldId id="269" r:id="rId15"/>
    <p:sldId id="271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761FE0-FD6E-45DE-B911-26528E961244}" v="87" dt="2020-04-25T20:36:04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rett Clayton" userId="b6cabe4ed33d3a32" providerId="LiveId" clId="{2D761FE0-FD6E-45DE-B911-26528E961244}"/>
    <pc:docChg chg="undo custSel mod addSld delSld modSld sldOrd">
      <pc:chgData name="Garrett Clayton" userId="b6cabe4ed33d3a32" providerId="LiveId" clId="{2D761FE0-FD6E-45DE-B911-26528E961244}" dt="2020-04-25T20:36:38.897" v="7842" actId="1076"/>
      <pc:docMkLst>
        <pc:docMk/>
      </pc:docMkLst>
      <pc:sldChg chg="modSp">
        <pc:chgData name="Garrett Clayton" userId="b6cabe4ed33d3a32" providerId="LiveId" clId="{2D761FE0-FD6E-45DE-B911-26528E961244}" dt="2020-04-25T05:43:47.117" v="7439" actId="20577"/>
        <pc:sldMkLst>
          <pc:docMk/>
          <pc:sldMk cId="446068284" sldId="256"/>
        </pc:sldMkLst>
        <pc:spChg chg="mod">
          <ac:chgData name="Garrett Clayton" userId="b6cabe4ed33d3a32" providerId="LiveId" clId="{2D761FE0-FD6E-45DE-B911-26528E961244}" dt="2020-04-25T05:43:47.117" v="7439" actId="20577"/>
          <ac:spMkLst>
            <pc:docMk/>
            <pc:sldMk cId="446068284" sldId="256"/>
            <ac:spMk id="2" creationId="{05C25624-7893-4AC2-BD53-B998530DEECA}"/>
          </ac:spMkLst>
        </pc:spChg>
      </pc:sldChg>
      <pc:sldChg chg="modSp">
        <pc:chgData name="Garrett Clayton" userId="b6cabe4ed33d3a32" providerId="LiveId" clId="{2D761FE0-FD6E-45DE-B911-26528E961244}" dt="2020-04-14T21:49:07.094" v="3869" actId="20577"/>
        <pc:sldMkLst>
          <pc:docMk/>
          <pc:sldMk cId="1794930871" sldId="257"/>
        </pc:sldMkLst>
        <pc:spChg chg="mod">
          <ac:chgData name="Garrett Clayton" userId="b6cabe4ed33d3a32" providerId="LiveId" clId="{2D761FE0-FD6E-45DE-B911-26528E961244}" dt="2020-04-14T21:49:07.094" v="3869" actId="20577"/>
          <ac:spMkLst>
            <pc:docMk/>
            <pc:sldMk cId="1794930871" sldId="257"/>
            <ac:spMk id="3" creationId="{2C347663-1CB4-4C7A-AB84-2352C5A69874}"/>
          </ac:spMkLst>
        </pc:spChg>
      </pc:sldChg>
      <pc:sldChg chg="addSp modSp">
        <pc:chgData name="Garrett Clayton" userId="b6cabe4ed33d3a32" providerId="LiveId" clId="{2D761FE0-FD6E-45DE-B911-26528E961244}" dt="2020-04-25T18:19:09.263" v="7748" actId="20577"/>
        <pc:sldMkLst>
          <pc:docMk/>
          <pc:sldMk cId="1097126951" sldId="258"/>
        </pc:sldMkLst>
        <pc:spChg chg="mod">
          <ac:chgData name="Garrett Clayton" userId="b6cabe4ed33d3a32" providerId="LiveId" clId="{2D761FE0-FD6E-45DE-B911-26528E961244}" dt="2020-04-25T18:18:39.961" v="7746" actId="20577"/>
          <ac:spMkLst>
            <pc:docMk/>
            <pc:sldMk cId="1097126951" sldId="258"/>
            <ac:spMk id="2" creationId="{D629CB50-5C24-4BA6-A9FF-B6A91EE49F56}"/>
          </ac:spMkLst>
        </pc:spChg>
        <pc:spChg chg="mod">
          <ac:chgData name="Garrett Clayton" userId="b6cabe4ed33d3a32" providerId="LiveId" clId="{2D761FE0-FD6E-45DE-B911-26528E961244}" dt="2020-04-25T18:19:09.263" v="7748" actId="20577"/>
          <ac:spMkLst>
            <pc:docMk/>
            <pc:sldMk cId="1097126951" sldId="258"/>
            <ac:spMk id="3" creationId="{C78176D7-3486-433A-9888-BB8691AB3894}"/>
          </ac:spMkLst>
        </pc:spChg>
        <pc:picChg chg="add mod">
          <ac:chgData name="Garrett Clayton" userId="b6cabe4ed33d3a32" providerId="LiveId" clId="{2D761FE0-FD6E-45DE-B911-26528E961244}" dt="2020-04-24T20:31:33.785" v="4278" actId="1076"/>
          <ac:picMkLst>
            <pc:docMk/>
            <pc:sldMk cId="1097126951" sldId="258"/>
            <ac:picMk id="1026" creationId="{3C6E70BF-405F-42D1-9EDA-5704056DDAE5}"/>
          </ac:picMkLst>
        </pc:picChg>
        <pc:picChg chg="add mod">
          <ac:chgData name="Garrett Clayton" userId="b6cabe4ed33d3a32" providerId="LiveId" clId="{2D761FE0-FD6E-45DE-B911-26528E961244}" dt="2020-04-24T20:33:09.036" v="4303" actId="1076"/>
          <ac:picMkLst>
            <pc:docMk/>
            <pc:sldMk cId="1097126951" sldId="258"/>
            <ac:picMk id="1028" creationId="{C9B7AE03-0D0C-4BCE-A739-2B662ADBBFFA}"/>
          </ac:picMkLst>
        </pc:picChg>
        <pc:picChg chg="add mod">
          <ac:chgData name="Garrett Clayton" userId="b6cabe4ed33d3a32" providerId="LiveId" clId="{2D761FE0-FD6E-45DE-B911-26528E961244}" dt="2020-04-24T20:33:10.583" v="4304" actId="1076"/>
          <ac:picMkLst>
            <pc:docMk/>
            <pc:sldMk cId="1097126951" sldId="258"/>
            <ac:picMk id="1030" creationId="{F488564E-F934-4D0E-8AB6-F35EAD467054}"/>
          </ac:picMkLst>
        </pc:picChg>
        <pc:picChg chg="add mod">
          <ac:chgData name="Garrett Clayton" userId="b6cabe4ed33d3a32" providerId="LiveId" clId="{2D761FE0-FD6E-45DE-B911-26528E961244}" dt="2020-04-24T20:33:15.845" v="4307" actId="14100"/>
          <ac:picMkLst>
            <pc:docMk/>
            <pc:sldMk cId="1097126951" sldId="258"/>
            <ac:picMk id="1032" creationId="{6F8672DC-E821-46F4-9BDD-98386128DDCD}"/>
          </ac:picMkLst>
        </pc:picChg>
      </pc:sldChg>
      <pc:sldChg chg="modSp">
        <pc:chgData name="Garrett Clayton" userId="b6cabe4ed33d3a32" providerId="LiveId" clId="{2D761FE0-FD6E-45DE-B911-26528E961244}" dt="2020-04-25T05:45:10.420" v="7444" actId="27636"/>
        <pc:sldMkLst>
          <pc:docMk/>
          <pc:sldMk cId="2179310878" sldId="259"/>
        </pc:sldMkLst>
        <pc:spChg chg="mod">
          <ac:chgData name="Garrett Clayton" userId="b6cabe4ed33d3a32" providerId="LiveId" clId="{2D761FE0-FD6E-45DE-B911-26528E961244}" dt="2020-04-25T00:47:21.518" v="4658" actId="20577"/>
          <ac:spMkLst>
            <pc:docMk/>
            <pc:sldMk cId="2179310878" sldId="259"/>
            <ac:spMk id="2" creationId="{B7BA828F-3D30-4AD8-B9E3-6250D48BF267}"/>
          </ac:spMkLst>
        </pc:spChg>
        <pc:spChg chg="mod">
          <ac:chgData name="Garrett Clayton" userId="b6cabe4ed33d3a32" providerId="LiveId" clId="{2D761FE0-FD6E-45DE-B911-26528E961244}" dt="2020-04-25T05:45:10.420" v="7444" actId="27636"/>
          <ac:spMkLst>
            <pc:docMk/>
            <pc:sldMk cId="2179310878" sldId="259"/>
            <ac:spMk id="3" creationId="{31BC4128-071E-4732-902D-866069C2D883}"/>
          </ac:spMkLst>
        </pc:spChg>
      </pc:sldChg>
      <pc:sldChg chg="modSp add">
        <pc:chgData name="Garrett Clayton" userId="b6cabe4ed33d3a32" providerId="LiveId" clId="{2D761FE0-FD6E-45DE-B911-26528E961244}" dt="2020-04-25T05:31:53.795" v="7002" actId="33524"/>
        <pc:sldMkLst>
          <pc:docMk/>
          <pc:sldMk cId="1112364783" sldId="260"/>
        </pc:sldMkLst>
        <pc:spChg chg="mod">
          <ac:chgData name="Garrett Clayton" userId="b6cabe4ed33d3a32" providerId="LiveId" clId="{2D761FE0-FD6E-45DE-B911-26528E961244}" dt="2020-04-14T00:10:52.915" v="820" actId="20577"/>
          <ac:spMkLst>
            <pc:docMk/>
            <pc:sldMk cId="1112364783" sldId="260"/>
            <ac:spMk id="2" creationId="{E4F67FBD-0A78-4A03-8BEC-351BE38194C9}"/>
          </ac:spMkLst>
        </pc:spChg>
        <pc:spChg chg="mod">
          <ac:chgData name="Garrett Clayton" userId="b6cabe4ed33d3a32" providerId="LiveId" clId="{2D761FE0-FD6E-45DE-B911-26528E961244}" dt="2020-04-25T05:31:53.795" v="7002" actId="33524"/>
          <ac:spMkLst>
            <pc:docMk/>
            <pc:sldMk cId="1112364783" sldId="260"/>
            <ac:spMk id="3" creationId="{6A572F2E-C9A2-4E9E-B2A7-4B5F8B188546}"/>
          </ac:spMkLst>
        </pc:spChg>
      </pc:sldChg>
      <pc:sldChg chg="modSp add del">
        <pc:chgData name="Garrett Clayton" userId="b6cabe4ed33d3a32" providerId="LiveId" clId="{2D761FE0-FD6E-45DE-B911-26528E961244}" dt="2020-04-14T00:17:58.894" v="1521" actId="2696"/>
        <pc:sldMkLst>
          <pc:docMk/>
          <pc:sldMk cId="248688644" sldId="261"/>
        </pc:sldMkLst>
        <pc:spChg chg="mod">
          <ac:chgData name="Garrett Clayton" userId="b6cabe4ed33d3a32" providerId="LiveId" clId="{2D761FE0-FD6E-45DE-B911-26528E961244}" dt="2020-04-14T00:17:49.941" v="1518" actId="20577"/>
          <ac:spMkLst>
            <pc:docMk/>
            <pc:sldMk cId="248688644" sldId="261"/>
            <ac:spMk id="2" creationId="{02F0EEF5-F735-43BD-B0C7-658C1DF0C894}"/>
          </ac:spMkLst>
        </pc:spChg>
      </pc:sldChg>
      <pc:sldChg chg="addSp delSp modSp add">
        <pc:chgData name="Garrett Clayton" userId="b6cabe4ed33d3a32" providerId="LiveId" clId="{2D761FE0-FD6E-45DE-B911-26528E961244}" dt="2020-04-14T01:13:38.673" v="3270" actId="1076"/>
        <pc:sldMkLst>
          <pc:docMk/>
          <pc:sldMk cId="279295688" sldId="261"/>
        </pc:sldMkLst>
        <pc:picChg chg="add del mod">
          <ac:chgData name="Garrett Clayton" userId="b6cabe4ed33d3a32" providerId="LiveId" clId="{2D761FE0-FD6E-45DE-B911-26528E961244}" dt="2020-04-14T00:20:17.565" v="1533" actId="478"/>
          <ac:picMkLst>
            <pc:docMk/>
            <pc:sldMk cId="279295688" sldId="261"/>
            <ac:picMk id="2" creationId="{36AA846F-61ED-4649-B342-BECF1AD6227B}"/>
          </ac:picMkLst>
        </pc:picChg>
        <pc:picChg chg="add mod">
          <ac:chgData name="Garrett Clayton" userId="b6cabe4ed33d3a32" providerId="LiveId" clId="{2D761FE0-FD6E-45DE-B911-26528E961244}" dt="2020-04-14T00:20:48.451" v="1536" actId="14100"/>
          <ac:picMkLst>
            <pc:docMk/>
            <pc:sldMk cId="279295688" sldId="261"/>
            <ac:picMk id="3" creationId="{C2C504C2-D69E-49FC-849A-FA4269971360}"/>
          </ac:picMkLst>
        </pc:picChg>
        <pc:picChg chg="add del mod">
          <ac:chgData name="Garrett Clayton" userId="b6cabe4ed33d3a32" providerId="LiveId" clId="{2D761FE0-FD6E-45DE-B911-26528E961244}" dt="2020-04-14T00:22:11.031" v="1541" actId="478"/>
          <ac:picMkLst>
            <pc:docMk/>
            <pc:sldMk cId="279295688" sldId="261"/>
            <ac:picMk id="4" creationId="{440923E6-14AF-42FE-B984-35E3037C8E61}"/>
          </ac:picMkLst>
        </pc:picChg>
        <pc:picChg chg="add mod">
          <ac:chgData name="Garrett Clayton" userId="b6cabe4ed33d3a32" providerId="LiveId" clId="{2D761FE0-FD6E-45DE-B911-26528E961244}" dt="2020-04-14T01:13:38.673" v="3270" actId="1076"/>
          <ac:picMkLst>
            <pc:docMk/>
            <pc:sldMk cId="279295688" sldId="261"/>
            <ac:picMk id="5" creationId="{0761D117-C100-4138-890B-44C0F60CC678}"/>
          </ac:picMkLst>
        </pc:picChg>
        <pc:picChg chg="add mod">
          <ac:chgData name="Garrett Clayton" userId="b6cabe4ed33d3a32" providerId="LiveId" clId="{2D761FE0-FD6E-45DE-B911-26528E961244}" dt="2020-04-14T00:29:07.941" v="1623" actId="1076"/>
          <ac:picMkLst>
            <pc:docMk/>
            <pc:sldMk cId="279295688" sldId="261"/>
            <ac:picMk id="6" creationId="{2BBAB8FB-BC12-4E74-8939-06437F65AE78}"/>
          </ac:picMkLst>
        </pc:picChg>
        <pc:picChg chg="add mod">
          <ac:chgData name="Garrett Clayton" userId="b6cabe4ed33d3a32" providerId="LiveId" clId="{2D761FE0-FD6E-45DE-B911-26528E961244}" dt="2020-04-14T00:29:10.429" v="1624" actId="1076"/>
          <ac:picMkLst>
            <pc:docMk/>
            <pc:sldMk cId="279295688" sldId="261"/>
            <ac:picMk id="7" creationId="{E0D4FF1D-9B18-4725-ABB3-54C85F612BE9}"/>
          </ac:picMkLst>
        </pc:picChg>
      </pc:sldChg>
      <pc:sldChg chg="add del">
        <pc:chgData name="Garrett Clayton" userId="b6cabe4ed33d3a32" providerId="LiveId" clId="{2D761FE0-FD6E-45DE-B911-26528E961244}" dt="2020-04-14T00:19:52.523" v="1525" actId="2696"/>
        <pc:sldMkLst>
          <pc:docMk/>
          <pc:sldMk cId="546118687" sldId="261"/>
        </pc:sldMkLst>
      </pc:sldChg>
      <pc:sldChg chg="add del">
        <pc:chgData name="Garrett Clayton" userId="b6cabe4ed33d3a32" providerId="LiveId" clId="{2D761FE0-FD6E-45DE-B911-26528E961244}" dt="2020-04-14T00:18:19.622" v="1523" actId="2696"/>
        <pc:sldMkLst>
          <pc:docMk/>
          <pc:sldMk cId="1288313601" sldId="261"/>
        </pc:sldMkLst>
      </pc:sldChg>
      <pc:sldChg chg="add del">
        <pc:chgData name="Garrett Clayton" userId="b6cabe4ed33d3a32" providerId="LiveId" clId="{2D761FE0-FD6E-45DE-B911-26528E961244}" dt="2020-04-14T00:17:56.904" v="1520" actId="2696"/>
        <pc:sldMkLst>
          <pc:docMk/>
          <pc:sldMk cId="2335416521" sldId="262"/>
        </pc:sldMkLst>
      </pc:sldChg>
      <pc:sldChg chg="add del">
        <pc:chgData name="Garrett Clayton" userId="b6cabe4ed33d3a32" providerId="LiveId" clId="{2D761FE0-FD6E-45DE-B911-26528E961244}" dt="2020-04-14T00:30:17.273" v="1626" actId="2696"/>
        <pc:sldMkLst>
          <pc:docMk/>
          <pc:sldMk cId="2833623756" sldId="262"/>
        </pc:sldMkLst>
      </pc:sldChg>
      <pc:sldChg chg="addSp delSp modSp add">
        <pc:chgData name="Garrett Clayton" userId="b6cabe4ed33d3a32" providerId="LiveId" clId="{2D761FE0-FD6E-45DE-B911-26528E961244}" dt="2020-04-25T03:34:28.906" v="6241" actId="20577"/>
        <pc:sldMkLst>
          <pc:docMk/>
          <pc:sldMk cId="3690365601" sldId="262"/>
        </pc:sldMkLst>
        <pc:spChg chg="mod">
          <ac:chgData name="Garrett Clayton" userId="b6cabe4ed33d3a32" providerId="LiveId" clId="{2D761FE0-FD6E-45DE-B911-26528E961244}" dt="2020-04-14T00:32:43.226" v="1738" actId="20577"/>
          <ac:spMkLst>
            <pc:docMk/>
            <pc:sldMk cId="3690365601" sldId="262"/>
            <ac:spMk id="2" creationId="{E8D688E7-B5B3-4EBD-92AD-5DAB711A561D}"/>
          </ac:spMkLst>
        </pc:spChg>
        <pc:spChg chg="del">
          <ac:chgData name="Garrett Clayton" userId="b6cabe4ed33d3a32" providerId="LiveId" clId="{2D761FE0-FD6E-45DE-B911-26528E961244}" dt="2020-04-14T00:31:38.823" v="1645"/>
          <ac:spMkLst>
            <pc:docMk/>
            <pc:sldMk cId="3690365601" sldId="262"/>
            <ac:spMk id="3" creationId="{1F9A101D-9474-4F86-949A-3984C8F76262}"/>
          </ac:spMkLst>
        </pc:spChg>
        <pc:spChg chg="add mod">
          <ac:chgData name="Garrett Clayton" userId="b6cabe4ed33d3a32" providerId="LiveId" clId="{2D761FE0-FD6E-45DE-B911-26528E961244}" dt="2020-04-25T03:34:08.792" v="6206" actId="20577"/>
          <ac:spMkLst>
            <pc:docMk/>
            <pc:sldMk cId="3690365601" sldId="262"/>
            <ac:spMk id="6" creationId="{40BA34D0-58D4-4749-ADBC-AC18890716D7}"/>
          </ac:spMkLst>
        </pc:spChg>
        <pc:spChg chg="add mod">
          <ac:chgData name="Garrett Clayton" userId="b6cabe4ed33d3a32" providerId="LiveId" clId="{2D761FE0-FD6E-45DE-B911-26528E961244}" dt="2020-04-25T03:34:28.906" v="6241" actId="20577"/>
          <ac:spMkLst>
            <pc:docMk/>
            <pc:sldMk cId="3690365601" sldId="262"/>
            <ac:spMk id="7" creationId="{405947D8-7A3E-49FA-8528-422334C83DC8}"/>
          </ac:spMkLst>
        </pc:spChg>
        <pc:picChg chg="add mod">
          <ac:chgData name="Garrett Clayton" userId="b6cabe4ed33d3a32" providerId="LiveId" clId="{2D761FE0-FD6E-45DE-B911-26528E961244}" dt="2020-04-25T03:34:15.359" v="6209" actId="1076"/>
          <ac:picMkLst>
            <pc:docMk/>
            <pc:sldMk cId="3690365601" sldId="262"/>
            <ac:picMk id="4" creationId="{B1EAAA2A-858D-4FC6-92A6-066C56EE419B}"/>
          </ac:picMkLst>
        </pc:picChg>
        <pc:picChg chg="add mod">
          <ac:chgData name="Garrett Clayton" userId="b6cabe4ed33d3a32" providerId="LiveId" clId="{2D761FE0-FD6E-45DE-B911-26528E961244}" dt="2020-04-25T03:34:13.428" v="6208" actId="1076"/>
          <ac:picMkLst>
            <pc:docMk/>
            <pc:sldMk cId="3690365601" sldId="262"/>
            <ac:picMk id="5" creationId="{64C7CB3F-C38C-4984-8738-3104FA97F8E7}"/>
          </ac:picMkLst>
        </pc:picChg>
      </pc:sldChg>
      <pc:sldChg chg="add del">
        <pc:chgData name="Garrett Clayton" userId="b6cabe4ed33d3a32" providerId="LiveId" clId="{2D761FE0-FD6E-45DE-B911-26528E961244}" dt="2020-04-14T00:34:22.478" v="1780" actId="2696"/>
        <pc:sldMkLst>
          <pc:docMk/>
          <pc:sldMk cId="959800032" sldId="263"/>
        </pc:sldMkLst>
      </pc:sldChg>
      <pc:sldChg chg="modSp add">
        <pc:chgData name="Garrett Clayton" userId="b6cabe4ed33d3a32" providerId="LiveId" clId="{2D761FE0-FD6E-45DE-B911-26528E961244}" dt="2020-04-25T00:26:46.638" v="4579" actId="20577"/>
        <pc:sldMkLst>
          <pc:docMk/>
          <pc:sldMk cId="3002599555" sldId="263"/>
        </pc:sldMkLst>
        <pc:spChg chg="mod">
          <ac:chgData name="Garrett Clayton" userId="b6cabe4ed33d3a32" providerId="LiveId" clId="{2D761FE0-FD6E-45DE-B911-26528E961244}" dt="2020-04-14T00:35:53.386" v="1862" actId="20577"/>
          <ac:spMkLst>
            <pc:docMk/>
            <pc:sldMk cId="3002599555" sldId="263"/>
            <ac:spMk id="2" creationId="{F7E1A152-4E7A-49C2-A446-8C592F2050EB}"/>
          </ac:spMkLst>
        </pc:spChg>
        <pc:spChg chg="mod">
          <ac:chgData name="Garrett Clayton" userId="b6cabe4ed33d3a32" providerId="LiveId" clId="{2D761FE0-FD6E-45DE-B911-26528E961244}" dt="2020-04-25T00:26:46.638" v="4579" actId="20577"/>
          <ac:spMkLst>
            <pc:docMk/>
            <pc:sldMk cId="3002599555" sldId="263"/>
            <ac:spMk id="3" creationId="{1384114D-3728-4DFF-ADEF-86BDE3C0ECF2}"/>
          </ac:spMkLst>
        </pc:spChg>
      </pc:sldChg>
      <pc:sldChg chg="add del">
        <pc:chgData name="Garrett Clayton" userId="b6cabe4ed33d3a32" providerId="LiveId" clId="{2D761FE0-FD6E-45DE-B911-26528E961244}" dt="2020-04-14T00:56:22.299" v="2648" actId="2696"/>
        <pc:sldMkLst>
          <pc:docMk/>
          <pc:sldMk cId="144517872" sldId="264"/>
        </pc:sldMkLst>
      </pc:sldChg>
      <pc:sldChg chg="add del">
        <pc:chgData name="Garrett Clayton" userId="b6cabe4ed33d3a32" providerId="LiveId" clId="{2D761FE0-FD6E-45DE-B911-26528E961244}" dt="2020-04-14T00:56:08.616" v="2646" actId="2696"/>
        <pc:sldMkLst>
          <pc:docMk/>
          <pc:sldMk cId="2542755204" sldId="264"/>
        </pc:sldMkLst>
      </pc:sldChg>
      <pc:sldChg chg="addSp modSp add ord">
        <pc:chgData name="Garrett Clayton" userId="b6cabe4ed33d3a32" providerId="LiveId" clId="{2D761FE0-FD6E-45DE-B911-26528E961244}" dt="2020-04-25T03:33:52.810" v="6182" actId="20577"/>
        <pc:sldMkLst>
          <pc:docMk/>
          <pc:sldMk cId="3847062325" sldId="264"/>
        </pc:sldMkLst>
        <pc:spChg chg="add mod">
          <ac:chgData name="Garrett Clayton" userId="b6cabe4ed33d3a32" providerId="LiveId" clId="{2D761FE0-FD6E-45DE-B911-26528E961244}" dt="2020-04-25T03:33:52.810" v="6182" actId="20577"/>
          <ac:spMkLst>
            <pc:docMk/>
            <pc:sldMk cId="3847062325" sldId="264"/>
            <ac:spMk id="2" creationId="{2030757F-8FFB-4FDE-9DDD-BE35C8990899}"/>
          </ac:spMkLst>
        </pc:spChg>
      </pc:sldChg>
      <pc:sldChg chg="modSp add">
        <pc:chgData name="Garrett Clayton" userId="b6cabe4ed33d3a32" providerId="LiveId" clId="{2D761FE0-FD6E-45DE-B911-26528E961244}" dt="2020-04-25T05:39:05.905" v="7050" actId="27636"/>
        <pc:sldMkLst>
          <pc:docMk/>
          <pc:sldMk cId="814611880" sldId="265"/>
        </pc:sldMkLst>
        <pc:spChg chg="mod">
          <ac:chgData name="Garrett Clayton" userId="b6cabe4ed33d3a32" providerId="LiveId" clId="{2D761FE0-FD6E-45DE-B911-26528E961244}" dt="2020-04-14T01:06:19.935" v="3161" actId="20577"/>
          <ac:spMkLst>
            <pc:docMk/>
            <pc:sldMk cId="814611880" sldId="265"/>
            <ac:spMk id="2" creationId="{5E7F4923-0BB1-4F1B-A719-A4FE19362428}"/>
          </ac:spMkLst>
        </pc:spChg>
        <pc:spChg chg="mod">
          <ac:chgData name="Garrett Clayton" userId="b6cabe4ed33d3a32" providerId="LiveId" clId="{2D761FE0-FD6E-45DE-B911-26528E961244}" dt="2020-04-25T05:39:05.905" v="7050" actId="27636"/>
          <ac:spMkLst>
            <pc:docMk/>
            <pc:sldMk cId="814611880" sldId="265"/>
            <ac:spMk id="3" creationId="{C8348D85-621F-4E77-9A10-D90A7604604C}"/>
          </ac:spMkLst>
        </pc:spChg>
      </pc:sldChg>
      <pc:sldChg chg="modSp add">
        <pc:chgData name="Garrett Clayton" userId="b6cabe4ed33d3a32" providerId="LiveId" clId="{2D761FE0-FD6E-45DE-B911-26528E961244}" dt="2020-04-25T05:46:01.673" v="7606" actId="20577"/>
        <pc:sldMkLst>
          <pc:docMk/>
          <pc:sldMk cId="1650569051" sldId="266"/>
        </pc:sldMkLst>
        <pc:spChg chg="mod">
          <ac:chgData name="Garrett Clayton" userId="b6cabe4ed33d3a32" providerId="LiveId" clId="{2D761FE0-FD6E-45DE-B911-26528E961244}" dt="2020-04-14T01:14:07.969" v="3300" actId="20577"/>
          <ac:spMkLst>
            <pc:docMk/>
            <pc:sldMk cId="1650569051" sldId="266"/>
            <ac:spMk id="2" creationId="{B9A105B7-6B9F-4352-AD1F-A9FC1B193EA0}"/>
          </ac:spMkLst>
        </pc:spChg>
        <pc:spChg chg="mod">
          <ac:chgData name="Garrett Clayton" userId="b6cabe4ed33d3a32" providerId="LiveId" clId="{2D761FE0-FD6E-45DE-B911-26528E961244}" dt="2020-04-25T05:46:01.673" v="7606" actId="20577"/>
          <ac:spMkLst>
            <pc:docMk/>
            <pc:sldMk cId="1650569051" sldId="266"/>
            <ac:spMk id="3" creationId="{22BE6842-FFC3-4AE3-825D-A7C224288A8B}"/>
          </ac:spMkLst>
        </pc:spChg>
      </pc:sldChg>
      <pc:sldChg chg="add del">
        <pc:chgData name="Garrett Clayton" userId="b6cabe4ed33d3a32" providerId="LiveId" clId="{2D761FE0-FD6E-45DE-B911-26528E961244}" dt="2020-04-24T20:30:48.381" v="4276" actId="2696"/>
        <pc:sldMkLst>
          <pc:docMk/>
          <pc:sldMk cId="809929672" sldId="267"/>
        </pc:sldMkLst>
      </pc:sldChg>
      <pc:sldChg chg="modSp add">
        <pc:chgData name="Garrett Clayton" userId="b6cabe4ed33d3a32" providerId="LiveId" clId="{2D761FE0-FD6E-45DE-B911-26528E961244}" dt="2020-04-25T04:19:29.699" v="6510" actId="27636"/>
        <pc:sldMkLst>
          <pc:docMk/>
          <pc:sldMk cId="1719185128" sldId="268"/>
        </pc:sldMkLst>
        <pc:spChg chg="mod">
          <ac:chgData name="Garrett Clayton" userId="b6cabe4ed33d3a32" providerId="LiveId" clId="{2D761FE0-FD6E-45DE-B911-26528E961244}" dt="2020-04-25T00:47:14.690" v="4641" actId="20577"/>
          <ac:spMkLst>
            <pc:docMk/>
            <pc:sldMk cId="1719185128" sldId="268"/>
            <ac:spMk id="2" creationId="{169B59C3-8596-4355-923A-EDB94B365DFC}"/>
          </ac:spMkLst>
        </pc:spChg>
        <pc:spChg chg="mod">
          <ac:chgData name="Garrett Clayton" userId="b6cabe4ed33d3a32" providerId="LiveId" clId="{2D761FE0-FD6E-45DE-B911-26528E961244}" dt="2020-04-25T04:19:29.699" v="6510" actId="27636"/>
          <ac:spMkLst>
            <pc:docMk/>
            <pc:sldMk cId="1719185128" sldId="268"/>
            <ac:spMk id="3" creationId="{08DA9867-CC3F-4A1A-A52E-295ABB5B637D}"/>
          </ac:spMkLst>
        </pc:spChg>
      </pc:sldChg>
      <pc:sldChg chg="modSp add">
        <pc:chgData name="Garrett Clayton" userId="b6cabe4ed33d3a32" providerId="LiveId" clId="{2D761FE0-FD6E-45DE-B911-26528E961244}" dt="2020-04-25T05:42:58.368" v="7436" actId="20577"/>
        <pc:sldMkLst>
          <pc:docMk/>
          <pc:sldMk cId="4157299171" sldId="269"/>
        </pc:sldMkLst>
        <pc:spChg chg="mod">
          <ac:chgData name="Garrett Clayton" userId="b6cabe4ed33d3a32" providerId="LiveId" clId="{2D761FE0-FD6E-45DE-B911-26528E961244}" dt="2020-04-24T17:12:52.038" v="4275" actId="20577"/>
          <ac:spMkLst>
            <pc:docMk/>
            <pc:sldMk cId="4157299171" sldId="269"/>
            <ac:spMk id="2" creationId="{71D5C746-765D-4136-A5D6-48859635E2BE}"/>
          </ac:spMkLst>
        </pc:spChg>
        <pc:spChg chg="mod">
          <ac:chgData name="Garrett Clayton" userId="b6cabe4ed33d3a32" providerId="LiveId" clId="{2D761FE0-FD6E-45DE-B911-26528E961244}" dt="2020-04-25T05:42:58.368" v="7436" actId="20577"/>
          <ac:spMkLst>
            <pc:docMk/>
            <pc:sldMk cId="4157299171" sldId="269"/>
            <ac:spMk id="3" creationId="{4A88164A-EADE-4FD4-8B8C-31945668E276}"/>
          </ac:spMkLst>
        </pc:spChg>
      </pc:sldChg>
      <pc:sldChg chg="addSp delSp modSp add ord">
        <pc:chgData name="Garrett Clayton" userId="b6cabe4ed33d3a32" providerId="LiveId" clId="{2D761FE0-FD6E-45DE-B911-26528E961244}" dt="2020-04-25T20:36:38.897" v="7842" actId="1076"/>
        <pc:sldMkLst>
          <pc:docMk/>
          <pc:sldMk cId="3421774376" sldId="270"/>
        </pc:sldMkLst>
        <pc:spChg chg="mod">
          <ac:chgData name="Garrett Clayton" userId="b6cabe4ed33d3a32" providerId="LiveId" clId="{2D761FE0-FD6E-45DE-B911-26528E961244}" dt="2020-04-25T04:19:50.932" v="6553" actId="20577"/>
          <ac:spMkLst>
            <pc:docMk/>
            <pc:sldMk cId="3421774376" sldId="270"/>
            <ac:spMk id="2" creationId="{02C47235-072E-4CA8-9AFB-9C9065C03070}"/>
          </ac:spMkLst>
        </pc:spChg>
        <pc:spChg chg="del">
          <ac:chgData name="Garrett Clayton" userId="b6cabe4ed33d3a32" providerId="LiveId" clId="{2D761FE0-FD6E-45DE-B911-26528E961244}" dt="2020-04-25T02:11:13.521" v="5310" actId="931"/>
          <ac:spMkLst>
            <pc:docMk/>
            <pc:sldMk cId="3421774376" sldId="270"/>
            <ac:spMk id="3" creationId="{27D7A495-2F85-4370-8F5D-D9617CC79D5B}"/>
          </ac:spMkLst>
        </pc:spChg>
        <pc:spChg chg="add mod">
          <ac:chgData name="Garrett Clayton" userId="b6cabe4ed33d3a32" providerId="LiveId" clId="{2D761FE0-FD6E-45DE-B911-26528E961244}" dt="2020-04-25T20:36:38.897" v="7842" actId="1076"/>
          <ac:spMkLst>
            <pc:docMk/>
            <pc:sldMk cId="3421774376" sldId="270"/>
            <ac:spMk id="8" creationId="{A8F83674-6494-44BB-B2C8-630A004E0243}"/>
          </ac:spMkLst>
        </pc:spChg>
        <pc:picChg chg="add del mod">
          <ac:chgData name="Garrett Clayton" userId="b6cabe4ed33d3a32" providerId="LiveId" clId="{2D761FE0-FD6E-45DE-B911-26528E961244}" dt="2020-04-25T20:35:07.511" v="7757" actId="478"/>
          <ac:picMkLst>
            <pc:docMk/>
            <pc:sldMk cId="3421774376" sldId="270"/>
            <ac:picMk id="3" creationId="{C9522FDD-C513-4369-B560-53EBF34DE21F}"/>
          </ac:picMkLst>
        </pc:picChg>
        <pc:picChg chg="add mod">
          <ac:chgData name="Garrett Clayton" userId="b6cabe4ed33d3a32" providerId="LiveId" clId="{2D761FE0-FD6E-45DE-B911-26528E961244}" dt="2020-04-25T20:36:08.752" v="7761" actId="1076"/>
          <ac:picMkLst>
            <pc:docMk/>
            <pc:sldMk cId="3421774376" sldId="270"/>
            <ac:picMk id="4" creationId="{F2BC38B4-44FA-497B-9F77-ADDD2B2CC1FE}"/>
          </ac:picMkLst>
        </pc:picChg>
        <pc:picChg chg="add mod">
          <ac:chgData name="Garrett Clayton" userId="b6cabe4ed33d3a32" providerId="LiveId" clId="{2D761FE0-FD6E-45DE-B911-26528E961244}" dt="2020-04-25T20:35:00.234" v="7755" actId="1076"/>
          <ac:picMkLst>
            <pc:docMk/>
            <pc:sldMk cId="3421774376" sldId="270"/>
            <ac:picMk id="5" creationId="{317267D5-28A1-4DAD-99DA-46DA663AB8C1}"/>
          </ac:picMkLst>
        </pc:picChg>
        <pc:picChg chg="add mod">
          <ac:chgData name="Garrett Clayton" userId="b6cabe4ed33d3a32" providerId="LiveId" clId="{2D761FE0-FD6E-45DE-B911-26528E961244}" dt="2020-04-25T20:35:00.234" v="7755" actId="1076"/>
          <ac:picMkLst>
            <pc:docMk/>
            <pc:sldMk cId="3421774376" sldId="270"/>
            <ac:picMk id="7" creationId="{C50D419F-C82E-43E7-BBD3-27004BB0F2EF}"/>
          </ac:picMkLst>
        </pc:picChg>
      </pc:sldChg>
      <pc:sldChg chg="addSp delSp modSp add mod setBg">
        <pc:chgData name="Garrett Clayton" userId="b6cabe4ed33d3a32" providerId="LiveId" clId="{2D761FE0-FD6E-45DE-B911-26528E961244}" dt="2020-04-25T05:24:39.753" v="6916" actId="26606"/>
        <pc:sldMkLst>
          <pc:docMk/>
          <pc:sldMk cId="1563070933" sldId="271"/>
        </pc:sldMkLst>
        <pc:spChg chg="mod">
          <ac:chgData name="Garrett Clayton" userId="b6cabe4ed33d3a32" providerId="LiveId" clId="{2D761FE0-FD6E-45DE-B911-26528E961244}" dt="2020-04-25T05:24:39.753" v="6916" actId="26606"/>
          <ac:spMkLst>
            <pc:docMk/>
            <pc:sldMk cId="1563070933" sldId="271"/>
            <ac:spMk id="2" creationId="{4B9222A0-B1C1-4068-8BA6-6F0C5886476F}"/>
          </ac:spMkLst>
        </pc:spChg>
        <pc:spChg chg="del">
          <ac:chgData name="Garrett Clayton" userId="b6cabe4ed33d3a32" providerId="LiveId" clId="{2D761FE0-FD6E-45DE-B911-26528E961244}" dt="2020-04-25T05:23:09.401" v="6905" actId="931"/>
          <ac:spMkLst>
            <pc:docMk/>
            <pc:sldMk cId="1563070933" sldId="271"/>
            <ac:spMk id="3" creationId="{1AB12B26-D472-4EBF-AC12-94631AF5C766}"/>
          </ac:spMkLst>
        </pc:spChg>
        <pc:spChg chg="add">
          <ac:chgData name="Garrett Clayton" userId="b6cabe4ed33d3a32" providerId="LiveId" clId="{2D761FE0-FD6E-45DE-B911-26528E961244}" dt="2020-04-25T05:24:39.753" v="6916" actId="26606"/>
          <ac:spMkLst>
            <pc:docMk/>
            <pc:sldMk cId="1563070933" sldId="271"/>
            <ac:spMk id="10" creationId="{39E3965E-AC41-4711-9D10-E25ABB132D86}"/>
          </ac:spMkLst>
        </pc:spChg>
        <pc:spChg chg="add">
          <ac:chgData name="Garrett Clayton" userId="b6cabe4ed33d3a32" providerId="LiveId" clId="{2D761FE0-FD6E-45DE-B911-26528E961244}" dt="2020-04-25T05:24:39.753" v="6916" actId="26606"/>
          <ac:spMkLst>
            <pc:docMk/>
            <pc:sldMk cId="1563070933" sldId="271"/>
            <ac:spMk id="14" creationId="{E75F8FC7-2268-462F-AFF6-A4A975C3444E}"/>
          </ac:spMkLst>
        </pc:spChg>
        <pc:spChg chg="add">
          <ac:chgData name="Garrett Clayton" userId="b6cabe4ed33d3a32" providerId="LiveId" clId="{2D761FE0-FD6E-45DE-B911-26528E961244}" dt="2020-04-25T05:24:39.753" v="6916" actId="26606"/>
          <ac:spMkLst>
            <pc:docMk/>
            <pc:sldMk cId="1563070933" sldId="271"/>
            <ac:spMk id="18" creationId="{7EE051E9-6C07-4FBB-B4F7-EDF8DDEAA6DA}"/>
          </ac:spMkLst>
        </pc:spChg>
        <pc:picChg chg="add mod">
          <ac:chgData name="Garrett Clayton" userId="b6cabe4ed33d3a32" providerId="LiveId" clId="{2D761FE0-FD6E-45DE-B911-26528E961244}" dt="2020-04-25T05:24:39.753" v="6916" actId="26606"/>
          <ac:picMkLst>
            <pc:docMk/>
            <pc:sldMk cId="1563070933" sldId="271"/>
            <ac:picMk id="5" creationId="{E40C1AAE-8C62-4ACA-BC1F-EB6BA07C22D3}"/>
          </ac:picMkLst>
        </pc:picChg>
        <pc:cxnChg chg="add">
          <ac:chgData name="Garrett Clayton" userId="b6cabe4ed33d3a32" providerId="LiveId" clId="{2D761FE0-FD6E-45DE-B911-26528E961244}" dt="2020-04-25T05:24:39.753" v="6916" actId="26606"/>
          <ac:cxnSpMkLst>
            <pc:docMk/>
            <pc:sldMk cId="1563070933" sldId="271"/>
            <ac:cxnSpMk id="12" creationId="{1F5DC8C3-BA5F-4EED-BB9A-A14272BD82A1}"/>
          </ac:cxnSpMkLst>
        </pc:cxnChg>
        <pc:cxnChg chg="add">
          <ac:chgData name="Garrett Clayton" userId="b6cabe4ed33d3a32" providerId="LiveId" clId="{2D761FE0-FD6E-45DE-B911-26528E961244}" dt="2020-04-25T05:24:39.753" v="6916" actId="26606"/>
          <ac:cxnSpMkLst>
            <pc:docMk/>
            <pc:sldMk cId="1563070933" sldId="271"/>
            <ac:cxnSpMk id="16" creationId="{BEF45B32-FB97-49CC-B778-CA7CF87BEF7A}"/>
          </ac:cxnSpMkLst>
        </pc:cxnChg>
      </pc:sldChg>
      <pc:sldChg chg="addSp modSp add">
        <pc:chgData name="Garrett Clayton" userId="b6cabe4ed33d3a32" providerId="LiveId" clId="{2D761FE0-FD6E-45DE-B911-26528E961244}" dt="2020-04-25T05:48:55.881" v="7741" actId="20577"/>
        <pc:sldMkLst>
          <pc:docMk/>
          <pc:sldMk cId="2399914208" sldId="272"/>
        </pc:sldMkLst>
        <pc:spChg chg="add mod">
          <ac:chgData name="Garrett Clayton" userId="b6cabe4ed33d3a32" providerId="LiveId" clId="{2D761FE0-FD6E-45DE-B911-26528E961244}" dt="2020-04-25T05:48:55.881" v="7741" actId="20577"/>
          <ac:spMkLst>
            <pc:docMk/>
            <pc:sldMk cId="2399914208" sldId="272"/>
            <ac:spMk id="2" creationId="{89F510FD-9132-424D-84D9-76EB6B18E5FF}"/>
          </ac:spMkLst>
        </pc:spChg>
      </pc:sldChg>
      <pc:sldChg chg="modSp add del">
        <pc:chgData name="Garrett Clayton" userId="b6cabe4ed33d3a32" providerId="LiveId" clId="{2D761FE0-FD6E-45DE-B911-26528E961244}" dt="2020-04-25T05:47:51.302" v="7612" actId="2696"/>
        <pc:sldMkLst>
          <pc:docMk/>
          <pc:sldMk cId="4135035026" sldId="272"/>
        </pc:sldMkLst>
        <pc:spChg chg="mod">
          <ac:chgData name="Garrett Clayton" userId="b6cabe4ed33d3a32" providerId="LiveId" clId="{2D761FE0-FD6E-45DE-B911-26528E961244}" dt="2020-04-25T05:47:43.573" v="7611" actId="20577"/>
          <ac:spMkLst>
            <pc:docMk/>
            <pc:sldMk cId="4135035026" sldId="272"/>
            <ac:spMk id="2" creationId="{370F01AE-FC18-4EB2-AE57-00A05147E3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7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7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99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59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8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5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00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0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3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75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0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73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eyondtrust.com/" TargetMode="External"/><Relationship Id="rId2" Type="http://schemas.openxmlformats.org/officeDocument/2006/relationships/hyperlink" Target="https://lolbas-project.github.i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ryps1s/endpoint-isolation-with-the-windows-firewall-462a795f4cfb" TargetMode="External"/><Relationship Id="rId2" Type="http://schemas.openxmlformats.org/officeDocument/2006/relationships/hyperlink" Target="https://channel9.msdn.com/Events/Ignite/New-Zealand-2016/M37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eyondtrust.com/resources/webcasts/how-to-hack-and-then-defend-the-endpoint-1" TargetMode="External"/><Relationship Id="rId4" Type="http://schemas.openxmlformats.org/officeDocument/2006/relationships/hyperlink" Target="https://docs.microsoft.com/en-us/windows-server/identity/securing-privileged-access/privileged-access-workstatio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>
            <a:extLst>
              <a:ext uri="{FF2B5EF4-FFF2-40B4-BE49-F238E27FC236}">
                <a16:creationId xmlns:a16="http://schemas.microsoft.com/office/drawing/2014/main" id="{4D3ABF9C-A51A-4153-AA1B-98A7CF751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1" b="730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25624-7893-4AC2-BD53-B998530DE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49"/>
            <a:ext cx="10058400" cy="3663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 Paranoid Administrator’s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 Guide to Windows Firewall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DB2AF-7807-4AB2-B2CD-AE24D5E45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158916"/>
            <a:ext cx="10058400" cy="119583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Garrett Clayton 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@</a:t>
            </a:r>
            <a:r>
              <a:rPr lang="en-US" sz="1800" dirty="0" err="1">
                <a:solidFill>
                  <a:schemeClr val="bg1"/>
                </a:solidFill>
              </a:rPr>
              <a:t>cyberscrying</a:t>
            </a:r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068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30757F-8FFB-4FDE-9DDD-BE35C8990899}"/>
              </a:ext>
            </a:extLst>
          </p:cNvPr>
          <p:cNvSpPr txBox="1"/>
          <p:nvPr/>
        </p:nvSpPr>
        <p:spPr>
          <a:xfrm>
            <a:off x="1041009" y="2335237"/>
            <a:ext cx="9988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Assurance is accomplished by having draconian control over interactions between entities.</a:t>
            </a:r>
          </a:p>
          <a:p>
            <a:endParaRPr lang="en-US" sz="2400" dirty="0"/>
          </a:p>
          <a:p>
            <a:r>
              <a:rPr lang="en-US" sz="2400" dirty="0"/>
              <a:t>- Every dictator ever</a:t>
            </a:r>
          </a:p>
        </p:txBody>
      </p:sp>
    </p:spTree>
    <p:extLst>
      <p:ext uri="{BB962C8B-B14F-4D97-AF65-F5344CB8AC3E}">
        <p14:creationId xmlns:p14="http://schemas.microsoft.com/office/powerpoint/2010/main" val="3847062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88E7-B5B3-4EBD-92AD-5DAB711A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Policies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EAAA2A-858D-4FC6-92A6-066C56EE4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488" y="2612633"/>
            <a:ext cx="5216992" cy="2060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C7CB3F-C38C-4984-8738-3104FA97F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7487"/>
            <a:ext cx="4800500" cy="17825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BA34D0-58D4-4749-ADBC-AC18890716D7}"/>
              </a:ext>
            </a:extLst>
          </p:cNvPr>
          <p:cNvSpPr/>
          <p:nvPr/>
        </p:nvSpPr>
        <p:spPr>
          <a:xfrm>
            <a:off x="1559804" y="2061156"/>
            <a:ext cx="8153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Use OU’s &amp; Security Groups to Customize Rules for Applications Running on Servers &amp; sensitive systems!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5947D8-7A3E-49FA-8528-422334C83DC8}"/>
              </a:ext>
            </a:extLst>
          </p:cNvPr>
          <p:cNvSpPr txBox="1"/>
          <p:nvPr/>
        </p:nvSpPr>
        <p:spPr>
          <a:xfrm>
            <a:off x="2933986" y="4856895"/>
            <a:ext cx="6495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There’s no excuse for not controlling what process can communicate where in our environment! 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Time for the first demo: High Security Windows Firewall!</a:t>
            </a:r>
          </a:p>
        </p:txBody>
      </p:sp>
    </p:spTree>
    <p:extLst>
      <p:ext uri="{BB962C8B-B14F-4D97-AF65-F5344CB8AC3E}">
        <p14:creationId xmlns:p14="http://schemas.microsoft.com/office/powerpoint/2010/main" val="369036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05B7-6B9F-4352-AD1F-A9FC1B19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We Will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E6842-FFC3-4AE3-825D-A7C224288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Sysinternals Process Monitor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Filter “begins with” TCP &amp; UDP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Immediate TCP Disconnects indicate Windows Firewall blockage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Netstat or Get-</a:t>
            </a:r>
            <a:r>
              <a:rPr lang="en-US" dirty="0" err="1"/>
              <a:t>NetTCPConnection</a:t>
            </a:r>
            <a:r>
              <a:rPr lang="en-US" dirty="0"/>
              <a:t> / Get-</a:t>
            </a:r>
            <a:r>
              <a:rPr lang="en-US" dirty="0" err="1"/>
              <a:t>NetUDPConnection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Windows Firewall log file: %WINDIR%\system32\logfiles\firewall\pfirewall.log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PSexec</a:t>
            </a:r>
            <a:r>
              <a:rPr lang="en-US" dirty="0"/>
              <a:t> to test lateral movement using SMB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69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A152-4E7A-49C2-A446-8C592F20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Garrett you are f***</a:t>
            </a:r>
            <a:r>
              <a:rPr lang="en-US" dirty="0" err="1"/>
              <a:t>ing</a:t>
            </a:r>
            <a:r>
              <a:rPr lang="en-US" dirty="0"/>
              <a:t> crazy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4114D-3728-4DFF-ADEF-86BDE3C0E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73032"/>
            <a:ext cx="10058400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Ok, ok so that sounds hard, but what if we just want a quick win?</a:t>
            </a:r>
          </a:p>
          <a:p>
            <a:pPr marL="0" indent="0" algn="ctr">
              <a:buNone/>
            </a:pPr>
            <a:r>
              <a:rPr lang="en-US" b="1" dirty="0"/>
              <a:t>Block the LOLBAS! </a:t>
            </a:r>
            <a:br>
              <a:rPr lang="en-US" b="1" u="sng" dirty="0"/>
            </a:br>
            <a:r>
              <a:rPr lang="en-US" b="1" dirty="0">
                <a:hlinkClick r:id="rId2"/>
              </a:rPr>
              <a:t>https://lolbas-project.github.io</a:t>
            </a:r>
            <a:endParaRPr lang="en-US" b="1" dirty="0"/>
          </a:p>
          <a:p>
            <a:pPr marL="0" indent="0" algn="ctr">
              <a:buNone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to Oddvar Moe @</a:t>
            </a:r>
            <a:r>
              <a:rPr 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oddvarmoe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hosting this repo!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You should already have application whitelisting &amp; privileged access management</a:t>
            </a:r>
            <a:br>
              <a:rPr lang="en-US" dirty="0"/>
            </a:br>
            <a:r>
              <a:rPr lang="en-US" dirty="0"/>
              <a:t>(Shameless plug for </a:t>
            </a:r>
            <a:r>
              <a:rPr lang="en-US" dirty="0">
                <a:hlinkClick r:id="rId3"/>
              </a:rPr>
              <a:t>https://beyondtrust.com</a:t>
            </a:r>
            <a:r>
              <a:rPr lang="en-US" dirty="0"/>
              <a:t> products)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COMBINED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Kills command &amp; control as well as initial exploitation using macros, scripts,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Can prevent </a:t>
            </a:r>
            <a:r>
              <a:rPr lang="en-US" dirty="0" err="1"/>
              <a:t>meterpreter</a:t>
            </a:r>
            <a:r>
              <a:rPr lang="en-US" dirty="0"/>
              <a:t> from residing in low-privileged legitimate processes (explorer.exe)</a:t>
            </a:r>
          </a:p>
        </p:txBody>
      </p:sp>
    </p:spTree>
    <p:extLst>
      <p:ext uri="{BB962C8B-B14F-4D97-AF65-F5344CB8AC3E}">
        <p14:creationId xmlns:p14="http://schemas.microsoft.com/office/powerpoint/2010/main" val="3002599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C746-765D-4136-A5D6-48859635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Demo – LOLBAS Firewall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8164A-EADE-4FD4-8B8C-31945668E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Easily stop payload delivery and some Command &amp; Control over common binaries: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rundll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wscript</a:t>
            </a:r>
            <a:r>
              <a:rPr lang="en-US" dirty="0"/>
              <a:t>/script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PowerShell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Evasion with Meterpreter process migration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Prevent lateral movement: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PSexec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WMI remote process launch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WSMan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99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222A0-B1C1-4068-8BA6-6F0C5886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8013" y="639098"/>
            <a:ext cx="4813072" cy="35711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tx1">
                    <a:lumMod val="85000"/>
                    <a:lumOff val="15000"/>
                  </a:schemeClr>
                </a:solidFill>
              </a:rPr>
              <a:t>A Defensible Security Architecture With Windows Firewall</a:t>
            </a:r>
          </a:p>
        </p:txBody>
      </p:sp>
      <p:pic>
        <p:nvPicPr>
          <p:cNvPr id="5" name="Content Placeholder 4" descr="A picture containing clock&#10;&#10;Description automatically generated">
            <a:extLst>
              <a:ext uri="{FF2B5EF4-FFF2-40B4-BE49-F238E27FC236}">
                <a16:creationId xmlns:a16="http://schemas.microsoft.com/office/drawing/2014/main" id="{E40C1AAE-8C62-4ACA-BC1F-EB6BA07C2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1" b="1"/>
          <a:stretch/>
        </p:blipFill>
        <p:spPr>
          <a:xfrm>
            <a:off x="633999" y="640081"/>
            <a:ext cx="5462001" cy="505415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8549" y="437114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3070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4923-0BB1-4F1B-A719-A4FE1936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&amp; 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48D85-621F-4E77-9A10-D90A76046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https://channel9.msdn.com/Events/Ignite/New-Zealand-2016/M377</a:t>
            </a:r>
            <a:endParaRPr lang="en-US" dirty="0"/>
          </a:p>
          <a:p>
            <a:r>
              <a:rPr lang="en-US" dirty="0">
                <a:hlinkClick r:id="rId3"/>
              </a:rPr>
              <a:t>https://medium.com/@cryps1s/endpoint-isolation-with-the-windows-firewall-462a795f4cfb</a:t>
            </a:r>
            <a:endParaRPr lang="en-US" dirty="0"/>
          </a:p>
          <a:p>
            <a:r>
              <a:rPr lang="en-US" dirty="0">
                <a:hlinkClick r:id="rId4"/>
              </a:rPr>
              <a:t>https://docs.microsoft.com/en-us/windows-server/identity/securing-privileged-access/privileged-access-workstations</a:t>
            </a:r>
            <a:endParaRPr lang="en-US" dirty="0"/>
          </a:p>
          <a:p>
            <a:r>
              <a:rPr lang="en-US" dirty="0">
                <a:hlinkClick r:id="rId5"/>
              </a:rPr>
              <a:t>https://www.beyondtrust.com/resources/webcasts/how-to-hack-and-then-defend-the-endpoint-1</a:t>
            </a:r>
            <a:endParaRPr lang="en-US" dirty="0"/>
          </a:p>
          <a:p>
            <a:r>
              <a:rPr lang="en-US" dirty="0"/>
              <a:t>Special thanks to…</a:t>
            </a:r>
          </a:p>
          <a:p>
            <a:r>
              <a:rPr lang="en-US" dirty="0"/>
              <a:t>Jessica Payne @</a:t>
            </a:r>
            <a:r>
              <a:rPr lang="en-US" dirty="0" err="1"/>
              <a:t>jepayneMSFT</a:t>
            </a:r>
            <a:endParaRPr lang="en-US" dirty="0"/>
          </a:p>
          <a:p>
            <a:r>
              <a:rPr lang="en-US" dirty="0"/>
              <a:t>Oddvar Moe @</a:t>
            </a:r>
            <a:r>
              <a:rPr lang="en-US" dirty="0" err="1"/>
              <a:t>Oddvarmoe</a:t>
            </a:r>
            <a:endParaRPr lang="en-US" dirty="0"/>
          </a:p>
          <a:p>
            <a:r>
              <a:rPr lang="en-US" dirty="0"/>
              <a:t>Paula </a:t>
            </a:r>
            <a:r>
              <a:rPr lang="en-US" dirty="0" err="1"/>
              <a:t>Januszkiewicz</a:t>
            </a:r>
            <a:r>
              <a:rPr lang="en-US" dirty="0"/>
              <a:t> @</a:t>
            </a:r>
            <a:r>
              <a:rPr lang="en-US" dirty="0" err="1"/>
              <a:t>PaulaCqure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1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9F18-F057-4694-BF53-995358FC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47663-1CB4-4C7A-AB84-2352C5A6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6+ years in 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System Administrator gone Security Analyst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Windows &amp; Microsoft platforms have always been my home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93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CB50-5C24-4BA6-A9FF-B6A91EE49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br>
              <a:rPr lang="en-US" dirty="0"/>
            </a:br>
            <a:r>
              <a:rPr lang="en-US" dirty="0"/>
              <a:t>Misconceptions About Windows Firewall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176D7-3486-433A-9888-BB8691AB3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2701"/>
            <a:ext cx="10058400" cy="214312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Cannot stop malware or advanced threats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Does not hinder attackers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Can be easily “bypassed”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Is difficult to design, implement, manage compared to internetwork device filtering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Turn it off!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26" name="Picture 2" descr="Windows Firewall by d34thd3lirious - Meme Center">
            <a:extLst>
              <a:ext uri="{FF2B5EF4-FFF2-40B4-BE49-F238E27FC236}">
                <a16:creationId xmlns:a16="http://schemas.microsoft.com/office/drawing/2014/main" id="{3C6E70BF-405F-42D1-9EDA-5704056DD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52" y="4196716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r real though - Imgflip">
            <a:extLst>
              <a:ext uri="{FF2B5EF4-FFF2-40B4-BE49-F238E27FC236}">
                <a16:creationId xmlns:a16="http://schemas.microsoft.com/office/drawing/2014/main" id="{C9B7AE03-0D0C-4BCE-A739-2B662ADBB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088" y="4234816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h, windows firewall How useless can you get? - Memebase - Funny Memes">
            <a:extLst>
              <a:ext uri="{FF2B5EF4-FFF2-40B4-BE49-F238E27FC236}">
                <a16:creationId xmlns:a16="http://schemas.microsoft.com/office/drawing/2014/main" id="{F488564E-F934-4D0E-8AB6-F35EAD467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974" y="4234816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indows Firewall? Better just turn that off real quick ...">
            <a:extLst>
              <a:ext uri="{FF2B5EF4-FFF2-40B4-BE49-F238E27FC236}">
                <a16:creationId xmlns:a16="http://schemas.microsoft.com/office/drawing/2014/main" id="{6F8672DC-E821-46F4-9BDD-98386128D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860" y="4234817"/>
            <a:ext cx="1903997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12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F510FD-9132-424D-84D9-76EB6B18E5FF}"/>
              </a:ext>
            </a:extLst>
          </p:cNvPr>
          <p:cNvSpPr txBox="1"/>
          <p:nvPr/>
        </p:nvSpPr>
        <p:spPr>
          <a:xfrm>
            <a:off x="2259623" y="2892669"/>
            <a:ext cx="724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truth is more complex and directly impacts your security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9991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828F-3D30-4AD8-B9E3-6250D48B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274" y="327546"/>
            <a:ext cx="10058400" cy="1450757"/>
          </a:xfrm>
        </p:spPr>
        <p:txBody>
          <a:bodyPr/>
          <a:lstStyle/>
          <a:p>
            <a:r>
              <a:rPr lang="en-US" dirty="0"/>
              <a:t>The Good: What Can Defenders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4128-071E-4732-902D-866069C2D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Block/Filter inbound connectivity to our machines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Hamper lateral movement!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SMB (</a:t>
            </a:r>
            <a:r>
              <a:rPr lang="en-US" dirty="0" err="1"/>
              <a:t>psexec</a:t>
            </a:r>
            <a:r>
              <a:rPr lang="en-US" dirty="0"/>
              <a:t> abuse &amp; pass-the-hash)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RDP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WMI/RPC/DCOM (remote process launch)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WSman</a:t>
            </a:r>
            <a:r>
              <a:rPr lang="en-US" dirty="0"/>
              <a:t> (PowerShell Remoting)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Internetwork device that filters within layer 2?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Deny by default – Always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Block/Filter outbound connectivity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You can stop Microsoft’s own telemetry from working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We can deny by default and restrict connectivity to executable paths… so how paranoid are you?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Allow-by-default filtering is suboptimal for defending against Command &amp; Control </a:t>
            </a:r>
            <a:r>
              <a:rPr lang="en-US" u="sng" dirty="0"/>
              <a:t>without</a:t>
            </a:r>
            <a:r>
              <a:rPr lang="en-US" dirty="0"/>
              <a:t> application whitelisting!</a:t>
            </a:r>
          </a:p>
        </p:txBody>
      </p:sp>
    </p:spTree>
    <p:extLst>
      <p:ext uri="{BB962C8B-B14F-4D97-AF65-F5344CB8AC3E}">
        <p14:creationId xmlns:p14="http://schemas.microsoft.com/office/powerpoint/2010/main" val="217931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59C3-8596-4355-923A-EDB94B36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9867-CC3F-4A1A-A52E-295ABB5B6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Prioritize blocking outbound connectivity from known living-off-the-land executables and scripts (LOLBAS) on your endpoints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wscript</a:t>
            </a:r>
            <a:r>
              <a:rPr lang="en-US" dirty="0"/>
              <a:t>/</a:t>
            </a:r>
            <a:r>
              <a:rPr lang="en-US" dirty="0" err="1"/>
              <a:t>cscript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PowerShell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cmd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Certutil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Explorer?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Prevent the attacker from establishing connections over legitimate binaries like scripting engines!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Of these methods, which do you choose in what scenario?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You </a:t>
            </a:r>
            <a:r>
              <a:rPr lang="en-US" u="sng" dirty="0"/>
              <a:t>need</a:t>
            </a:r>
            <a:r>
              <a:rPr lang="en-US" dirty="0"/>
              <a:t> application whitelisting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are the limitations when trying to prevent Command &amp; Control?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18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7235-072E-4CA8-9AFB-9C9065C0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Bad: Process Socket Migration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317267D5-28A1-4DAD-99DA-46DA663AB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92273"/>
            <a:ext cx="3022402" cy="2516101"/>
          </a:xfr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50D419F-C82E-43E7-BBD3-27004BB0F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227" y="1992273"/>
            <a:ext cx="3022402" cy="25161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F83674-6494-44BB-B2C8-630A004E0243}"/>
              </a:ext>
            </a:extLst>
          </p:cNvPr>
          <p:cNvSpPr txBox="1"/>
          <p:nvPr/>
        </p:nvSpPr>
        <p:spPr>
          <a:xfrm>
            <a:off x="7749957" y="1992273"/>
            <a:ext cx="38655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Allows evasion of Windows Firewall by injecting into legitimate processes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Tricky for defenders to detect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Original binary generates Sysmon Event ID 3. Does not reoccur on migration.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netstat –</a:t>
            </a:r>
            <a:r>
              <a:rPr lang="en-US" dirty="0" err="1"/>
              <a:t>ano</a:t>
            </a:r>
            <a:r>
              <a:rPr lang="en-US" dirty="0"/>
              <a:t> will show a Process ID that is no longer running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Process Monitor shows no TCP operations events after migration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Sysmon </a:t>
            </a:r>
            <a:r>
              <a:rPr lang="en-US" dirty="0" err="1"/>
              <a:t>CreateRemoteThread</a:t>
            </a:r>
            <a:r>
              <a:rPr lang="en-US" dirty="0"/>
              <a:t> (</a:t>
            </a:r>
            <a:r>
              <a:rPr lang="en-US" dirty="0" err="1"/>
              <a:t>EventID</a:t>
            </a:r>
            <a:r>
              <a:rPr lang="en-US" dirty="0"/>
              <a:t> 8) can detect.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Conclusion: you absolutely must block or detect the initial TCP handshake by executable.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C38B4-44FA-497B-9F77-ADDD2B2CC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174" y="4867566"/>
            <a:ext cx="3025448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7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7FBD-0A78-4A03-8BEC-351BE381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Microsoft’s Recommendation: PAWs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72F2E-C9A2-4E9E-B2A7-4B5F8B188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Tiered Administrative Model is an Active Directory architecture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Tier 0 is the highest level of administration, should only be done from Privileged Access Workstations (PAWs)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Perfect candidates for least-privilege (ultra-paranoid mode) Windows Firewall configurations: Blocks on the SYN!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Good security architecture is putting your PAWs on a separate network which can administer systems over WMI/RDP/SMB/</a:t>
            </a:r>
            <a:r>
              <a:rPr lang="en-US" dirty="0" err="1"/>
              <a:t>WSman</a:t>
            </a:r>
            <a:r>
              <a:rPr lang="en-US" dirty="0"/>
              <a:t> via inbound rules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Your PAW should not talk to the internet**</a:t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cLoUd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36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C504C2-D69E-49FC-849A-FA4269971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754250" cy="31253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61D117-C100-4138-890B-44C0F60C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7289" y="97747"/>
            <a:ext cx="3362441" cy="3646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AB8FB-BC12-4E74-8939-06437F65A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419" y="3295784"/>
            <a:ext cx="10024048" cy="574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4FF1D-9B18-4725-ABB3-54C85F612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838" y="3870045"/>
            <a:ext cx="9955162" cy="289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56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223C2A"/>
      </a:dk2>
      <a:lt2>
        <a:srgbClr val="E8E3E2"/>
      </a:lt2>
      <a:accent1>
        <a:srgbClr val="46ADC0"/>
      </a:accent1>
      <a:accent2>
        <a:srgbClr val="37B594"/>
      </a:accent2>
      <a:accent3>
        <a:srgbClr val="43B768"/>
      </a:accent3>
      <a:accent4>
        <a:srgbClr val="43B537"/>
      </a:accent4>
      <a:accent5>
        <a:srgbClr val="7BB141"/>
      </a:accent5>
      <a:accent6>
        <a:srgbClr val="9FA833"/>
      </a:accent6>
      <a:hlink>
        <a:srgbClr val="519130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760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Georgia Pro Cond Light</vt:lpstr>
      <vt:lpstr>Speak Pro</vt:lpstr>
      <vt:lpstr>Wingdings</vt:lpstr>
      <vt:lpstr>RetrospectVTI</vt:lpstr>
      <vt:lpstr>A Paranoid Administrator’s  Guide to Windows Firewall</vt:lpstr>
      <vt:lpstr>About Me </vt:lpstr>
      <vt:lpstr>Why? Misconceptions About Windows Firewall</vt:lpstr>
      <vt:lpstr>PowerPoint Presentation</vt:lpstr>
      <vt:lpstr>The Good: What Can Defenders Do?</vt:lpstr>
      <vt:lpstr>The Good cont.</vt:lpstr>
      <vt:lpstr>The Bad: Process Socket Migration</vt:lpstr>
      <vt:lpstr>Microsoft’s Recommendation: PAWs</vt:lpstr>
      <vt:lpstr>PowerPoint Presentation</vt:lpstr>
      <vt:lpstr>PowerPoint Presentation</vt:lpstr>
      <vt:lpstr>Layering Policies</vt:lpstr>
      <vt:lpstr>Tools We Will Use</vt:lpstr>
      <vt:lpstr>Garrett you are f***ing crazy</vt:lpstr>
      <vt:lpstr>Second Demo – LOLBAS Firewall Blocks</vt:lpstr>
      <vt:lpstr>A Defensible Security Architecture With Windows Firewall</vt:lpstr>
      <vt:lpstr>References &amp; 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Paranoid Administrator’s  Guide to Windows Firewall</dc:title>
  <dc:creator>Garrett Clayton</dc:creator>
  <cp:lastModifiedBy>Garrett Clayton</cp:lastModifiedBy>
  <cp:revision>1</cp:revision>
  <dcterms:created xsi:type="dcterms:W3CDTF">2020-04-25T05:24:39Z</dcterms:created>
  <dcterms:modified xsi:type="dcterms:W3CDTF">2020-04-25T20:36:40Z</dcterms:modified>
</cp:coreProperties>
</file>