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F52A-C9AD-4E25-934B-9C16DFF2B5EF}" type="datetimeFigureOut">
              <a:rPr lang="en-US" smtClean="0"/>
              <a:t>11/01/2017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ACDC-6004-4A1D-947F-312EC85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6400800" cy="1752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Subject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03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veterinarian need a system for his clinic in order to manage appointments and selling animal accessories.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6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u="sng" dirty="0" smtClean="0"/>
              <a:t>Software requirements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2 software , 1 for stock and appointments </a:t>
            </a:r>
            <a:r>
              <a:rPr lang="en-US" dirty="0" smtClean="0"/>
              <a:t>and other </a:t>
            </a:r>
            <a:r>
              <a:rPr lang="en-US" dirty="0" smtClean="0"/>
              <a:t>for POS.</a:t>
            </a:r>
          </a:p>
          <a:p>
            <a:pPr lvl="1">
              <a:buFont typeface="Wingdings" pitchFamily="2" charset="2"/>
              <a:buChar char="§"/>
            </a:pPr>
            <a:r>
              <a:rPr lang="en-US" u="sng" dirty="0" smtClean="0"/>
              <a:t>Stock and appointments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The veterinarian buy his items from many suppliers.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The veterinarian may not pay for supplier on spot, so each </a:t>
            </a:r>
            <a:r>
              <a:rPr lang="en-US" dirty="0" smtClean="0"/>
              <a:t>supplier must </a:t>
            </a:r>
            <a:r>
              <a:rPr lang="en-US" dirty="0" smtClean="0"/>
              <a:t>have an account in order to know the debits and credits.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The order is being send by email or by phone with ability to be cancelled.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ost of the items does not contain barcodes. </a:t>
            </a:r>
          </a:p>
          <a:p>
            <a:pPr lvl="2">
              <a:buFont typeface="Courier New" pitchFamily="49" charset="0"/>
              <a:buChar char="o"/>
            </a:pPr>
            <a:endParaRPr lang="en-US" dirty="0" smtClean="0"/>
          </a:p>
          <a:p>
            <a:pPr lvl="2">
              <a:buFont typeface="Courier New" pitchFamily="49" charset="0"/>
              <a:buChar char="o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/>
          <a:lstStyle/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At the end of the day the veterinarian needs to see reports about sales and item </a:t>
            </a:r>
            <a:r>
              <a:rPr lang="en-US" dirty="0" smtClean="0"/>
              <a:t>sold (Stock).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67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26564</TotalTime>
  <Words>122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Office Theme</vt:lpstr>
      <vt:lpstr>System Analysis</vt:lpstr>
      <vt:lpstr>Subject</vt:lpstr>
      <vt:lpstr>Requirements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User</dc:creator>
  <cp:lastModifiedBy>MILED EL KAREH</cp:lastModifiedBy>
  <cp:revision>15</cp:revision>
  <dcterms:created xsi:type="dcterms:W3CDTF">2016-11-17T22:13:51Z</dcterms:created>
  <dcterms:modified xsi:type="dcterms:W3CDTF">2017-01-19T15:13:14Z</dcterms:modified>
</cp:coreProperties>
</file>