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Slab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57f7cc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157f7cc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57f7cc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157f7cc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0f591943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0f591943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0f591943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0f591943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4d3b45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14d3b45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14d3b45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14d3b45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0f59194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0f59194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57f7c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57f7c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57f7c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57f7c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f7388a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f7388a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57f7cc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157f7cc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f7388ae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f7388ae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157f7cc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157f7cc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6550" y="4564925"/>
            <a:ext cx="1707350" cy="5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14674" y="2441618"/>
            <a:ext cx="406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Milena Leite de Oliveira</a:t>
            </a:r>
            <a:endParaRPr sz="13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Paulo Lima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Felipe de Souza Santana Silveira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79900" y="574600"/>
            <a:ext cx="5364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Verdana"/>
                <a:ea typeface="Verdana"/>
                <a:cs typeface="Verdana"/>
                <a:sym typeface="Verdana"/>
              </a:rPr>
              <a:t>MOOCs (Massive Online Open Courses) Conceituando e Diferenciando Modelos</a:t>
            </a:r>
            <a:r>
              <a:rPr b="1" lang="pt-BR" sz="2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06250" y="-144050"/>
            <a:ext cx="3515351" cy="52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4747883" y="0"/>
            <a:ext cx="4810591" cy="73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779900" y="3395225"/>
            <a:ext cx="536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CENTRO DE CIÊNCIAS TECNOLÓGICAS</a:t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TECNOLOGIA EM ANÁLISE E DESENVOLVIMENTO DE SISTEMAS</a:t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INFORMÁTICA NA EDUCAÇÃO</a:t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Comparativo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Coursera: Grande variedade de cursos em diversas áreas de conhecimento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MITx: Foco em ciência e tecnologia - cursos tendem a ser mais longos e complexos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EdX: Foco em administração e finanças - cursos voltados para a área de negócios, oferecendo, inclusive, MBAs.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2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Todas as plataformas oferecem cursos gratuitos e pagos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dos principais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diferenciais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dos MOOCs é o fato do curso ser aberto, de fácil acesso, sem necessidade de encontro síncrono ou até mesmo de um prazo para ser feito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 que pode desencorajar o estudante, é fato de alguns cursos, como por exemplo o de Ciência de Dados oferecido pela plataforma Coursera, cobrar um valor de US$40 para emissão do certificado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3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COURSERA. ABOUT US. Disponível em: https://about.coursera.org/. Acesso em: 11 de abril de 2023.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EDX. ABOUT US. Transformation through education. Disponível em: https://www.edx.org/about-us. Acesso em: 11 de abril de 2023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HASHMI, A. H. SHIH, C. W. The edX Student: Just a year after edx set out to revolutionize higher education, the massive open online course platform has attracted almost one million users from across the planet. Disponível em: https://www.thecrimson.com/article/2013/5/30/the-edX-student-international/ . Acesso em 18/04/2023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ONLINE, MITX. ABOUT US. Disponível em: https://mitxonline.mit.edu/about-us/. Acesso em: 11 de abril de 2023.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Perguntas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1 - Quais as características comuns entre os MOOCs? Cite 2 exemplos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2 - Qual das plataformas apresentadas possui parceria com universidades brasileiras? Qual é o enfoque de negócios desta plataforma? (Ex. Negócios, Ciência, Tecnologia, etc.)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5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954575" y="2006413"/>
            <a:ext cx="59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20"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 b="1" sz="402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23652"/>
          <a:stretch/>
        </p:blipFill>
        <p:spPr>
          <a:xfrm flipH="1" rot="10800000">
            <a:off x="-306150" y="-144128"/>
            <a:ext cx="3512926" cy="528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Sumário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1 - Introdução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2 - Plataformas avaliadas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3 - Características de cada plataforma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4 - Comparativo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5 - Conclusão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6 - Perguntas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7 - Referências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Cursos MOOCs são cursos abertos e distribuídos de forma massiva;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precisa ser síncrono, nem tem período específico para ser feito;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requer matrícula;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duração do curso pode variar;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Intuito de gerar qualificação em diversas áreas de conhecimento, visando sempre a facilidade do acesso a esse conhecimento.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Plataformas avaliadas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Foram analisadas as estratégias, conceitos e metodologias em três plataformas conhecidas que disponibilizam cursos do formato MOOC, sendo elas: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Coursera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EDx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MITx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6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Coursera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Fundado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pelos professores de Ciência da Computação Daphne da Universidade de Stanford,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Koller e Andrew Ng, no ano de 2012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Tem como visão fornecer experiências de aprendizagem transformadoras de vida para alunos de todo o mundo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Tem como missão a responsabilidade com os investidores e o dever de causar um impacto positivo na sociedade de forma ampla, reduzindo as barreiras à educação de classe mundial para todos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Possui, entre seus parceiros, a USP, o ITA e a Unicamp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7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Coursera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863550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Percentual de alunos dos diferentes países inscritos com base nas estatísticas fornecidas pela Coursera, em ordem decrescente (MAMGAIN, SHARMA, 2014)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8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825" y="952375"/>
            <a:ext cx="47625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EDx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plataforma EdX possui, como parceiras, mais de 230 instituições líderes em ensino, como o MIT, a Universidade de Harvard, a Berkley University of California e a Boston University e a Google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plataforma possui mais de 3.000 cursos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9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EDx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3707250"/>
            <a:ext cx="62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7473">
                <a:solidFill>
                  <a:schemeClr val="dk1"/>
                </a:solidFill>
              </a:rPr>
              <a:t>Estatística de inscritos disponibilizado pela EDx:</a:t>
            </a:r>
            <a:endParaRPr sz="7473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75" y="658099"/>
            <a:ext cx="5627525" cy="30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429375" y="715875"/>
            <a:ext cx="29046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- </a:t>
            </a:r>
            <a:r>
              <a:rPr lang="pt-BR">
                <a:solidFill>
                  <a:schemeClr val="dk1"/>
                </a:solidFill>
              </a:rPr>
              <a:t>Aproximadamente 900.000 usuários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- 7.200 Graus para protótipos de curso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- 97 por cento de usuários que fazem mais de um curso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- 70 por cento de usuários com graduação no nível superior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MITx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Lançada no ano de 2011 e se tornou uma das maiores plataformas de ensino MOOCs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 10 anos seguintes foram emitidos mais de 300.000 certificados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Atendeu a mais de 5 milhões de usuários ao redor do mundo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Possui 12,3 milhões de usuários inscritos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Possui 965 cursos on-line, sendo 247 novos e 718 reprises.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cursos são lecionados por 290 professores e instrutores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1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