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157f7cc2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e157f7cc2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0f591943f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0f591943f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14d3b456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14d3b456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14d3b456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e14d3b456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0f591943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0f591943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157f7cc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157f7cc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1cbcea30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1cbcea30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157f7cc2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157f7cc2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1cbcea30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1cbcea30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f7388ae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f7388ae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1cbcea30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1cbcea30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6550" y="4564925"/>
            <a:ext cx="1707350" cy="5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914674" y="2441618"/>
            <a:ext cx="4061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137160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Milena Leite de Oliveira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779900" y="574600"/>
            <a:ext cx="5364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latin typeface="Verdana"/>
                <a:ea typeface="Verdana"/>
                <a:cs typeface="Verdana"/>
                <a:sym typeface="Verdana"/>
              </a:rPr>
              <a:t>AJAX </a:t>
            </a:r>
            <a:r>
              <a:rPr b="1" lang="pt-BR"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 Conhecendo a tecnologia e as ferramentas que a usam</a:t>
            </a:r>
            <a:endParaRPr b="1" i="0" sz="2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23652"/>
          <a:stretch/>
        </p:blipFill>
        <p:spPr>
          <a:xfrm flipH="1" rot="10800000">
            <a:off x="-306250" y="-144050"/>
            <a:ext cx="3515351" cy="529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b="0" l="0" r="0" t="92210"/>
          <a:stretch/>
        </p:blipFill>
        <p:spPr>
          <a:xfrm flipH="1">
            <a:off x="4747883" y="0"/>
            <a:ext cx="4810591" cy="73890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3779900" y="3395225"/>
            <a:ext cx="5364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CENTRO DE CIÊNCIAS TECNOLÓGICAS</a:t>
            </a:r>
            <a:endParaRPr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TECNOLOGIA EM ANÁLISE E DESENVOLVIMENTO DE SISTEMAS</a:t>
            </a:r>
            <a:endParaRPr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>
                <a:latin typeface="Roboto Slab"/>
                <a:ea typeface="Roboto Slab"/>
                <a:cs typeface="Roboto Slab"/>
                <a:sym typeface="Roboto Slab"/>
              </a:rPr>
              <a:t>DESENVOLVIMENTO DE APLICAÇÕES NA WEB</a:t>
            </a:r>
            <a:endParaRPr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410775" y="14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Verdana"/>
                <a:ea typeface="Verdana"/>
                <a:cs typeface="Verdana"/>
                <a:sym typeface="Verdana"/>
              </a:rPr>
              <a:t>Conclusão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Torna a plataforma mais rápida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Facilita o uso para o usuário por ser mais dinâmico e interativo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Extremamente popular, por ser </a:t>
            </a: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assíncrono</a:t>
            </a: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facilita o </a:t>
            </a: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desenvolvimento</a:t>
            </a: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 o uso das aplicações a muito tempo e tende a continuar sendo uma tecnologia muito usada.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" name="Google Shape;132;p22"/>
          <p:cNvSpPr/>
          <p:nvPr/>
        </p:nvSpPr>
        <p:spPr>
          <a:xfrm flipH="1" rot="10800000">
            <a:off x="-2" y="262426"/>
            <a:ext cx="270300" cy="3342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00" y="4729150"/>
            <a:ext cx="1589275" cy="2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410775" y="14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Verdana"/>
                <a:ea typeface="Verdana"/>
                <a:cs typeface="Verdana"/>
                <a:sym typeface="Verdana"/>
              </a:rPr>
              <a:t>Referências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OLIVEIRA, Cláudio Luís V.; ZANETTI, Humberto Augusto P. JAVASCRIPT DESCOMPLICADO - PROGRAMAÇÃO PARA WEB, IOT E DISPOSITIVOS MÓVEIS. [Av. Paulista, 901, 3o andar Bela Vista – São Paulo – SP – CEP: 01311-100 ]: Editora Saraiva, 2020. E-book. ISBN 9788536533100. Disponível em: https://app.minhabiblioteca.com.br/\#/books/9788536533100/. Acesso em: 20 abr. 2023.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FREITAS, Pedro Henrique C.; BIRNFELD, Karine; SARAIVA, Maurício de O.; et al. Programação Back End III. [Porto Alegre]: Grupo A, 2021. E-book. ISBN 9786581492274. Disponível em: https://app.minhabiblioteca.com.br/\#/books/9786581492274/. Acesso em: 20 abr. 2023.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" name="Google Shape;140;p23"/>
          <p:cNvSpPr/>
          <p:nvPr/>
        </p:nvSpPr>
        <p:spPr>
          <a:xfrm flipH="1" rot="10800000">
            <a:off x="-2" y="262426"/>
            <a:ext cx="270300" cy="3342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00" y="4729150"/>
            <a:ext cx="1589275" cy="2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2954575" y="2006413"/>
            <a:ext cx="594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4020">
                <a:latin typeface="Verdana"/>
                <a:ea typeface="Verdana"/>
                <a:cs typeface="Verdana"/>
                <a:sym typeface="Verdana"/>
              </a:rPr>
              <a:t>Obrigada!</a:t>
            </a:r>
            <a:endParaRPr b="1" sz="402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 rotWithShape="1">
          <a:blip r:embed="rId3">
            <a:alphaModFix/>
          </a:blip>
          <a:srcRect b="0" l="0" r="0" t="23652"/>
          <a:stretch/>
        </p:blipFill>
        <p:spPr>
          <a:xfrm flipH="1" rot="10800000">
            <a:off x="-306150" y="-144128"/>
            <a:ext cx="3512926" cy="5287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10775" y="14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Verdana"/>
                <a:ea typeface="Verdana"/>
                <a:cs typeface="Verdana"/>
                <a:sym typeface="Verdana"/>
              </a:rPr>
              <a:t>Sumário 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1 - Introdução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2 - Como funciona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3 - Ferramentas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4 - Exemplo de Uso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5 - Conclusão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6 - Referências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" name="Google Shape;66;p14"/>
          <p:cNvSpPr/>
          <p:nvPr/>
        </p:nvSpPr>
        <p:spPr>
          <a:xfrm flipH="1" rot="10800000">
            <a:off x="-2" y="262426"/>
            <a:ext cx="270300" cy="3342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00" y="4729150"/>
            <a:ext cx="1589275" cy="2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10775" y="14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Verdana"/>
                <a:ea typeface="Verdana"/>
                <a:cs typeface="Verdana"/>
                <a:sym typeface="Verdana"/>
              </a:rPr>
              <a:t>Introdução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AJAX, cuja sigla vem de Asynchronous Javascript and XML (Javascript e XML assíncronos);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Essa nomenclatura apareceu pela primeira vez através do artigo chamado “Ajax: A New Approach to Web Applications” (Uma nova abordagem para aplicações web), por Jesse James Garrett;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Esse formato de aplicação já era utilizado;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Ganhou popularidade após o artigo.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" name="Google Shape;74;p15"/>
          <p:cNvSpPr/>
          <p:nvPr/>
        </p:nvSpPr>
        <p:spPr>
          <a:xfrm flipH="1" rot="10800000">
            <a:off x="-2" y="262426"/>
            <a:ext cx="270300" cy="3342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00" y="4729150"/>
            <a:ext cx="1589275" cy="2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410775" y="14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Verdana"/>
                <a:ea typeface="Verdana"/>
                <a:cs typeface="Verdana"/>
                <a:sym typeface="Verdana"/>
              </a:rPr>
              <a:t>Como funciona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AJAX é baseado em três tecnologias principais: HTML (Hypertext Markup Language) para a estrutura da página, CSS (Cascading Style Sheets) para a apresentação visual e JavaScript para a manipulação do comportamento da página;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Usa XML (Extensible Markup Language) ou, mais comumente nos dias de hoje, o JSON (JavaScript Object Notation), para o transporte de dados entre o servidor e o cliente.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2" name="Google Shape;82;p16"/>
          <p:cNvSpPr/>
          <p:nvPr/>
        </p:nvSpPr>
        <p:spPr>
          <a:xfrm flipH="1" rot="10800000">
            <a:off x="-2" y="262426"/>
            <a:ext cx="270300" cy="3342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00" y="4729150"/>
            <a:ext cx="1589275" cy="2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410775" y="14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Verdana"/>
                <a:ea typeface="Verdana"/>
                <a:cs typeface="Verdana"/>
                <a:sym typeface="Verdana"/>
              </a:rPr>
              <a:t>Como funciona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Requisições assíncronas;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Atualização dinâmica;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É possível alterar apenas um objeto da página;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Torna o uso da aplicação web mais agradável ao usuário.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Google Shape;90;p17"/>
          <p:cNvSpPr/>
          <p:nvPr/>
        </p:nvSpPr>
        <p:spPr>
          <a:xfrm flipH="1" rot="10800000">
            <a:off x="-2" y="262426"/>
            <a:ext cx="270300" cy="3342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00" y="4729150"/>
            <a:ext cx="1589275" cy="2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10775" y="14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Verdana"/>
                <a:ea typeface="Verdana"/>
                <a:cs typeface="Verdana"/>
                <a:sym typeface="Verdana"/>
              </a:rPr>
              <a:t>Ferramentas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b="1"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jQuery</a:t>
            </a: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é uma biblioteca de JavaScript amplamente utilizada que simplifica o uso do AJAX;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b="1"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Axios</a:t>
            </a: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é uma biblioteca JavaScript para fazer requisições HTTP. O Axios é amplamente utilizado em projetos web modernos, principalmente em aplicações Vue.js e React.js;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b="1"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Fetch</a:t>
            </a: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API</a:t>
            </a: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é uma API nativa do JavaScript que permite fazer requisições HTTP e lidar com respostas de forma assíncrona. Com uma interface moderna e é suportada em todos os navegadores modernos.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" name="Google Shape;98;p18"/>
          <p:cNvSpPr/>
          <p:nvPr/>
        </p:nvSpPr>
        <p:spPr>
          <a:xfrm flipH="1" rot="10800000">
            <a:off x="-2" y="262426"/>
            <a:ext cx="270300" cy="3342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00" y="4729150"/>
            <a:ext cx="1589275" cy="2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10775" y="14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Verdana"/>
                <a:ea typeface="Verdana"/>
                <a:cs typeface="Verdana"/>
                <a:sym typeface="Verdana"/>
              </a:rPr>
              <a:t>Ferramentas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b="1"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AngularJS</a:t>
            </a: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é um popular framework de JavaScript para construção de aplicações web</a:t>
            </a: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b="1"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React</a:t>
            </a: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é uma biblioteca de JavaScript para construção de interfaces de usuário. O React em si não forneça recursos específicos de AJAX, mas é frequentemente combinado com outras bibliotecas ou APIs, como o Axios ou a Fetch API, para criar aplicações web interativas e atualizações de página em tempo real;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-"/>
            </a:pPr>
            <a:r>
              <a:rPr b="1"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Vue.js</a:t>
            </a:r>
            <a:r>
              <a:rPr lang="pt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é outro popular framework de JavaScript para construção de interfaces de usuário, e funciona tal qual o React.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6" name="Google Shape;106;p19"/>
          <p:cNvSpPr/>
          <p:nvPr/>
        </p:nvSpPr>
        <p:spPr>
          <a:xfrm flipH="1" rot="10800000">
            <a:off x="-2" y="262426"/>
            <a:ext cx="270300" cy="3342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00" y="4729150"/>
            <a:ext cx="1589275" cy="2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10775" y="14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Verdana"/>
                <a:ea typeface="Verdana"/>
                <a:cs typeface="Verdana"/>
                <a:sym typeface="Verdana"/>
              </a:rPr>
              <a:t>Exemplo de Uso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863550"/>
            <a:ext cx="85206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Fonte: Próprio Autor.</a:t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4" name="Google Shape;114;p20"/>
          <p:cNvSpPr/>
          <p:nvPr/>
        </p:nvSpPr>
        <p:spPr>
          <a:xfrm flipH="1" rot="10800000">
            <a:off x="-2" y="262426"/>
            <a:ext cx="270300" cy="3342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00" y="4729150"/>
            <a:ext cx="1589275" cy="27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700" y="856687"/>
            <a:ext cx="7702748" cy="343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10775" y="143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Verdana"/>
                <a:ea typeface="Verdana"/>
                <a:cs typeface="Verdana"/>
                <a:sym typeface="Verdana"/>
              </a:rPr>
              <a:t>Exemplo de Uso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863550"/>
            <a:ext cx="85206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Fonte: Próprio Autor.</a:t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21"/>
          <p:cNvSpPr/>
          <p:nvPr/>
        </p:nvSpPr>
        <p:spPr>
          <a:xfrm flipH="1" rot="10800000">
            <a:off x="-2" y="262426"/>
            <a:ext cx="270300" cy="3342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00" y="4729150"/>
            <a:ext cx="1589275" cy="27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600" y="836825"/>
            <a:ext cx="7728800" cy="34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