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32EC-1C2D-420E-87EE-C5E1DBB08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C71BB-8534-4343-8D5B-14C21589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F29-F963-442A-B56D-427697B2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2AF9-5785-4357-8882-D7611309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5158-F871-4424-A6CF-90C395F2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1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2FC0-B629-4E36-BF4D-08875DBA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414E2-1D44-48C8-82AC-69B0182C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B5B5-75DC-442F-B1DF-D1F07FEA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E1D6-D4C8-446A-B02F-C9C6CC5D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DBF7-6AA5-4D2D-B540-DBE1B64F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DCB50-C54F-499D-A107-768DC8794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C28F0-C2FB-452C-80EA-F90C72DB4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B0818-579F-485C-A757-09F26CC0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3C43-09BE-41EA-9E12-1CF264A6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C127A-2D31-4680-AFC5-C39A3C7B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4711-4CC8-44B7-91E6-24FFF913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E4A0-75A5-44BD-8435-9C1E54218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B88C-9F6C-4BB1-9E4B-F9821366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646B-E591-4E6B-8F6E-A803A8B3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F088-72F9-41F1-8455-96D90038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9DFA-7819-45F1-ABE2-5C410FAB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AC38-A6DD-4F11-9855-25D9D45DD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106A-9704-4F76-A830-C803EFB7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97E3-6AEE-4E55-BBFE-C4C14AC7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9B09-2D52-4AEB-9537-F6176937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E89F-0431-4CF6-B9FC-0EDD6E7F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D59A-DE8A-4DE7-9FCA-F15BAE80C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AE266-C0B4-4A6F-9A1B-3CA425DB9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8E492-2ACF-4D8A-8EBD-363F7FD8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B97C-6A26-4C84-9844-0EE63925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B94AF-DBCA-4666-A002-03D88522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0A13-0355-4100-ACA5-0C47C13F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AD530-9754-42BF-B5C3-779EBB9F4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87ED3-BAD3-40AE-8BFB-8FCC445AD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E1520-AA53-48B3-A8F8-39653FCAE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501FC-A3C9-42F5-94F7-3E74FC5E2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94649-2631-4E80-8C01-F97A3999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32FAF-A921-447C-82E5-037C7629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7F9DC-1583-46BD-8721-4AD6376F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A450-702A-4635-86F1-58EA4AB0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D178E-2574-4945-9E7E-8D12D3FB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4F1CE-3212-42F5-A756-4242B0A2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1C5EA-6E05-4D9C-B5C1-0C077CAE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4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A01D6-71A1-4CC8-8AA1-E10E28FB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45C68-DF17-40A6-936A-7D090BC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42B1-0CDE-40A3-B348-DFD43DE7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006D-501D-4D16-93EC-D4FEBE40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E3D0-58C8-4CD7-83A5-2B721794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F6240-6DF6-4176-B9CC-8ADA2180E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F7F8-5EDF-4294-B6B9-968D29E3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6E294-20A8-41DC-9CE1-DF1DD231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F2368-4318-4A31-91CB-A1DD5A2E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6009-AC5A-4A73-8DAA-69F65581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B00E6-206C-41F3-A419-F2F012D6C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290A-D9BD-4D84-8E9D-4B9EABC21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820D-D162-4955-B3C4-85F7CC2A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3B994-48B1-4DC9-B84C-EFFC9C3C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C72C-9369-432E-9129-AE843567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CD4BA-4E08-4FA7-82C7-BB244798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118EC-8209-423F-9B3F-592EA943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F9CA-646B-4031-83D0-F8B837091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DF03-C6CE-4FA5-92D8-4D9F59F123A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2F7F5-6F73-4CE3-9284-C20511AA4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B918-EC43-4CE4-A2E8-8404EA6CB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E79F-D8A9-471D-B4FF-FE831497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5E729292-C6D4-49EE-90DE-76D553970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1028840"/>
            <a:ext cx="914400" cy="914400"/>
          </a:xfrm>
          <a:prstGeom prst="rect">
            <a:avLst/>
          </a:prstGeom>
        </p:spPr>
      </p:pic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548DB8C5-2FC6-4E53-9D64-55410A679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360" y="1028840"/>
            <a:ext cx="914400" cy="9144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FEB6B34-BC12-4F46-B50E-1AD9B21A0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8424" y="3967480"/>
            <a:ext cx="914400" cy="914400"/>
          </a:xfrm>
          <a:prstGeom prst="rect">
            <a:avLst/>
          </a:prstGeom>
        </p:spPr>
      </p:pic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1B45BD3E-8C8C-4520-9616-48E477630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7300" y="976523"/>
            <a:ext cx="914400" cy="914400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4553BDD4-62A7-4905-839F-62520678F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198" y="3967480"/>
            <a:ext cx="914400" cy="914400"/>
          </a:xfrm>
          <a:prstGeom prst="rect">
            <a:avLst/>
          </a:prstGeom>
        </p:spPr>
      </p:pic>
      <p:pic>
        <p:nvPicPr>
          <p:cNvPr id="18" name="Graphic 17" descr="Group">
            <a:extLst>
              <a:ext uri="{FF2B5EF4-FFF2-40B4-BE49-F238E27FC236}">
                <a16:creationId xmlns:a16="http://schemas.microsoft.com/office/drawing/2014/main" id="{FF348271-1F09-4FAB-BF93-0A167955C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198" y="4648695"/>
            <a:ext cx="914400" cy="914400"/>
          </a:xfrm>
          <a:prstGeom prst="rect">
            <a:avLst/>
          </a:prstGeom>
        </p:spPr>
      </p:pic>
      <p:pic>
        <p:nvPicPr>
          <p:cNvPr id="25" name="Graphic 24" descr="Syncing cloud">
            <a:extLst>
              <a:ext uri="{FF2B5EF4-FFF2-40B4-BE49-F238E27FC236}">
                <a16:creationId xmlns:a16="http://schemas.microsoft.com/office/drawing/2014/main" id="{3CBEDAB2-DBE6-4900-8D9E-A0D94574F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1380" y="1028840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314C49-F930-4036-BB3F-94F2E29E9F5B}"/>
              </a:ext>
            </a:extLst>
          </p:cNvPr>
          <p:cNvCxnSpPr>
            <a:cxnSpLocks/>
          </p:cNvCxnSpPr>
          <p:nvPr/>
        </p:nvCxnSpPr>
        <p:spPr>
          <a:xfrm flipH="1">
            <a:off x="4345780" y="1448221"/>
            <a:ext cx="959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Syncing cloud">
            <a:extLst>
              <a:ext uri="{FF2B5EF4-FFF2-40B4-BE49-F238E27FC236}">
                <a16:creationId xmlns:a16="http://schemas.microsoft.com/office/drawing/2014/main" id="{3C49EBC1-6607-4A70-BBA6-FC6F4C6B6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9398" y="1752105"/>
            <a:ext cx="914400" cy="9144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B314CF-C79D-42AA-8B1B-02148B0CAE34}"/>
              </a:ext>
            </a:extLst>
          </p:cNvPr>
          <p:cNvCxnSpPr>
            <a:cxnSpLocks/>
          </p:cNvCxnSpPr>
          <p:nvPr/>
        </p:nvCxnSpPr>
        <p:spPr>
          <a:xfrm flipH="1">
            <a:off x="2583655" y="1438696"/>
            <a:ext cx="959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1E695C-4F94-41DD-A761-A524C175BCAB}"/>
              </a:ext>
            </a:extLst>
          </p:cNvPr>
          <p:cNvCxnSpPr>
            <a:cxnSpLocks/>
          </p:cNvCxnSpPr>
          <p:nvPr/>
        </p:nvCxnSpPr>
        <p:spPr>
          <a:xfrm flipV="1">
            <a:off x="6609398" y="2571750"/>
            <a:ext cx="258127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10C1E3-F128-471E-A48E-28E10E24EF3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251224" y="2588756"/>
            <a:ext cx="914400" cy="137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E0F761-A44B-44C3-9610-24A68EEDFF4D}"/>
              </a:ext>
            </a:extLst>
          </p:cNvPr>
          <p:cNvSpPr txBox="1"/>
          <p:nvPr/>
        </p:nvSpPr>
        <p:spPr>
          <a:xfrm>
            <a:off x="5855812" y="5396865"/>
            <a:ext cx="13954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Client for Police Brutality Report Submission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0568E5-8BE9-4FC1-8D79-166FCA9000A7}"/>
              </a:ext>
            </a:extLst>
          </p:cNvPr>
          <p:cNvSpPr txBox="1"/>
          <p:nvPr/>
        </p:nvSpPr>
        <p:spPr>
          <a:xfrm>
            <a:off x="7467918" y="4915317"/>
            <a:ext cx="1395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Other miscellaneous data sources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5CE4B-7224-4873-A8CD-839F44FEA0BA}"/>
              </a:ext>
            </a:extLst>
          </p:cNvPr>
          <p:cNvSpPr txBox="1"/>
          <p:nvPr/>
        </p:nvSpPr>
        <p:spPr>
          <a:xfrm>
            <a:off x="3221673" y="1743215"/>
            <a:ext cx="13954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service for presenting data to client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AF190-4EC2-4314-8308-8DB60B8A4D35}"/>
              </a:ext>
            </a:extLst>
          </p:cNvPr>
          <p:cNvSpPr txBox="1"/>
          <p:nvPr/>
        </p:nvSpPr>
        <p:spPr>
          <a:xfrm>
            <a:off x="1489233" y="1800390"/>
            <a:ext cx="1395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Police brutality dashboard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601DCA-29AA-4328-BB1A-9E636A0EACE6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852638" y="1654017"/>
            <a:ext cx="756760" cy="55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8CBF7D-941B-449A-ACA1-43F4AD4945E4}"/>
              </a:ext>
            </a:extLst>
          </p:cNvPr>
          <p:cNvSpPr txBox="1"/>
          <p:nvPr/>
        </p:nvSpPr>
        <p:spPr>
          <a:xfrm>
            <a:off x="6325553" y="1202304"/>
            <a:ext cx="1395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aggregation service for and posting to DB used by app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70919F-09F8-4804-AA09-2D0521F3BCC6}"/>
              </a:ext>
            </a:extLst>
          </p:cNvPr>
          <p:cNvSpPr/>
          <p:nvPr/>
        </p:nvSpPr>
        <p:spPr>
          <a:xfrm>
            <a:off x="5381625" y="3833603"/>
            <a:ext cx="3943350" cy="22669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69DA1-1739-4150-99E1-5BEB28A38FE5}"/>
              </a:ext>
            </a:extLst>
          </p:cNvPr>
          <p:cNvSpPr txBox="1"/>
          <p:nvPr/>
        </p:nvSpPr>
        <p:spPr>
          <a:xfrm>
            <a:off x="9084469" y="4653707"/>
            <a:ext cx="1395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63970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2020-06-06T03:35:34Z</dcterms:created>
  <dcterms:modified xsi:type="dcterms:W3CDTF">2020-06-06T03:48:26Z</dcterms:modified>
</cp:coreProperties>
</file>