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50" d="100"/>
          <a:sy n="50" d="100"/>
        </p:scale>
        <p:origin x="-197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64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66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2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0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2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3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7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5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83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1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3431-9C1C-490B-B231-FF8D590E459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C532-8C0A-497B-8B37-586A568638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6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6746" r="9643" b="24423"/>
          <a:stretch/>
        </p:blipFill>
        <p:spPr bwMode="auto">
          <a:xfrm>
            <a:off x="-3650" y="1052736"/>
            <a:ext cx="9147649" cy="474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283968" y="3284983"/>
            <a:ext cx="468052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Diseño y remodelación de locales en plazoleta de comidas en centros comerciales.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Diseño y remodelación de apartamentos y casas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Diseño y remodelación de oficinas y bodegas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89"/>
          <a:stretch/>
        </p:blipFill>
        <p:spPr>
          <a:xfrm>
            <a:off x="-941350" y="2060848"/>
            <a:ext cx="5222197" cy="33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2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9" t="18923" r="54824" b="50779"/>
          <a:stretch/>
        </p:blipFill>
        <p:spPr bwMode="auto">
          <a:xfrm>
            <a:off x="-13940" y="1700808"/>
            <a:ext cx="3994472" cy="221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51920" y="1700808"/>
            <a:ext cx="468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NUESTRA COMPAÑÍA</a:t>
            </a:r>
          </a:p>
          <a:p>
            <a:endParaRPr lang="es-ES" dirty="0"/>
          </a:p>
          <a:p>
            <a:pPr algn="just"/>
            <a:r>
              <a:rPr lang="es-ES" dirty="0" smtClean="0"/>
              <a:t>PROYEXI S.A.S  es una empresa dedicada a la adecuación y rehabilitación de espacios, teniendo como objetivo principal el diseño arquitectónico único y estratégico para cada cliente, generando así que dichos espacios cumplan su función para el que fueran creados de una manera armonizable y contundente</a:t>
            </a:r>
            <a:r>
              <a:rPr lang="es-ES" dirty="0"/>
              <a:t> </a:t>
            </a:r>
            <a:r>
              <a:rPr lang="es-ES" dirty="0" smtClean="0"/>
              <a:t>desde un punto de vista comercial.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107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7" t="13159" r="15283" b="20955"/>
          <a:stretch/>
        </p:blipFill>
        <p:spPr bwMode="auto">
          <a:xfrm>
            <a:off x="0" y="971550"/>
            <a:ext cx="91440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213920" y="941338"/>
            <a:ext cx="5256584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REMODELACIONES DE ESPACIOS COMERCIALES</a:t>
            </a:r>
          </a:p>
          <a:p>
            <a:endParaRPr lang="es-ES" dirty="0"/>
          </a:p>
          <a:p>
            <a:r>
              <a:rPr lang="es-ES" dirty="0" smtClean="0"/>
              <a:t>Contamos con amplia experiencia en la remodelación estratégica de locales en centros comerciales  en términos de estética y comercialización su negocio.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 Remodelación de locales  en centros comerciales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Remodelación de restaurantes en plazoleta de comidas con diseños exclusivos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Remodelación de oficinas en construcción liviana y convencional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8966448" y="450912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9974560" y="4093979"/>
            <a:ext cx="19422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Solo foto de los restaurantes que </a:t>
            </a:r>
            <a:r>
              <a:rPr lang="es-ES" dirty="0" smtClean="0"/>
              <a:t>tenemos; colita y parrilla boyacense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85"/>
          <a:stretch/>
        </p:blipFill>
        <p:spPr>
          <a:xfrm>
            <a:off x="0" y="997694"/>
            <a:ext cx="4213920" cy="380704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64" y="5627886"/>
            <a:ext cx="1475656" cy="877612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81" y="5735978"/>
            <a:ext cx="1030007" cy="1030007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98" y="6765985"/>
            <a:ext cx="1083322" cy="699293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214" y="6874949"/>
            <a:ext cx="1314449" cy="871537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48" y="7807162"/>
            <a:ext cx="1133872" cy="593511"/>
          </a:xfrm>
          <a:prstGeom prst="rect">
            <a:avLst/>
          </a:prstGeom>
        </p:spPr>
      </p:pic>
      <p:pic>
        <p:nvPicPr>
          <p:cNvPr id="14" name="Picture 21" descr="C:\Users\casa\Desktop\foto obras\COL-ITA 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618" y="6781721"/>
            <a:ext cx="1191328" cy="15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" descr="C:\Users\casa\Desktop\foto obras\COL-ITA 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043" y="5651828"/>
            <a:ext cx="1264837" cy="8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7" descr="C:\Users\casa\Desktop\foto obras\COL-ITA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112" y="5598829"/>
            <a:ext cx="1166420" cy="157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7" t="13159" r="15283" b="20955"/>
          <a:stretch/>
        </p:blipFill>
        <p:spPr bwMode="auto">
          <a:xfrm>
            <a:off x="0" y="971550"/>
            <a:ext cx="91440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572000" y="971550"/>
            <a:ext cx="525658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REMODELACIONES DE VIVIENDA</a:t>
            </a:r>
          </a:p>
          <a:p>
            <a:endParaRPr lang="es-ES" dirty="0"/>
          </a:p>
          <a:p>
            <a:r>
              <a:rPr lang="es-ES" dirty="0" smtClean="0"/>
              <a:t>Diseñamos y remodelamos vivienda con un amplio sentido estético para fines armonizables y comerciales, y para ello te ofrecemos combos  de remodelación, pregúntanos como funcionan para tu mayor economía.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981050"/>
            <a:ext cx="4587924" cy="433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8966448" y="450912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9974560" y="4093979"/>
            <a:ext cx="19422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Fotos de vivienda que no sea esa casa. Poner las de aquí abajo.</a:t>
            </a:r>
            <a:endParaRPr lang="es-ES" dirty="0"/>
          </a:p>
        </p:txBody>
      </p:sp>
      <p:pic>
        <p:nvPicPr>
          <p:cNvPr id="8" name="1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04" y="5709073"/>
            <a:ext cx="867867" cy="79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656" y="5709073"/>
            <a:ext cx="1206440" cy="79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4" descr="IMG_1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522" y="5709074"/>
            <a:ext cx="1147287" cy="79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in">
                <a:solidFill>
                  <a:srgbClr val="F2F2F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rgbClr val="B2B2B2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23" descr="C:\Users\casa\Desktop\foto obras\BAÑO LINA 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959" y="5709072"/>
            <a:ext cx="1028051" cy="79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13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26" y="6771828"/>
            <a:ext cx="984630" cy="6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C:\Users\casa\Desktop\foto obras\cocin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665" y="6771829"/>
            <a:ext cx="1008111" cy="6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casa\Desktop\foto obras\IMG_393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316" y="6718966"/>
            <a:ext cx="1205390" cy="81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0" descr="IMG_025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959" y="6690805"/>
            <a:ext cx="1000125" cy="92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16" name="Picture 3" descr="C:\Users\casa\Desktop\foto obras\IMG_393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088" y="5769261"/>
            <a:ext cx="1382713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989178"/>
            <a:ext cx="1907704" cy="124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14063" r="9879" b="21684"/>
          <a:stretch/>
        </p:blipFill>
        <p:spPr bwMode="auto">
          <a:xfrm>
            <a:off x="16892" y="980728"/>
            <a:ext cx="9127108" cy="470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908720"/>
            <a:ext cx="525658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CONSTRUCCION DE OBRAS CIVILES</a:t>
            </a:r>
          </a:p>
          <a:p>
            <a:endParaRPr lang="es-ES" dirty="0"/>
          </a:p>
          <a:p>
            <a:r>
              <a:rPr lang="es-ES" dirty="0" smtClean="0"/>
              <a:t>Diseñamos, planificamos y construimos obras civiles en sistemas convencionales e industrializados 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Estructuras en concreto reforzado convencional o industrializado.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Mampostería en todos sus sistemas.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Construcción en seco o liviana.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Diseños arquitectónicos y gerencia de obra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-470520" y="4381427"/>
            <a:ext cx="10987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-2412776" y="4058261"/>
            <a:ext cx="19422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Fotos de la parrilla </a:t>
            </a:r>
            <a:r>
              <a:rPr lang="es-ES" dirty="0" smtClean="0"/>
              <a:t>boyacense, las dejo aquí abajo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80728"/>
            <a:ext cx="5952663" cy="4464496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012" y="5445224"/>
            <a:ext cx="1428750" cy="800100"/>
          </a:xfrm>
          <a:prstGeom prst="rect">
            <a:avLst/>
          </a:prstGeom>
        </p:spPr>
      </p:pic>
      <p:pic>
        <p:nvPicPr>
          <p:cNvPr id="1026" name="Picture 2" descr="C:\Users\casa\Downloads\la foto 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9576" y="5445224"/>
            <a:ext cx="1066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sa\Downloads\la foto 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1327" y="6597352"/>
            <a:ext cx="1350301" cy="10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3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940" y="7619578"/>
            <a:ext cx="952678" cy="83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8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6407" y="6597352"/>
            <a:ext cx="863579" cy="83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112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250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</dc:creator>
  <cp:lastModifiedBy>casa</cp:lastModifiedBy>
  <cp:revision>16</cp:revision>
  <dcterms:created xsi:type="dcterms:W3CDTF">2017-06-10T20:04:23Z</dcterms:created>
  <dcterms:modified xsi:type="dcterms:W3CDTF">2017-06-13T01:43:59Z</dcterms:modified>
</cp:coreProperties>
</file>