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57" r:id="rId3"/>
    <p:sldId id="271" r:id="rId4"/>
    <p:sldId id="270" r:id="rId5"/>
    <p:sldId id="259" r:id="rId6"/>
    <p:sldId id="273" r:id="rId7"/>
    <p:sldId id="272" r:id="rId8"/>
    <p:sldId id="274" r:id="rId9"/>
    <p:sldId id="267" r:id="rId10"/>
    <p:sldId id="275" r:id="rId11"/>
    <p:sldId id="261" r:id="rId12"/>
    <p:sldId id="276" r:id="rId13"/>
    <p:sldId id="262" r:id="rId14"/>
    <p:sldId id="277" r:id="rId15"/>
    <p:sldId id="265" r:id="rId16"/>
    <p:sldId id="278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A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46D7A-54B8-426C-8DBD-571108177128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DCFFD-3A8C-4ABF-AC36-4752F2C4D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DCFFD-3A8C-4ABF-AC36-4752F2C4D9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05FE-204E-45BC-8BDC-021345E1526F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8646-15C8-4315-A25D-36217CF00C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Фактурисање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7315200" cy="1752600"/>
          </a:xfrm>
        </p:spPr>
        <p:txBody>
          <a:bodyPr>
            <a:normAutofit/>
          </a:bodyPr>
          <a:lstStyle/>
          <a:p>
            <a:pPr algn="l"/>
            <a:r>
              <a:rPr lang="sr-Cyrl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Аутори: Светлана Ђурић, Милена Лалић, Милош Сиђи</a:t>
            </a:r>
          </a:p>
          <a:p>
            <a:pPr algn="l"/>
            <a:r>
              <a:rPr lang="sr-Cyrl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Школска година: 2017/2018.</a:t>
            </a:r>
          </a:p>
          <a:p>
            <a:pPr algn="l"/>
            <a:r>
              <a:rPr lang="sr-Cyrl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Професор: др Гордана Милосављевић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711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Методологије брзог развоја софтвера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3581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36576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Скица профила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11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ProfileFakturisnaj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9144000" cy="392043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41910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MagicDraw</a:t>
            </a:r>
            <a:r>
              <a:rPr lang="en-US" dirty="0" smtClean="0"/>
              <a:t> – </a:t>
            </a:r>
            <a:r>
              <a:rPr lang="sr-Cyrl-RS" dirty="0" smtClean="0"/>
              <a:t>задавање модела</a:t>
            </a:r>
            <a:r>
              <a:rPr lang="en-US" dirty="0" smtClean="0"/>
              <a:t> </a:t>
            </a:r>
            <a:r>
              <a:rPr lang="sr-Cyrl-RS" dirty="0" smtClean="0"/>
              <a:t>и метамодела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sr-Cyrl-R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r-Cyrl-RS" dirty="0" smtClean="0"/>
              <a:t>Алати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13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Скице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46482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ekra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93160" cy="41910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r-Cyrl-RS" dirty="0" smtClean="0"/>
              <a:t>Скица екрана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15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36576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Методологије брзог развоја софтвера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133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Фактурисање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581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914400" y="38862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r-Cyrl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КРАЈ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r-Cyrl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ПРЕЗЕНТАЦИЈЕ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r-Cyrl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2/1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6002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Као пример апликације користиће се апликација </a:t>
            </a:r>
            <a:r>
              <a:rPr lang="sr-Cyrl-RS" dirty="0" smtClean="0"/>
              <a:t>за подршку фактурисања</a:t>
            </a:r>
          </a:p>
          <a:p>
            <a:r>
              <a:rPr lang="sr-Cyrl-RS" dirty="0" smtClean="0"/>
              <a:t>Ослонац на </a:t>
            </a:r>
            <a:r>
              <a:rPr lang="en-US" i="1" dirty="0" smtClean="0"/>
              <a:t>Play</a:t>
            </a:r>
            <a:r>
              <a:rPr lang="sr-Cyrl-RS" i="1" dirty="0" smtClean="0"/>
              <a:t> (</a:t>
            </a:r>
            <a:r>
              <a:rPr lang="en-US" dirty="0" smtClean="0"/>
              <a:t>1.4.4 </a:t>
            </a:r>
            <a:r>
              <a:rPr lang="sr-Cyrl-RS" i="1" dirty="0" smtClean="0"/>
              <a:t>)</a:t>
            </a:r>
            <a:r>
              <a:rPr lang="sr-Cyrl-RS" dirty="0" smtClean="0"/>
              <a:t> оквир</a:t>
            </a:r>
          </a:p>
          <a:p>
            <a:r>
              <a:rPr lang="sr-Cyrl-RS" dirty="0" smtClean="0"/>
              <a:t>Имплементација у програмском језику </a:t>
            </a:r>
            <a:r>
              <a:rPr lang="en-US" i="1" dirty="0" smtClean="0"/>
              <a:t>Java</a:t>
            </a:r>
            <a:endParaRPr lang="en-US" dirty="0" smtClean="0"/>
          </a:p>
          <a:p>
            <a:r>
              <a:rPr lang="sr-Cyrl-RS" dirty="0" smtClean="0"/>
              <a:t>Садржи информације о:</a:t>
            </a:r>
          </a:p>
          <a:p>
            <a:pPr lvl="1"/>
            <a:r>
              <a:rPr lang="sr-Cyrl-RS" dirty="0" smtClean="0"/>
              <a:t> предузећима</a:t>
            </a:r>
          </a:p>
          <a:p>
            <a:pPr lvl="1"/>
            <a:r>
              <a:rPr lang="sr-Cyrl-RS" dirty="0" smtClean="0"/>
              <a:t>њиховим производима и услугама</a:t>
            </a:r>
          </a:p>
          <a:p>
            <a:pPr lvl="1"/>
            <a:r>
              <a:rPr lang="sr-Cyrl-RS" dirty="0" smtClean="0"/>
              <a:t>ценовницима</a:t>
            </a:r>
          </a:p>
          <a:p>
            <a:pPr lvl="1"/>
            <a:r>
              <a:rPr lang="sr-Cyrl-RS" dirty="0" smtClean="0"/>
              <a:t>фактурама</a:t>
            </a:r>
          </a:p>
          <a:p>
            <a:pPr lvl="1"/>
            <a:r>
              <a:rPr lang="sr-Cyrl-RS" dirty="0" smtClean="0"/>
              <a:t>пословним партерима</a:t>
            </a:r>
          </a:p>
          <a:p>
            <a:pPr lvl="1"/>
            <a:r>
              <a:rPr lang="sr-Cyrl-RS" dirty="0" smtClean="0"/>
              <a:t>пословним годинама</a:t>
            </a:r>
          </a:p>
          <a:p>
            <a:pPr lvl="1"/>
            <a:r>
              <a:rPr lang="sr-Cyrl-RS" dirty="0" smtClean="0"/>
              <a:t>наруџбама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3/1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4/1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1336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r-Cyrl-RS" dirty="0" smtClean="0"/>
              <a:t>Мотивација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5/1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Уштедети време</a:t>
            </a:r>
          </a:p>
          <a:p>
            <a:pPr lvl="1"/>
            <a:r>
              <a:rPr lang="sr-Cyrl-RS" dirty="0" smtClean="0"/>
              <a:t>клијенту</a:t>
            </a:r>
          </a:p>
          <a:p>
            <a:pPr lvl="1"/>
            <a:r>
              <a:rPr lang="sr-Cyrl-RS" dirty="0" smtClean="0"/>
              <a:t>извођачу пројекта</a:t>
            </a:r>
          </a:p>
          <a:p>
            <a:pPr lvl="2"/>
            <a:r>
              <a:rPr lang="sr-Cyrl-RS" dirty="0" smtClean="0"/>
              <a:t>Брзо, једноставно, максимално аутоматизовано</a:t>
            </a:r>
          </a:p>
          <a:p>
            <a:r>
              <a:rPr lang="sr-Cyrl-RS" dirty="0" smtClean="0"/>
              <a:t>Дизајнирање алата који обезбеђује брз рад</a:t>
            </a:r>
          </a:p>
          <a:p>
            <a:pPr lvl="1"/>
            <a:r>
              <a:rPr lang="sr-Cyrl-RS" dirty="0" smtClean="0"/>
              <a:t>Фокус на кључним елементима пословања: </a:t>
            </a:r>
          </a:p>
          <a:p>
            <a:pPr lvl="2"/>
            <a:r>
              <a:rPr lang="sr-Cyrl-RS" dirty="0" smtClean="0"/>
              <a:t>фактурисање </a:t>
            </a:r>
          </a:p>
          <a:p>
            <a:pPr lvl="2"/>
            <a:r>
              <a:rPr lang="sr-Cyrl-RS" dirty="0" smtClean="0"/>
              <a:t>извештаји</a:t>
            </a:r>
          </a:p>
          <a:p>
            <a:pPr lvl="1"/>
            <a:r>
              <a:rPr lang="sr-Cyrl-RS" dirty="0" smtClean="0"/>
              <a:t>Сваки од клијената има своја очекивања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6/1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Генерисани код:</a:t>
            </a:r>
          </a:p>
          <a:p>
            <a:pPr lvl="1"/>
            <a:r>
              <a:rPr lang="sr-Cyrl-RS" dirty="0" smtClean="0"/>
              <a:t>Форме</a:t>
            </a:r>
          </a:p>
          <a:p>
            <a:pPr lvl="1"/>
            <a:r>
              <a:rPr lang="sr-Cyrl-RS" dirty="0" smtClean="0"/>
              <a:t>Класе</a:t>
            </a:r>
          </a:p>
          <a:p>
            <a:pPr lvl="1"/>
            <a:r>
              <a:rPr lang="en-US" dirty="0" smtClean="0"/>
              <a:t>CRUD</a:t>
            </a:r>
            <a:endParaRPr lang="sr-Cyrl-RS" dirty="0" smtClean="0"/>
          </a:p>
          <a:p>
            <a:r>
              <a:rPr lang="sr-Cyrl-RS" dirty="0" smtClean="0"/>
              <a:t>Ручно писани код:</a:t>
            </a:r>
          </a:p>
          <a:p>
            <a:pPr lvl="1"/>
            <a:r>
              <a:rPr lang="sr-Cyrl-RS" dirty="0" smtClean="0"/>
              <a:t>помоћни </a:t>
            </a:r>
            <a:r>
              <a:rPr lang="en-US" i="1" dirty="0" smtClean="0"/>
              <a:t>toolbar</a:t>
            </a:r>
            <a:r>
              <a:rPr lang="sr-Cyrl-RS" i="1" dirty="0" smtClean="0"/>
              <a:t> </a:t>
            </a:r>
            <a:r>
              <a:rPr lang="sr-Cyrl-RS" dirty="0" smtClean="0"/>
              <a:t>на формама</a:t>
            </a:r>
            <a:endParaRPr lang="sr-Cyrl-RS" i="1" dirty="0" smtClean="0"/>
          </a:p>
          <a:p>
            <a:pPr lvl="1"/>
            <a:r>
              <a:rPr lang="sr-Cyrl-RS" dirty="0" smtClean="0"/>
              <a:t>тело метода</a:t>
            </a:r>
          </a:p>
          <a:p>
            <a:r>
              <a:rPr lang="sr-Cyrl-RS" dirty="0" smtClean="0"/>
              <a:t>Спајање?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r-Cyrl-RS" dirty="0" smtClean="0"/>
              <a:t>Генерисање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7/1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/>
              <a:t>Увод</a:t>
            </a:r>
          </a:p>
          <a:p>
            <a:r>
              <a:rPr lang="sr-Cyrl-RS" sz="2800" dirty="0" smtClean="0"/>
              <a:t>Мотивација</a:t>
            </a:r>
          </a:p>
          <a:p>
            <a:r>
              <a:rPr lang="sr-Cyrl-RS" sz="2800" dirty="0" smtClean="0"/>
              <a:t>Генерисање</a:t>
            </a:r>
          </a:p>
          <a:p>
            <a:r>
              <a:rPr lang="sr-Cyrl-RS" sz="2800" dirty="0" smtClean="0"/>
              <a:t>Скица модела</a:t>
            </a:r>
          </a:p>
          <a:p>
            <a:r>
              <a:rPr lang="sr-Cyrl-RS" sz="2800" dirty="0" smtClean="0"/>
              <a:t>Скица профила</a:t>
            </a:r>
          </a:p>
          <a:p>
            <a:r>
              <a:rPr lang="sr-Cyrl-RS" sz="2800" dirty="0" smtClean="0"/>
              <a:t>Алати</a:t>
            </a:r>
          </a:p>
          <a:p>
            <a:r>
              <a:rPr lang="sr-Cyrl-RS" sz="2800" dirty="0" smtClean="0"/>
              <a:t>Скица екрана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8/1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3124200"/>
            <a:ext cx="8458200" cy="533400"/>
          </a:xfrm>
          <a:prstGeom prst="rect">
            <a:avLst/>
          </a:prstGeom>
          <a:solidFill>
            <a:schemeClr val="accent6">
              <a:lumMod val="20000"/>
              <a:lumOff val="80000"/>
              <a:alpha val="5999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akturisanj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28799"/>
            <a:ext cx="9144000" cy="375860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Cyrl-R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Скица модела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Cyrl-RS" sz="1400" dirty="0" smtClean="0">
                <a:solidFill>
                  <a:schemeClr val="bg1"/>
                </a:solidFill>
              </a:rPr>
              <a:t>Методологије брзог развоја софтвера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553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9</a:t>
            </a:r>
            <a:r>
              <a:rPr lang="sr-Cyrl-RS" sz="1400" dirty="0" smtClean="0">
                <a:solidFill>
                  <a:schemeClr val="bg1"/>
                </a:solidFill>
              </a:rPr>
              <a:t>/1</a:t>
            </a:r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5400"/>
            <a:ext cx="8458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339</Words>
  <Application>Microsoft Office PowerPoint</Application>
  <PresentationFormat>On-screen Show (4:3)</PresentationFormat>
  <Paragraphs>150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Фактурисање</vt:lpstr>
      <vt:lpstr>Садржај</vt:lpstr>
      <vt:lpstr>Увод</vt:lpstr>
      <vt:lpstr>Садржај</vt:lpstr>
      <vt:lpstr>Мотивација</vt:lpstr>
      <vt:lpstr>Садржај</vt:lpstr>
      <vt:lpstr>Генерисање</vt:lpstr>
      <vt:lpstr>Садржај</vt:lpstr>
      <vt:lpstr>Slide 9</vt:lpstr>
      <vt:lpstr>Садржај</vt:lpstr>
      <vt:lpstr>Скица профила</vt:lpstr>
      <vt:lpstr>Садржај</vt:lpstr>
      <vt:lpstr>Алати</vt:lpstr>
      <vt:lpstr>Садржај</vt:lpstr>
      <vt:lpstr>Скица екрана</vt:lpstr>
      <vt:lpstr>Садржај</vt:lpstr>
      <vt:lpstr>Методологије брзог развоја софтвера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Milena</dc:creator>
  <cp:lastModifiedBy>Milena</cp:lastModifiedBy>
  <cp:revision>149</cp:revision>
  <dcterms:created xsi:type="dcterms:W3CDTF">2017-11-30T17:02:06Z</dcterms:created>
  <dcterms:modified xsi:type="dcterms:W3CDTF">2017-12-16T17:36:19Z</dcterms:modified>
</cp:coreProperties>
</file>