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Hind"/>
      <p:regular r:id="rId32"/>
      <p:bold r:id="rId33"/>
    </p:embeddedFont>
    <p:embeddedFont>
      <p:font typeface="Pompier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ind-bold.fntdata"/><Relationship Id="rId10" Type="http://schemas.openxmlformats.org/officeDocument/2006/relationships/slide" Target="slides/slide6.xml"/><Relationship Id="rId32" Type="http://schemas.openxmlformats.org/officeDocument/2006/relationships/font" Target="fonts/Hi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ompier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b4711585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6b4711585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Foi feito um mapa de stakeholders para facilitar a visualização do alcance e prioridade do nosso aplicativo</a:t>
            </a:r>
            <a:endParaRPr sz="1800">
              <a:solidFill>
                <a:srgbClr val="4AA276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5b8c8866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5b8c8866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Foram realizadas entrevista entre médicos,cuidadores e pacientes para uma implementação mais fiel ao nosso trabalho</a:t>
            </a:r>
            <a:endParaRPr sz="1800">
              <a:solidFill>
                <a:srgbClr val="4AA276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09763f32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09763f32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Através das entrevistas criamos várias personas correspondentes às profissões</a:t>
            </a:r>
            <a:endParaRPr sz="1800">
              <a:solidFill>
                <a:srgbClr val="4AA276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a5def187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a5def187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09763f32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09763f32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Através das personas foram criados mapas de empatia de acordo com a pessoa</a:t>
            </a:r>
            <a:endParaRPr sz="1700">
              <a:solidFill>
                <a:srgbClr val="4AA276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b4711585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6b4711585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Foi feito um brainstorming entre os integrantes do grupo com o objetivo de reunir ideias para nosso protótipo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6b4c955e1f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6b4c955e1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Foi feito um brainstorming entre os integrantes do grupo com o objetivo de reunir ideias para nosso protótipo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b47115854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b47115854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Um mapa de priorização foi feito para nos focarmos e quais aspectos priorizar para o protótipo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65b8c8866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65b8c8866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Foram feitos mapas conceituais para o desenvolvimento e interface do aplicativo</a:t>
            </a:r>
            <a:endParaRPr sz="1700">
              <a:solidFill>
                <a:srgbClr val="4AA276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a666076e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a666076e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aef62aa4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aef62aa4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a666076e9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a666076e9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a666076e9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a666076e9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a666076e9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a666076e9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a666076e9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a666076e9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a666076e9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a666076e9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65b8c8866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65b8c8866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6b471158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6b471158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65b8c88666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65b8c8866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09763f3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09763f3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b4711585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b4711585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5b8c8866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5b8c8866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b03dcf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b03dcf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a5def187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a5def187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b4c955e1f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b4c955e1f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AA276"/>
                </a:solidFill>
                <a:latin typeface="Hind"/>
                <a:ea typeface="Hind"/>
                <a:cs typeface="Hind"/>
                <a:sym typeface="Hind"/>
              </a:rPr>
              <a:t>O processo de matriz de alinhamento foi feito através da junção de dúvidas, certezas e suposições sobre o monitoramento de saúde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rvelapp.com/prototype/ih9c36b/screen/8884815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Relationship Id="rId4" Type="http://schemas.openxmlformats.org/officeDocument/2006/relationships/hyperlink" Target="https://milenalara.github.io/mais-saude/" TargetMode="External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ro.com/app/board/uXjVPYHffZs=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4572000" y="240800"/>
            <a:ext cx="45057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Monitoramento de saúde</a:t>
            </a:r>
            <a:endParaRPr/>
          </a:p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5575650" y="2741650"/>
            <a:ext cx="32109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Pacheco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Tulio Moura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Matheus Avelar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Milena Lara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Octavio Rattes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Henrique Schmitberger </a:t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Mapa de stakeholders</a:t>
            </a:r>
            <a:endParaRPr sz="450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6752531" y="360545"/>
            <a:ext cx="2391457" cy="4344799"/>
            <a:chOff x="892205" y="1877744"/>
            <a:chExt cx="2153108" cy="4568183"/>
          </a:xfrm>
        </p:grpSpPr>
        <p:sp>
          <p:nvSpPr>
            <p:cNvPr id="826" name="Google Shape;826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rect b="b" l="l" r="r" t="t"/>
              <a:pathLst>
                <a:path extrusionOk="0" h="21521" w="19617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rect b="b" l="l" r="r" t="t"/>
              <a:pathLst>
                <a:path extrusionOk="0" h="10745" w="1021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rect b="b" l="l" r="r" t="t"/>
              <a:pathLst>
                <a:path extrusionOk="0" h="41628" w="27036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2335726" y="6166387"/>
              <a:ext cx="709587" cy="279540"/>
            </a:xfrm>
            <a:custGeom>
              <a:rect b="b" l="l" r="r" t="t"/>
              <a:pathLst>
                <a:path extrusionOk="0" h="8722" w="2214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2355532" y="6295420"/>
              <a:ext cx="689780" cy="150507"/>
            </a:xfrm>
            <a:custGeom>
              <a:rect b="b" l="l" r="r" t="t"/>
              <a:pathLst>
                <a:path extrusionOk="0" h="4696" w="21522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056185" y="3844397"/>
              <a:ext cx="641577" cy="2492849"/>
            </a:xfrm>
            <a:custGeom>
              <a:rect b="b" l="l" r="r" t="t"/>
              <a:pathLst>
                <a:path extrusionOk="0" h="77780" w="20018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2056185" y="3844397"/>
              <a:ext cx="451456" cy="167109"/>
            </a:xfrm>
            <a:custGeom>
              <a:rect b="b" l="l" r="r" t="t"/>
              <a:pathLst>
                <a:path extrusionOk="0" h="5214" w="14086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324131" y="6166387"/>
              <a:ext cx="680678" cy="279540"/>
            </a:xfrm>
            <a:custGeom>
              <a:rect b="b" l="l" r="r" t="t"/>
              <a:pathLst>
                <a:path extrusionOk="0" h="8722" w="21238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324131" y="6295420"/>
              <a:ext cx="675870" cy="150507"/>
            </a:xfrm>
            <a:custGeom>
              <a:rect b="b" l="l" r="r" t="t"/>
              <a:pathLst>
                <a:path extrusionOk="0" h="4696" w="21088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587614" y="3844397"/>
              <a:ext cx="493249" cy="2492849"/>
            </a:xfrm>
            <a:custGeom>
              <a:rect b="b" l="l" r="r" t="t"/>
              <a:pathLst>
                <a:path extrusionOk="0" h="77780" w="1539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587614" y="3844397"/>
              <a:ext cx="441296" cy="167109"/>
            </a:xfrm>
            <a:custGeom>
              <a:rect b="b" l="l" r="r" t="t"/>
              <a:pathLst>
                <a:path extrusionOk="0" h="5214" w="13769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rect b="b" l="l" r="r" t="t"/>
              <a:pathLst>
                <a:path extrusionOk="0" h="43243" w="31831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rect b="b" l="l" r="r" t="t"/>
              <a:pathLst>
                <a:path extrusionOk="0" h="8239" w="13017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rect b="b" l="l" r="r" t="t"/>
              <a:pathLst>
                <a:path extrusionOk="0" h="20452" w="1696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rect b="b" l="l" r="r" t="t"/>
              <a:pathLst>
                <a:path extrusionOk="0" h="3092" w="6216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rect b="b" l="l" r="r" t="t"/>
              <a:pathLst>
                <a:path extrusionOk="0" h="6961" w="5114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rect b="b" l="l" r="r" t="t"/>
              <a:pathLst>
                <a:path extrusionOk="0" h="5707" w="4295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rect b="b" l="l" r="r" t="t"/>
              <a:pathLst>
                <a:path extrusionOk="0" h="1742" w="2491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rect b="b" l="l" r="r" t="t"/>
              <a:pathLst>
                <a:path extrusionOk="0" h="1906" w="2858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rect b="b" l="l" r="r" t="t"/>
              <a:pathLst>
                <a:path extrusionOk="0" h="10478" w="18448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rect b="b" l="l" r="r" t="t"/>
              <a:pathLst>
                <a:path extrusionOk="0" h="18643" w="22825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rect b="b" l="l" r="r" t="t"/>
              <a:pathLst>
                <a:path extrusionOk="0" h="4529" w="4512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rect b="b" l="l" r="r" t="t"/>
              <a:pathLst>
                <a:path extrusionOk="0" h="4529" w="4529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rect b="b" l="l" r="r" t="t"/>
              <a:pathLst>
                <a:path extrusionOk="0" h="13034" w="10761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rect b="b" l="l" r="r" t="t"/>
              <a:pathLst>
                <a:path extrusionOk="0" h="11657" w="10761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rect b="b" l="l" r="r" t="t"/>
              <a:pathLst>
                <a:path extrusionOk="0" h="1070" w="107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rect b="b" l="l" r="r" t="t"/>
              <a:pathLst>
                <a:path extrusionOk="0" h="1058" w="107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rect b="b" l="l" r="r" t="t"/>
              <a:pathLst>
                <a:path extrusionOk="0" h="1523" w="3109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rect b="b" l="l" r="r" t="t"/>
              <a:pathLst>
                <a:path extrusionOk="0" h="3989" w="1187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rect b="b" l="l" r="r" t="t"/>
              <a:pathLst>
                <a:path extrusionOk="0" h="4096" w="1138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8" name="Google Shape;8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400" y="1314150"/>
            <a:ext cx="4881125" cy="3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Entrevistas</a:t>
            </a:r>
            <a:endParaRPr sz="4300"/>
          </a:p>
        </p:txBody>
      </p:sp>
      <p:pic>
        <p:nvPicPr>
          <p:cNvPr id="864" name="Google Shape;8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" y="1957075"/>
            <a:ext cx="3158925" cy="28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125" y="1957075"/>
            <a:ext cx="3031749" cy="31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575" y="1957075"/>
            <a:ext cx="2975025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4"/>
          <p:cNvSpPr txBox="1"/>
          <p:nvPr>
            <p:ph type="title"/>
          </p:nvPr>
        </p:nvSpPr>
        <p:spPr>
          <a:xfrm>
            <a:off x="720000" y="476425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Personas</a:t>
            </a:r>
            <a:endParaRPr sz="4600"/>
          </a:p>
        </p:txBody>
      </p:sp>
      <p:pic>
        <p:nvPicPr>
          <p:cNvPr id="872" name="Google Shape;8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2581275"/>
            <a:ext cx="71913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4"/>
          <p:cNvSpPr txBox="1"/>
          <p:nvPr/>
        </p:nvSpPr>
        <p:spPr>
          <a:xfrm>
            <a:off x="1639125" y="2105450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Eduardo Médico do SUS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74" name="Google Shape;874;p44"/>
          <p:cNvSpPr txBox="1"/>
          <p:nvPr/>
        </p:nvSpPr>
        <p:spPr>
          <a:xfrm>
            <a:off x="5539150" y="2211425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Bruna médica Particular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75" name="Google Shape;875;p44"/>
          <p:cNvSpPr txBox="1"/>
          <p:nvPr/>
        </p:nvSpPr>
        <p:spPr>
          <a:xfrm>
            <a:off x="3080450" y="1268725"/>
            <a:ext cx="309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Personas Médicos</a:t>
            </a:r>
            <a:endParaRPr sz="27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/>
          <p:cNvSpPr txBox="1"/>
          <p:nvPr>
            <p:ph type="title"/>
          </p:nvPr>
        </p:nvSpPr>
        <p:spPr>
          <a:xfrm>
            <a:off x="656425" y="544025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Personas</a:t>
            </a:r>
            <a:endParaRPr sz="4600"/>
          </a:p>
        </p:txBody>
      </p:sp>
      <p:sp>
        <p:nvSpPr>
          <p:cNvPr id="881" name="Google Shape;881;p45"/>
          <p:cNvSpPr txBox="1"/>
          <p:nvPr/>
        </p:nvSpPr>
        <p:spPr>
          <a:xfrm>
            <a:off x="254375" y="473375"/>
            <a:ext cx="83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2" name="Google Shape;882;p45"/>
          <p:cNvSpPr txBox="1"/>
          <p:nvPr/>
        </p:nvSpPr>
        <p:spPr>
          <a:xfrm>
            <a:off x="3550250" y="2223275"/>
            <a:ext cx="21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Pai de paciente pediátrico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3" name="Google Shape;883;p45"/>
          <p:cNvSpPr txBox="1"/>
          <p:nvPr/>
        </p:nvSpPr>
        <p:spPr>
          <a:xfrm>
            <a:off x="6464675" y="23716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Bruna médica Particular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4" name="Google Shape;884;p45"/>
          <p:cNvSpPr txBox="1"/>
          <p:nvPr/>
        </p:nvSpPr>
        <p:spPr>
          <a:xfrm>
            <a:off x="3080450" y="1307075"/>
            <a:ext cx="309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Personas Pacientes</a:t>
            </a:r>
            <a:endParaRPr sz="27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885" name="Google Shape;8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63" y="2771100"/>
            <a:ext cx="7908870" cy="2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45"/>
          <p:cNvSpPr txBox="1"/>
          <p:nvPr/>
        </p:nvSpPr>
        <p:spPr>
          <a:xfrm>
            <a:off x="617575" y="2371650"/>
            <a:ext cx="20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Paciente 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Adulta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/>
          <p:nvPr/>
        </p:nvSpPr>
        <p:spPr>
          <a:xfrm>
            <a:off x="1666138" y="1099825"/>
            <a:ext cx="791400" cy="791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6"/>
          <p:cNvSpPr/>
          <p:nvPr/>
        </p:nvSpPr>
        <p:spPr>
          <a:xfrm>
            <a:off x="1499788" y="1987613"/>
            <a:ext cx="791400" cy="791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757416" y="2875413"/>
            <a:ext cx="791400" cy="791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6"/>
          <p:cNvSpPr/>
          <p:nvPr/>
        </p:nvSpPr>
        <p:spPr>
          <a:xfrm>
            <a:off x="2456916" y="3454486"/>
            <a:ext cx="791400" cy="791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46"/>
          <p:cNvGrpSpPr/>
          <p:nvPr/>
        </p:nvGrpSpPr>
        <p:grpSpPr>
          <a:xfrm>
            <a:off x="2489600" y="934706"/>
            <a:ext cx="2419225" cy="4892225"/>
            <a:chOff x="2489600" y="934706"/>
            <a:chExt cx="2419225" cy="4892225"/>
          </a:xfrm>
        </p:grpSpPr>
        <p:sp>
          <p:nvSpPr>
            <p:cNvPr id="896" name="Google Shape;896;p46"/>
            <p:cNvSpPr/>
            <p:nvPr/>
          </p:nvSpPr>
          <p:spPr>
            <a:xfrm>
              <a:off x="2489600" y="934706"/>
              <a:ext cx="2419225" cy="4892225"/>
            </a:xfrm>
            <a:custGeom>
              <a:rect b="b" l="l" r="r" t="t"/>
              <a:pathLst>
                <a:path extrusionOk="0" h="195689" w="96769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604125" y="3280731"/>
              <a:ext cx="187425" cy="429750"/>
            </a:xfrm>
            <a:custGeom>
              <a:rect b="b" l="l" r="r" t="t"/>
              <a:pathLst>
                <a:path extrusionOk="0" h="17190" w="7497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6"/>
          <p:cNvSpPr txBox="1"/>
          <p:nvPr>
            <p:ph type="title"/>
          </p:nvPr>
        </p:nvSpPr>
        <p:spPr>
          <a:xfrm>
            <a:off x="3248325" y="224875"/>
            <a:ext cx="29808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empatia</a:t>
            </a:r>
            <a:endParaRPr/>
          </a:p>
        </p:txBody>
      </p:sp>
      <p:grpSp>
        <p:nvGrpSpPr>
          <p:cNvPr id="899" name="Google Shape;899;p46"/>
          <p:cNvGrpSpPr/>
          <p:nvPr/>
        </p:nvGrpSpPr>
        <p:grpSpPr>
          <a:xfrm>
            <a:off x="2621535" y="3641144"/>
            <a:ext cx="462161" cy="462161"/>
            <a:chOff x="2494029" y="3641144"/>
            <a:chExt cx="462161" cy="462161"/>
          </a:xfrm>
        </p:grpSpPr>
        <p:sp>
          <p:nvSpPr>
            <p:cNvPr id="900" name="Google Shape;900;p46"/>
            <p:cNvSpPr/>
            <p:nvPr/>
          </p:nvSpPr>
          <p:spPr>
            <a:xfrm>
              <a:off x="2650369" y="3715564"/>
              <a:ext cx="149449" cy="218517"/>
            </a:xfrm>
            <a:custGeom>
              <a:rect b="b" l="l" r="r" t="t"/>
              <a:pathLst>
                <a:path extrusionOk="0" h="6818" w="4663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494029" y="3641144"/>
              <a:ext cx="462161" cy="462161"/>
            </a:xfrm>
            <a:custGeom>
              <a:rect b="b" l="l" r="r" t="t"/>
              <a:pathLst>
                <a:path extrusionOk="0" h="14420" w="1442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643414" y="3712904"/>
              <a:ext cx="163359" cy="225985"/>
            </a:xfrm>
            <a:custGeom>
              <a:rect b="b" l="l" r="r" t="t"/>
              <a:pathLst>
                <a:path extrusionOk="0" h="7051" w="5097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6"/>
          <p:cNvGrpSpPr/>
          <p:nvPr/>
        </p:nvGrpSpPr>
        <p:grpSpPr>
          <a:xfrm>
            <a:off x="3098884" y="1501750"/>
            <a:ext cx="1200657" cy="1165851"/>
            <a:chOff x="2984009" y="1618500"/>
            <a:chExt cx="1200657" cy="1165851"/>
          </a:xfrm>
        </p:grpSpPr>
        <p:sp>
          <p:nvSpPr>
            <p:cNvPr id="904" name="Google Shape;904;p46"/>
            <p:cNvSpPr/>
            <p:nvPr/>
          </p:nvSpPr>
          <p:spPr>
            <a:xfrm>
              <a:off x="3470240" y="1630840"/>
              <a:ext cx="228164" cy="532318"/>
            </a:xfrm>
            <a:custGeom>
              <a:rect b="b" l="l" r="r" t="t"/>
              <a:pathLst>
                <a:path extrusionOk="0" h="16609" w="7119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2984009" y="1618500"/>
              <a:ext cx="1200657" cy="1165851"/>
            </a:xfrm>
            <a:custGeom>
              <a:rect b="b" l="l" r="r" t="t"/>
              <a:pathLst>
                <a:path extrusionOk="0" h="36376" w="37462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6"/>
          <p:cNvGrpSpPr/>
          <p:nvPr/>
        </p:nvGrpSpPr>
        <p:grpSpPr>
          <a:xfrm>
            <a:off x="1663878" y="2151847"/>
            <a:ext cx="463219" cy="462930"/>
            <a:chOff x="1612045" y="2241104"/>
            <a:chExt cx="463219" cy="462930"/>
          </a:xfrm>
        </p:grpSpPr>
        <p:sp>
          <p:nvSpPr>
            <p:cNvPr id="907" name="Google Shape;907;p46"/>
            <p:cNvSpPr/>
            <p:nvPr/>
          </p:nvSpPr>
          <p:spPr>
            <a:xfrm>
              <a:off x="1977800" y="2495132"/>
              <a:ext cx="59998" cy="134450"/>
            </a:xfrm>
            <a:custGeom>
              <a:rect b="b" l="l" r="r" t="t"/>
              <a:pathLst>
                <a:path extrusionOk="0" h="4195" w="1872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716464" y="2248283"/>
              <a:ext cx="59998" cy="149417"/>
            </a:xfrm>
            <a:custGeom>
              <a:rect b="b" l="l" r="r" t="t"/>
              <a:pathLst>
                <a:path extrusionOk="0" h="4662" w="1872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612045" y="2241104"/>
              <a:ext cx="463219" cy="462930"/>
            </a:xfrm>
            <a:custGeom>
              <a:rect b="b" l="l" r="r" t="t"/>
              <a:pathLst>
                <a:path extrusionOk="0" h="14444" w="14453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838542" y="2407315"/>
              <a:ext cx="144642" cy="102304"/>
            </a:xfrm>
            <a:custGeom>
              <a:rect b="b" l="l" r="r" t="t"/>
              <a:pathLst>
                <a:path extrusionOk="0" h="3192" w="4513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6"/>
          <p:cNvGrpSpPr/>
          <p:nvPr/>
        </p:nvGrpSpPr>
        <p:grpSpPr>
          <a:xfrm>
            <a:off x="1951489" y="3039599"/>
            <a:ext cx="403253" cy="463026"/>
            <a:chOff x="1872291" y="3077769"/>
            <a:chExt cx="403253" cy="463026"/>
          </a:xfrm>
        </p:grpSpPr>
        <p:sp>
          <p:nvSpPr>
            <p:cNvPr id="912" name="Google Shape;912;p46"/>
            <p:cNvSpPr/>
            <p:nvPr/>
          </p:nvSpPr>
          <p:spPr>
            <a:xfrm>
              <a:off x="1988504" y="3369103"/>
              <a:ext cx="170859" cy="96951"/>
            </a:xfrm>
            <a:custGeom>
              <a:rect b="b" l="l" r="r" t="t"/>
              <a:pathLst>
                <a:path extrusionOk="0" h="3025" w="5331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872291" y="3077769"/>
              <a:ext cx="403253" cy="463026"/>
            </a:xfrm>
            <a:custGeom>
              <a:rect b="b" l="l" r="r" t="t"/>
              <a:pathLst>
                <a:path extrusionOk="0" h="14447" w="12582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6"/>
          <p:cNvGrpSpPr/>
          <p:nvPr/>
        </p:nvGrpSpPr>
        <p:grpSpPr>
          <a:xfrm>
            <a:off x="1825716" y="1257474"/>
            <a:ext cx="422547" cy="476103"/>
            <a:chOff x="1728771" y="1371106"/>
            <a:chExt cx="422547" cy="476103"/>
          </a:xfrm>
        </p:grpSpPr>
        <p:sp>
          <p:nvSpPr>
            <p:cNvPr id="915" name="Google Shape;915;p46"/>
            <p:cNvSpPr/>
            <p:nvPr/>
          </p:nvSpPr>
          <p:spPr>
            <a:xfrm>
              <a:off x="1728771" y="1493730"/>
              <a:ext cx="283867" cy="207299"/>
            </a:xfrm>
            <a:custGeom>
              <a:rect b="b" l="l" r="r" t="t"/>
              <a:pathLst>
                <a:path extrusionOk="0" h="6468" w="8857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012606" y="1401650"/>
              <a:ext cx="107656" cy="107656"/>
            </a:xfrm>
            <a:custGeom>
              <a:rect b="b" l="l" r="r" t="t"/>
              <a:pathLst>
                <a:path extrusionOk="0" h="3359" w="3359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979915" y="1402708"/>
              <a:ext cx="18781" cy="18781"/>
            </a:xfrm>
            <a:custGeom>
              <a:rect b="b" l="l" r="r" t="t"/>
              <a:pathLst>
                <a:path extrusionOk="0" h="586" w="586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728771" y="1371106"/>
              <a:ext cx="422547" cy="476103"/>
            </a:xfrm>
            <a:custGeom>
              <a:rect b="b" l="l" r="r" t="t"/>
              <a:pathLst>
                <a:path extrusionOk="0" h="14855" w="13184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9" name="Google Shape;9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75" y="1099825"/>
            <a:ext cx="4973901" cy="37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7"/>
          <p:cNvGrpSpPr/>
          <p:nvPr/>
        </p:nvGrpSpPr>
        <p:grpSpPr>
          <a:xfrm>
            <a:off x="6559896" y="501193"/>
            <a:ext cx="1484973" cy="4332819"/>
            <a:chOff x="2908125" y="238100"/>
            <a:chExt cx="1790850" cy="5225300"/>
          </a:xfrm>
        </p:grpSpPr>
        <p:sp>
          <p:nvSpPr>
            <p:cNvPr id="925" name="Google Shape;925;p47"/>
            <p:cNvSpPr/>
            <p:nvPr/>
          </p:nvSpPr>
          <p:spPr>
            <a:xfrm>
              <a:off x="3192700" y="5133000"/>
              <a:ext cx="744050" cy="330400"/>
            </a:xfrm>
            <a:custGeom>
              <a:rect b="b" l="l" r="r" t="t"/>
              <a:pathLst>
                <a:path extrusionOk="0" h="13216" w="29762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192700" y="5282650"/>
              <a:ext cx="744050" cy="180750"/>
            </a:xfrm>
            <a:custGeom>
              <a:rect b="b" l="l" r="r" t="t"/>
              <a:pathLst>
                <a:path extrusionOk="0" h="7230" w="29762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520700" y="2446150"/>
              <a:ext cx="587400" cy="2779600"/>
            </a:xfrm>
            <a:custGeom>
              <a:rect b="b" l="l" r="r" t="t"/>
              <a:pathLst>
                <a:path extrusionOk="0" h="111184" w="23496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871600" y="5104850"/>
              <a:ext cx="744050" cy="328625"/>
            </a:xfrm>
            <a:custGeom>
              <a:rect b="b" l="l" r="r" t="t"/>
              <a:pathLst>
                <a:path extrusionOk="0" h="13145" w="29762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3871600" y="5253875"/>
              <a:ext cx="744050" cy="179600"/>
            </a:xfrm>
            <a:custGeom>
              <a:rect b="b" l="l" r="r" t="t"/>
              <a:pathLst>
                <a:path extrusionOk="0" h="7184" w="29762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002450" y="2427975"/>
              <a:ext cx="674225" cy="2769025"/>
            </a:xfrm>
            <a:custGeom>
              <a:rect b="b" l="l" r="r" t="t"/>
              <a:pathLst>
                <a:path extrusionOk="0" h="110761" w="26969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005975" y="3086325"/>
              <a:ext cx="528125" cy="305750"/>
            </a:xfrm>
            <a:custGeom>
              <a:rect b="b" l="l" r="r" t="t"/>
              <a:pathLst>
                <a:path extrusionOk="0" h="12230" w="21125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752475" y="319075"/>
              <a:ext cx="624950" cy="1124375"/>
            </a:xfrm>
            <a:custGeom>
              <a:rect b="b" l="l" r="r" t="t"/>
              <a:pathLst>
                <a:path extrusionOk="0" h="44975" w="24998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737225" y="304500"/>
              <a:ext cx="581525" cy="481375"/>
            </a:xfrm>
            <a:custGeom>
              <a:rect b="b" l="l" r="r" t="t"/>
              <a:pathLst>
                <a:path extrusionOk="0" h="19255" w="23261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3736050" y="238100"/>
              <a:ext cx="559225" cy="339200"/>
            </a:xfrm>
            <a:custGeom>
              <a:rect b="b" l="l" r="r" t="t"/>
              <a:pathLst>
                <a:path extrusionOk="0" h="13568" w="22369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081225" y="1082900"/>
              <a:ext cx="1605425" cy="2088875"/>
            </a:xfrm>
            <a:custGeom>
              <a:rect b="b" l="l" r="r" t="t"/>
              <a:pathLst>
                <a:path extrusionOk="0" h="83555" w="64217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2927475" y="1162275"/>
              <a:ext cx="792175" cy="865525"/>
            </a:xfrm>
            <a:custGeom>
              <a:rect b="b" l="l" r="r" t="t"/>
              <a:pathLst>
                <a:path extrusionOk="0" h="34621" w="31687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911500" y="1135900"/>
              <a:ext cx="787475" cy="912575"/>
            </a:xfrm>
            <a:custGeom>
              <a:rect b="b" l="l" r="r" t="t"/>
              <a:pathLst>
                <a:path extrusionOk="0" h="36503" w="31499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953875" y="921125"/>
              <a:ext cx="305150" cy="1028925"/>
            </a:xfrm>
            <a:custGeom>
              <a:rect b="b" l="l" r="r" t="t"/>
              <a:pathLst>
                <a:path extrusionOk="0" h="41157" w="12206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25075" y="1193375"/>
              <a:ext cx="789225" cy="818550"/>
            </a:xfrm>
            <a:custGeom>
              <a:rect b="b" l="l" r="r" t="t"/>
              <a:pathLst>
                <a:path extrusionOk="0" h="32742" w="31569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13500" y="1072200"/>
              <a:ext cx="480950" cy="384125"/>
            </a:xfrm>
            <a:custGeom>
              <a:rect b="b" l="l" r="r" t="t"/>
              <a:pathLst>
                <a:path extrusionOk="0" h="15365" w="19238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908125" y="425475"/>
              <a:ext cx="322150" cy="571950"/>
            </a:xfrm>
            <a:custGeom>
              <a:rect b="b" l="l" r="r" t="t"/>
              <a:pathLst>
                <a:path extrusionOk="0" h="22878" w="12886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185075" y="967825"/>
              <a:ext cx="461825" cy="408375"/>
            </a:xfrm>
            <a:custGeom>
              <a:rect b="b" l="l" r="r" t="t"/>
              <a:pathLst>
                <a:path extrusionOk="0" h="16335" w="18473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811150" y="643575"/>
              <a:ext cx="41700" cy="41675"/>
            </a:xfrm>
            <a:custGeom>
              <a:rect b="b" l="l" r="r" t="t"/>
              <a:pathLst>
                <a:path extrusionOk="0" h="1667" w="1668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807050" y="602500"/>
              <a:ext cx="66325" cy="32300"/>
            </a:xfrm>
            <a:custGeom>
              <a:rect b="b" l="l" r="r" t="t"/>
              <a:pathLst>
                <a:path extrusionOk="0" h="1292" w="2653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7"/>
          <p:cNvSpPr txBox="1"/>
          <p:nvPr/>
        </p:nvSpPr>
        <p:spPr>
          <a:xfrm>
            <a:off x="310875" y="219025"/>
            <a:ext cx="5602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Brainstorming</a:t>
            </a:r>
            <a:endParaRPr sz="41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950" name="Google Shape;9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50" y="1688050"/>
            <a:ext cx="4100899" cy="29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8"/>
          <p:cNvSpPr txBox="1"/>
          <p:nvPr>
            <p:ph type="title"/>
          </p:nvPr>
        </p:nvSpPr>
        <p:spPr>
          <a:xfrm>
            <a:off x="2030250" y="293250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Mural de possibilidades</a:t>
            </a:r>
            <a:endParaRPr sz="3900"/>
          </a:p>
        </p:txBody>
      </p:sp>
      <p:grpSp>
        <p:nvGrpSpPr>
          <p:cNvPr id="956" name="Google Shape;956;p48"/>
          <p:cNvGrpSpPr/>
          <p:nvPr/>
        </p:nvGrpSpPr>
        <p:grpSpPr>
          <a:xfrm rot="-332614">
            <a:off x="205917" y="376217"/>
            <a:ext cx="1775123" cy="1181146"/>
            <a:chOff x="238125" y="502000"/>
            <a:chExt cx="7027925" cy="4604825"/>
          </a:xfrm>
        </p:grpSpPr>
        <p:sp>
          <p:nvSpPr>
            <p:cNvPr id="957" name="Google Shape;957;p48"/>
            <p:cNvSpPr/>
            <p:nvPr/>
          </p:nvSpPr>
          <p:spPr>
            <a:xfrm>
              <a:off x="238125" y="1242100"/>
              <a:ext cx="7027925" cy="3411000"/>
            </a:xfrm>
            <a:custGeom>
              <a:rect b="b" l="l" r="r" t="t"/>
              <a:pathLst>
                <a:path extrusionOk="0" h="136440" w="281117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868825" y="4135000"/>
              <a:ext cx="5766500" cy="971825"/>
            </a:xfrm>
            <a:custGeom>
              <a:rect b="b" l="l" r="r" t="t"/>
              <a:pathLst>
                <a:path extrusionOk="0" h="38873" w="23066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09425" y="502000"/>
              <a:ext cx="4682075" cy="971825"/>
            </a:xfrm>
            <a:custGeom>
              <a:rect b="b" l="l" r="r" t="t"/>
              <a:pathLst>
                <a:path extrusionOk="0" h="38873" w="187283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2902550" y="1834200"/>
              <a:ext cx="1695850" cy="1695850"/>
            </a:xfrm>
            <a:custGeom>
              <a:rect b="b" l="l" r="r" t="t"/>
              <a:pathLst>
                <a:path extrusionOk="0" h="67834" w="67834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6596284" y="3553190"/>
            <a:ext cx="2771973" cy="1336390"/>
            <a:chOff x="752817" y="3135891"/>
            <a:chExt cx="2704892" cy="1303922"/>
          </a:xfrm>
        </p:grpSpPr>
        <p:sp>
          <p:nvSpPr>
            <p:cNvPr id="962" name="Google Shape;962;p48"/>
            <p:cNvSpPr/>
            <p:nvPr/>
          </p:nvSpPr>
          <p:spPr>
            <a:xfrm>
              <a:off x="874383" y="3135891"/>
              <a:ext cx="537158" cy="179961"/>
            </a:xfrm>
            <a:custGeom>
              <a:rect b="b" l="l" r="r" t="t"/>
              <a:pathLst>
                <a:path extrusionOk="0" h="5615" w="1676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922458" y="3367836"/>
              <a:ext cx="1959345" cy="838845"/>
            </a:xfrm>
            <a:custGeom>
              <a:rect b="b" l="l" r="r" t="t"/>
              <a:pathLst>
                <a:path extrusionOk="0" h="26173" w="61134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327890" y="3367997"/>
              <a:ext cx="1959825" cy="838813"/>
            </a:xfrm>
            <a:custGeom>
              <a:rect b="b" l="l" r="r" t="t"/>
              <a:pathLst>
                <a:path extrusionOk="0" h="26172" w="61149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752817" y="3310467"/>
              <a:ext cx="2704892" cy="101246"/>
            </a:xfrm>
            <a:custGeom>
              <a:rect b="b" l="l" r="r" t="t"/>
              <a:pathLst>
                <a:path extrusionOk="0" h="3159" w="84396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343499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799017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1247637" y="4247064"/>
              <a:ext cx="224959" cy="192749"/>
            </a:xfrm>
            <a:custGeom>
              <a:rect b="b" l="l" r="r" t="t"/>
              <a:pathLst>
                <a:path extrusionOk="0" h="6014" w="7019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705303" y="4247064"/>
              <a:ext cx="224927" cy="192749"/>
            </a:xfrm>
            <a:custGeom>
              <a:rect b="b" l="l" r="r" t="t"/>
              <a:pathLst>
                <a:path extrusionOk="0" h="6014" w="7018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0" name="Google Shape;9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38" y="1833825"/>
            <a:ext cx="7453824" cy="27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9"/>
          <p:cNvSpPr txBox="1"/>
          <p:nvPr>
            <p:ph type="title"/>
          </p:nvPr>
        </p:nvSpPr>
        <p:spPr>
          <a:xfrm>
            <a:off x="2034000" y="505200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priorização</a:t>
            </a:r>
            <a:endParaRPr sz="3500"/>
          </a:p>
        </p:txBody>
      </p:sp>
      <p:grpSp>
        <p:nvGrpSpPr>
          <p:cNvPr id="976" name="Google Shape;976;p49"/>
          <p:cNvGrpSpPr/>
          <p:nvPr/>
        </p:nvGrpSpPr>
        <p:grpSpPr>
          <a:xfrm>
            <a:off x="2932026" y="395221"/>
            <a:ext cx="231893" cy="489545"/>
            <a:chOff x="2932026" y="395221"/>
            <a:chExt cx="231893" cy="489545"/>
          </a:xfrm>
        </p:grpSpPr>
        <p:sp>
          <p:nvSpPr>
            <p:cNvPr id="977" name="Google Shape;977;p49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2506945" y="395226"/>
            <a:ext cx="388326" cy="538025"/>
            <a:chOff x="2506945" y="395226"/>
            <a:chExt cx="388326" cy="538025"/>
          </a:xfrm>
        </p:grpSpPr>
        <p:sp>
          <p:nvSpPr>
            <p:cNvPr id="980" name="Google Shape;980;p49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6481204" y="4412964"/>
            <a:ext cx="410722" cy="569061"/>
            <a:chOff x="6481204" y="4412964"/>
            <a:chExt cx="410722" cy="569061"/>
          </a:xfrm>
        </p:grpSpPr>
        <p:sp>
          <p:nvSpPr>
            <p:cNvPr id="983" name="Google Shape;983;p49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6694243" y="4219579"/>
            <a:ext cx="570977" cy="440695"/>
            <a:chOff x="6694243" y="4219579"/>
            <a:chExt cx="570977" cy="440695"/>
          </a:xfrm>
        </p:grpSpPr>
        <p:sp>
          <p:nvSpPr>
            <p:cNvPr id="986" name="Google Shape;986;p49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9"/>
          <p:cNvGrpSpPr/>
          <p:nvPr/>
        </p:nvGrpSpPr>
        <p:grpSpPr>
          <a:xfrm>
            <a:off x="7471785" y="2871076"/>
            <a:ext cx="1159343" cy="2437042"/>
            <a:chOff x="5107060" y="1410076"/>
            <a:chExt cx="1159343" cy="2437042"/>
          </a:xfrm>
        </p:grpSpPr>
        <p:sp>
          <p:nvSpPr>
            <p:cNvPr id="989" name="Google Shape;989;p49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5750862" y="1675788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5187228" y="1675788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5750862" y="2212976"/>
              <a:ext cx="358905" cy="307095"/>
            </a:xfrm>
            <a:custGeom>
              <a:rect b="b" l="l" r="r" t="t"/>
              <a:pathLst>
                <a:path extrusionOk="0" h="20088" w="23477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5187228" y="2212976"/>
              <a:ext cx="358920" cy="307095"/>
            </a:xfrm>
            <a:custGeom>
              <a:rect b="b" l="l" r="r" t="t"/>
              <a:pathLst>
                <a:path extrusionOk="0" h="20088" w="23478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750862" y="2750270"/>
              <a:ext cx="358905" cy="307523"/>
            </a:xfrm>
            <a:custGeom>
              <a:rect b="b" l="l" r="r" t="t"/>
              <a:pathLst>
                <a:path extrusionOk="0" h="20116" w="23477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187228" y="2750270"/>
              <a:ext cx="358920" cy="307523"/>
            </a:xfrm>
            <a:custGeom>
              <a:rect b="b" l="l" r="r" t="t"/>
              <a:pathLst>
                <a:path extrusionOk="0" h="20116" w="23478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750862" y="3287733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5187228" y="3287733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9"/>
          <p:cNvGrpSpPr/>
          <p:nvPr/>
        </p:nvGrpSpPr>
        <p:grpSpPr>
          <a:xfrm rot="1013266">
            <a:off x="898409" y="275416"/>
            <a:ext cx="1179735" cy="1807012"/>
            <a:chOff x="3497592" y="2204323"/>
            <a:chExt cx="1069299" cy="1637857"/>
          </a:xfrm>
        </p:grpSpPr>
        <p:sp>
          <p:nvSpPr>
            <p:cNvPr id="1000" name="Google Shape;1000;p49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3594958" y="2383462"/>
              <a:ext cx="411998" cy="373153"/>
            </a:xfrm>
            <a:custGeom>
              <a:rect b="b" l="l" r="r" t="t"/>
              <a:pathLst>
                <a:path extrusionOk="0" h="24409" w="2695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031538" y="2383462"/>
              <a:ext cx="413252" cy="373153"/>
            </a:xfrm>
            <a:custGeom>
              <a:rect b="b" l="l" r="r" t="t"/>
              <a:pathLst>
                <a:path extrusionOk="0" h="24409" w="27032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3594958" y="2837332"/>
              <a:ext cx="411998" cy="373137"/>
            </a:xfrm>
            <a:custGeom>
              <a:rect b="b" l="l" r="r" t="t"/>
              <a:pathLst>
                <a:path extrusionOk="0" h="24408" w="2695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031538" y="2837332"/>
              <a:ext cx="413252" cy="373137"/>
            </a:xfrm>
            <a:custGeom>
              <a:rect b="b" l="l" r="r" t="t"/>
              <a:pathLst>
                <a:path extrusionOk="0" h="24408" w="27032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3595738" y="3291188"/>
              <a:ext cx="411218" cy="372128"/>
            </a:xfrm>
            <a:custGeom>
              <a:rect b="b" l="l" r="r" t="t"/>
              <a:pathLst>
                <a:path extrusionOk="0" h="24342" w="26899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033281" y="3291188"/>
              <a:ext cx="411509" cy="372128"/>
            </a:xfrm>
            <a:custGeom>
              <a:rect b="b" l="l" r="r" t="t"/>
              <a:pathLst>
                <a:path extrusionOk="0" h="24342" w="26918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666" y="1679850"/>
            <a:ext cx="4398675" cy="3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conceitual</a:t>
            </a:r>
            <a:endParaRPr/>
          </a:p>
        </p:txBody>
      </p:sp>
      <p:grpSp>
        <p:nvGrpSpPr>
          <p:cNvPr id="1014" name="Google Shape;1014;p50"/>
          <p:cNvGrpSpPr/>
          <p:nvPr/>
        </p:nvGrpSpPr>
        <p:grpSpPr>
          <a:xfrm>
            <a:off x="-11" y="1864850"/>
            <a:ext cx="3583671" cy="3278651"/>
            <a:chOff x="871489" y="1881225"/>
            <a:chExt cx="3583671" cy="3278651"/>
          </a:xfrm>
        </p:grpSpPr>
        <p:sp>
          <p:nvSpPr>
            <p:cNvPr id="1015" name="Google Shape;1015;p50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4070624" y="3531319"/>
              <a:ext cx="83586" cy="1602821"/>
            </a:xfrm>
            <a:custGeom>
              <a:rect b="b" l="l" r="r" t="t"/>
              <a:pathLst>
                <a:path extrusionOk="0" h="50010" w="2608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988760" y="3935117"/>
              <a:ext cx="208902" cy="1224759"/>
            </a:xfrm>
            <a:custGeom>
              <a:rect b="b" l="l" r="r" t="t"/>
              <a:pathLst>
                <a:path extrusionOk="0" h="38214" w="6518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742768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2150284" y="3935117"/>
              <a:ext cx="208357" cy="1224759"/>
            </a:xfrm>
            <a:custGeom>
              <a:rect b="b" l="l" r="r" t="t"/>
              <a:pathLst>
                <a:path extrusionOk="0" h="38214" w="6501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1335252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71489" y="2271819"/>
              <a:ext cx="152109" cy="1713233"/>
            </a:xfrm>
            <a:custGeom>
              <a:rect b="b" l="l" r="r" t="t"/>
              <a:pathLst>
                <a:path extrusionOk="0" h="53455" w="4746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74181" y="3786758"/>
              <a:ext cx="1656889" cy="308513"/>
            </a:xfrm>
            <a:custGeom>
              <a:rect b="b" l="l" r="r" t="t"/>
              <a:pathLst>
                <a:path extrusionOk="0" h="9626" w="51697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2790226" y="4927930"/>
              <a:ext cx="607283" cy="231914"/>
            </a:xfrm>
            <a:custGeom>
              <a:rect b="b" l="l" r="r" t="t"/>
              <a:pathLst>
                <a:path extrusionOk="0" h="7236" w="18948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2795034" y="5035041"/>
              <a:ext cx="602476" cy="124803"/>
            </a:xfrm>
            <a:custGeom>
              <a:rect b="b" l="l" r="r" t="t"/>
              <a:pathLst>
                <a:path extrusionOk="0" h="3894" w="18798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877699" y="3529717"/>
              <a:ext cx="1230111" cy="1552470"/>
            </a:xfrm>
            <a:custGeom>
              <a:rect b="b" l="l" r="r" t="t"/>
              <a:pathLst>
                <a:path extrusionOk="0" h="48439" w="38381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877699" y="3529717"/>
              <a:ext cx="656031" cy="192813"/>
            </a:xfrm>
            <a:custGeom>
              <a:rect b="b" l="l" r="r" t="t"/>
              <a:pathLst>
                <a:path extrusionOk="0" h="6016" w="20469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319163" y="1881225"/>
              <a:ext cx="953776" cy="1005152"/>
            </a:xfrm>
            <a:custGeom>
              <a:rect b="b" l="l" r="r" t="t"/>
              <a:pathLst>
                <a:path extrusionOk="0" h="31362" w="29759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1532841" y="2097723"/>
              <a:ext cx="680678" cy="610617"/>
            </a:xfrm>
            <a:custGeom>
              <a:rect b="b" l="l" r="r" t="t"/>
              <a:pathLst>
                <a:path extrusionOk="0" h="19052" w="21238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2491937" y="4927930"/>
              <a:ext cx="606771" cy="231914"/>
            </a:xfrm>
            <a:custGeom>
              <a:rect b="b" l="l" r="r" t="t"/>
              <a:pathLst>
                <a:path extrusionOk="0" h="7236" w="18932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2496232" y="5035586"/>
              <a:ext cx="602476" cy="124258"/>
            </a:xfrm>
            <a:custGeom>
              <a:rect b="b" l="l" r="r" t="t"/>
              <a:pathLst>
                <a:path extrusionOk="0" h="3877" w="18798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46782" y="3529717"/>
              <a:ext cx="1262225" cy="1552470"/>
            </a:xfrm>
            <a:custGeom>
              <a:rect b="b" l="l" r="r" t="t"/>
              <a:pathLst>
                <a:path extrusionOk="0" h="48439" w="39383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546782" y="3529717"/>
              <a:ext cx="794167" cy="233004"/>
            </a:xfrm>
            <a:custGeom>
              <a:rect b="b" l="l" r="r" t="t"/>
              <a:pathLst>
                <a:path extrusionOk="0" h="7270" w="24779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2878043" y="2891826"/>
              <a:ext cx="285982" cy="188999"/>
            </a:xfrm>
            <a:custGeom>
              <a:rect b="b" l="l" r="r" t="t"/>
              <a:pathLst>
                <a:path extrusionOk="0" h="5897" w="8923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1990707" y="2443767"/>
              <a:ext cx="983230" cy="809711"/>
            </a:xfrm>
            <a:custGeom>
              <a:rect b="b" l="l" r="r" t="t"/>
              <a:pathLst>
                <a:path extrusionOk="0" h="25264" w="30678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1504476" y="2398192"/>
              <a:ext cx="902881" cy="1208157"/>
            </a:xfrm>
            <a:custGeom>
              <a:rect b="b" l="l" r="r" t="t"/>
              <a:pathLst>
                <a:path extrusionOk="0" h="37696" w="28171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1786132" y="2398192"/>
              <a:ext cx="365787" cy="259765"/>
            </a:xfrm>
            <a:custGeom>
              <a:rect b="b" l="l" r="r" t="t"/>
              <a:pathLst>
                <a:path extrusionOk="0" h="8105" w="11413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2660616" y="2947176"/>
              <a:ext cx="71632" cy="66920"/>
            </a:xfrm>
            <a:custGeom>
              <a:rect b="b" l="l" r="r" t="t"/>
              <a:pathLst>
                <a:path extrusionOk="0" h="2088" w="2235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2514981" y="2874807"/>
              <a:ext cx="197620" cy="189608"/>
            </a:xfrm>
            <a:custGeom>
              <a:rect b="b" l="l" r="r" t="t"/>
              <a:pathLst>
                <a:path extrusionOk="0" h="5916" w="6166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2610298" y="2922786"/>
              <a:ext cx="49293" cy="83234"/>
            </a:xfrm>
            <a:custGeom>
              <a:rect b="b" l="l" r="r" t="t"/>
              <a:pathLst>
                <a:path extrusionOk="0" h="2597" w="1538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584049" y="2940638"/>
              <a:ext cx="46088" cy="83074"/>
            </a:xfrm>
            <a:custGeom>
              <a:rect b="b" l="l" r="r" t="t"/>
              <a:pathLst>
                <a:path extrusionOk="0" h="2592" w="1438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2536390" y="2982431"/>
              <a:ext cx="59485" cy="81984"/>
            </a:xfrm>
            <a:custGeom>
              <a:rect b="b" l="l" r="r" t="t"/>
              <a:pathLst>
                <a:path extrusionOk="0" h="2558" w="1856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2638662" y="2909069"/>
              <a:ext cx="51985" cy="73939"/>
            </a:xfrm>
            <a:custGeom>
              <a:rect b="b" l="l" r="r" t="t"/>
              <a:pathLst>
                <a:path extrusionOk="0" h="2307" w="1622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404320" y="2443735"/>
              <a:ext cx="1155114" cy="894868"/>
            </a:xfrm>
            <a:custGeom>
              <a:rect b="b" l="l" r="r" t="t"/>
              <a:pathLst>
                <a:path extrusionOk="0" h="27921" w="36041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812926" y="1971414"/>
              <a:ext cx="386651" cy="644237"/>
            </a:xfrm>
            <a:custGeom>
              <a:rect b="b" l="l" r="r" t="t"/>
              <a:pathLst>
                <a:path extrusionOk="0" h="20101" w="12064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812926" y="2111697"/>
              <a:ext cx="300437" cy="503954"/>
            </a:xfrm>
            <a:custGeom>
              <a:rect b="b" l="l" r="r" t="t"/>
              <a:pathLst>
                <a:path extrusionOk="0" h="15724" w="9374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1878244" y="2047436"/>
              <a:ext cx="41793" cy="69132"/>
            </a:xfrm>
            <a:custGeom>
              <a:rect b="b" l="l" r="r" t="t"/>
              <a:pathLst>
                <a:path extrusionOk="0" h="2157" w="1304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2091921" y="2035257"/>
              <a:ext cx="51985" cy="25608"/>
            </a:xfrm>
            <a:custGeom>
              <a:rect b="b" l="l" r="r" t="t"/>
              <a:pathLst>
                <a:path extrusionOk="0" h="799" w="1622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2109580" y="2082788"/>
              <a:ext cx="33781" cy="33909"/>
            </a:xfrm>
            <a:custGeom>
              <a:rect b="b" l="l" r="r" t="t"/>
              <a:pathLst>
                <a:path extrusionOk="0" h="1058" w="1054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2101568" y="2170605"/>
              <a:ext cx="62145" cy="29710"/>
            </a:xfrm>
            <a:custGeom>
              <a:rect b="b" l="l" r="r" t="t"/>
              <a:pathLst>
                <a:path extrusionOk="0" h="927" w="1939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288996" y="3260369"/>
              <a:ext cx="99611" cy="1893033"/>
            </a:xfrm>
            <a:custGeom>
              <a:rect b="b" l="l" r="r" t="t"/>
              <a:pathLst>
                <a:path extrusionOk="0" h="59065" w="3108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4323915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3186492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3497089" y="3260369"/>
              <a:ext cx="99099" cy="1893033"/>
            </a:xfrm>
            <a:custGeom>
              <a:rect b="b" l="l" r="r" t="t"/>
              <a:pathLst>
                <a:path extrusionOk="0" h="59065" w="3092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2783784" y="2690584"/>
              <a:ext cx="615328" cy="491647"/>
            </a:xfrm>
            <a:custGeom>
              <a:rect b="b" l="l" r="r" t="t"/>
              <a:pathLst>
                <a:path extrusionOk="0" h="15340" w="19199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2824488" y="2690584"/>
              <a:ext cx="611578" cy="491647"/>
            </a:xfrm>
            <a:custGeom>
              <a:rect b="b" l="l" r="r" t="t"/>
              <a:pathLst>
                <a:path extrusionOk="0" h="15340" w="19082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2519244" y="3150053"/>
              <a:ext cx="790449" cy="45543"/>
            </a:xfrm>
            <a:custGeom>
              <a:rect b="b" l="l" r="r" t="t"/>
              <a:pathLst>
                <a:path extrusionOk="0" h="1421" w="24663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2259542" y="3188609"/>
              <a:ext cx="2195617" cy="164961"/>
            </a:xfrm>
            <a:custGeom>
              <a:rect b="b" l="l" r="r" t="t"/>
              <a:pathLst>
                <a:path extrusionOk="0" h="5147" w="68506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1" name="Google Shape;10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823" y="1654750"/>
            <a:ext cx="4215750" cy="3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1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sp>
        <p:nvSpPr>
          <p:cNvPr id="1067" name="Google Shape;1067;p51"/>
          <p:cNvSpPr txBox="1"/>
          <p:nvPr>
            <p:ph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</a:t>
            </a:r>
            <a:endParaRPr/>
          </a:p>
        </p:txBody>
      </p:sp>
      <p:sp>
        <p:nvSpPr>
          <p:cNvPr id="1068" name="Google Shape;1068;p51"/>
          <p:cNvSpPr txBox="1"/>
          <p:nvPr>
            <p:ph idx="1" type="subTitle"/>
          </p:nvPr>
        </p:nvSpPr>
        <p:spPr>
          <a:xfrm>
            <a:off x="4427600" y="3858774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para protótipo: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https://marvelapp.com/prototype/ih9c36b/screen/88848157</a:t>
            </a:r>
            <a:endParaRPr/>
          </a:p>
        </p:txBody>
      </p:sp>
      <p:grpSp>
        <p:nvGrpSpPr>
          <p:cNvPr id="1069" name="Google Shape;1069;p51"/>
          <p:cNvGrpSpPr/>
          <p:nvPr/>
        </p:nvGrpSpPr>
        <p:grpSpPr>
          <a:xfrm flipH="1">
            <a:off x="1049620" y="1766986"/>
            <a:ext cx="2798689" cy="3376085"/>
            <a:chOff x="6530856" y="2008041"/>
            <a:chExt cx="2598838" cy="3135003"/>
          </a:xfrm>
        </p:grpSpPr>
        <p:sp>
          <p:nvSpPr>
            <p:cNvPr id="1070" name="Google Shape;1070;p51"/>
            <p:cNvSpPr/>
            <p:nvPr/>
          </p:nvSpPr>
          <p:spPr>
            <a:xfrm>
              <a:off x="8155599" y="2181752"/>
              <a:ext cx="319186" cy="823653"/>
            </a:xfrm>
            <a:custGeom>
              <a:rect b="b" l="l" r="r" t="t"/>
              <a:pathLst>
                <a:path extrusionOk="0" h="25699" w="9959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8754293" y="2379372"/>
              <a:ext cx="319731" cy="824166"/>
            </a:xfrm>
            <a:custGeom>
              <a:rect b="b" l="l" r="r" t="t"/>
              <a:pathLst>
                <a:path extrusionOk="0" h="25715" w="9976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7796254" y="3473944"/>
              <a:ext cx="588021" cy="1613525"/>
            </a:xfrm>
            <a:custGeom>
              <a:rect b="b" l="l" r="r" t="t"/>
              <a:pathLst>
                <a:path extrusionOk="0" h="50344" w="18347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8420652" y="2008041"/>
              <a:ext cx="709042" cy="389023"/>
            </a:xfrm>
            <a:custGeom>
              <a:rect b="b" l="l" r="r" t="t"/>
              <a:pathLst>
                <a:path extrusionOk="0" h="12138" w="22123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8149157" y="2975470"/>
              <a:ext cx="222267" cy="552221"/>
            </a:xfrm>
            <a:custGeom>
              <a:rect b="b" l="l" r="r" t="t"/>
              <a:pathLst>
                <a:path extrusionOk="0" h="17230" w="6935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8323733" y="3175719"/>
              <a:ext cx="485750" cy="353896"/>
            </a:xfrm>
            <a:custGeom>
              <a:rect b="b" l="l" r="r" t="t"/>
              <a:pathLst>
                <a:path extrusionOk="0" h="11042" w="15156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8144606" y="2977297"/>
              <a:ext cx="656288" cy="254797"/>
            </a:xfrm>
            <a:custGeom>
              <a:rect b="b" l="l" r="r" t="t"/>
              <a:pathLst>
                <a:path extrusionOk="0" h="7950" w="20477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7762537" y="5010966"/>
              <a:ext cx="130155" cy="132078"/>
            </a:xfrm>
            <a:custGeom>
              <a:rect b="b" l="l" r="r" t="t"/>
              <a:pathLst>
                <a:path extrusionOk="0" h="4121" w="4061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7480850" y="2425941"/>
              <a:ext cx="520556" cy="735836"/>
            </a:xfrm>
            <a:custGeom>
              <a:rect b="b" l="l" r="r" t="t"/>
              <a:pathLst>
                <a:path extrusionOk="0" h="22959" w="16242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8004579" y="2777786"/>
              <a:ext cx="520011" cy="736349"/>
            </a:xfrm>
            <a:custGeom>
              <a:rect b="b" l="l" r="r" t="t"/>
              <a:pathLst>
                <a:path extrusionOk="0" h="22975" w="16225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6574764" y="3643713"/>
              <a:ext cx="990185" cy="1428757"/>
            </a:xfrm>
            <a:custGeom>
              <a:rect b="b" l="l" r="r" t="t"/>
              <a:pathLst>
                <a:path extrusionOk="0" h="44579" w="30895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7953684" y="2279601"/>
              <a:ext cx="669428" cy="529819"/>
            </a:xfrm>
            <a:custGeom>
              <a:rect b="b" l="l" r="r" t="t"/>
              <a:pathLst>
                <a:path extrusionOk="0" h="16531" w="20887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7471748" y="3123669"/>
              <a:ext cx="78202" cy="577958"/>
            </a:xfrm>
            <a:custGeom>
              <a:rect b="b" l="l" r="r" t="t"/>
              <a:pathLst>
                <a:path extrusionOk="0" h="18033" w="244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7503862" y="3480033"/>
              <a:ext cx="549465" cy="225087"/>
            </a:xfrm>
            <a:custGeom>
              <a:rect b="b" l="l" r="r" t="t"/>
              <a:pathLst>
                <a:path extrusionOk="0" h="7023" w="17144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7462101" y="3129278"/>
              <a:ext cx="585329" cy="401683"/>
            </a:xfrm>
            <a:custGeom>
              <a:rect b="b" l="l" r="r" t="t"/>
              <a:pathLst>
                <a:path extrusionOk="0" h="12533" w="18263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6530856" y="4983563"/>
              <a:ext cx="142462" cy="140988"/>
            </a:xfrm>
            <a:custGeom>
              <a:rect b="b" l="l" r="r" t="t"/>
              <a:pathLst>
                <a:path extrusionOk="0" h="4399" w="4445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51"/>
          <p:cNvGrpSpPr/>
          <p:nvPr/>
        </p:nvGrpSpPr>
        <p:grpSpPr>
          <a:xfrm flipH="1" rot="-9899886">
            <a:off x="7468929" y="-290081"/>
            <a:ext cx="1438691" cy="1903923"/>
            <a:chOff x="780975" y="321469"/>
            <a:chExt cx="1772521" cy="2345704"/>
          </a:xfrm>
        </p:grpSpPr>
        <p:sp>
          <p:nvSpPr>
            <p:cNvPr id="1087" name="Google Shape;1087;p51"/>
            <p:cNvSpPr/>
            <p:nvPr/>
          </p:nvSpPr>
          <p:spPr>
            <a:xfrm>
              <a:off x="780975" y="524825"/>
              <a:ext cx="1772521" cy="2142348"/>
            </a:xfrm>
            <a:custGeom>
              <a:rect b="b" l="l" r="r" t="t"/>
              <a:pathLst>
                <a:path extrusionOk="0" h="180827" w="140816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992163" y="751089"/>
              <a:ext cx="1349996" cy="1781280"/>
            </a:xfrm>
            <a:custGeom>
              <a:rect b="b" l="l" r="r" t="t"/>
              <a:pathLst>
                <a:path extrusionOk="0" h="158020" w="119021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1248809" y="321469"/>
              <a:ext cx="836692" cy="264934"/>
            </a:xfrm>
            <a:custGeom>
              <a:rect b="b" l="l" r="r" t="t"/>
              <a:pathLst>
                <a:path extrusionOk="0" h="19694" w="62196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720000" y="1356500"/>
            <a:ext cx="5874600" cy="18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É um aplicativo visando a melhora das necessidades dos pacientes e dos médicos </a:t>
            </a:r>
            <a:r>
              <a:rPr lang="en" sz="2800"/>
              <a:t>através</a:t>
            </a:r>
            <a:r>
              <a:rPr lang="en" sz="2800"/>
              <a:t> da internet facilitando o tratamento</a:t>
            </a:r>
            <a:endParaRPr sz="2800"/>
          </a:p>
        </p:txBody>
      </p:sp>
      <p:sp>
        <p:nvSpPr>
          <p:cNvPr id="394" name="Google Shape;394;p34"/>
          <p:cNvSpPr txBox="1"/>
          <p:nvPr>
            <p:ph type="title"/>
          </p:nvPr>
        </p:nvSpPr>
        <p:spPr>
          <a:xfrm>
            <a:off x="720000" y="55415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/>
              <a:t>O que é</a:t>
            </a:r>
            <a:endParaRPr b="1" sz="6700"/>
          </a:p>
        </p:txBody>
      </p:sp>
      <p:grpSp>
        <p:nvGrpSpPr>
          <p:cNvPr id="395" name="Google Shape;395;p34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396" name="Google Shape;396;p34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2"/>
          <p:cNvSpPr txBox="1"/>
          <p:nvPr>
            <p:ph type="title"/>
          </p:nvPr>
        </p:nvSpPr>
        <p:spPr>
          <a:xfrm>
            <a:off x="720000" y="45520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pic>
        <p:nvPicPr>
          <p:cNvPr id="1095" name="Google Shape;1095;p52"/>
          <p:cNvPicPr preferRelativeResize="0"/>
          <p:nvPr/>
        </p:nvPicPr>
        <p:blipFill rotWithShape="1">
          <a:blip r:embed="rId3">
            <a:alphaModFix/>
          </a:blip>
          <a:srcRect b="0" l="0" r="0" t="19871"/>
          <a:stretch/>
        </p:blipFill>
        <p:spPr>
          <a:xfrm>
            <a:off x="152400" y="1271750"/>
            <a:ext cx="8857750" cy="3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3"/>
          <p:cNvSpPr txBox="1"/>
          <p:nvPr>
            <p:ph type="title"/>
          </p:nvPr>
        </p:nvSpPr>
        <p:spPr>
          <a:xfrm>
            <a:off x="720000" y="45520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pic>
        <p:nvPicPr>
          <p:cNvPr id="1101" name="Google Shape;1101;p53"/>
          <p:cNvPicPr preferRelativeResize="0"/>
          <p:nvPr/>
        </p:nvPicPr>
        <p:blipFill rotWithShape="1">
          <a:blip r:embed="rId3">
            <a:alphaModFix/>
          </a:blip>
          <a:srcRect b="13115" l="20973" r="37651" t="44629"/>
          <a:stretch/>
        </p:blipFill>
        <p:spPr>
          <a:xfrm>
            <a:off x="1098025" y="1116325"/>
            <a:ext cx="6555226" cy="37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4"/>
          <p:cNvSpPr txBox="1"/>
          <p:nvPr>
            <p:ph type="title"/>
          </p:nvPr>
        </p:nvSpPr>
        <p:spPr>
          <a:xfrm>
            <a:off x="720000" y="45520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pic>
        <p:nvPicPr>
          <p:cNvPr id="1107" name="Google Shape;1107;p54"/>
          <p:cNvPicPr preferRelativeResize="0"/>
          <p:nvPr/>
        </p:nvPicPr>
        <p:blipFill rotWithShape="1">
          <a:blip r:embed="rId3">
            <a:alphaModFix/>
          </a:blip>
          <a:srcRect b="19206" l="21757" r="18190" t="37321"/>
          <a:stretch/>
        </p:blipFill>
        <p:spPr>
          <a:xfrm>
            <a:off x="110150" y="1335325"/>
            <a:ext cx="8676149" cy="3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5"/>
          <p:cNvSpPr txBox="1"/>
          <p:nvPr>
            <p:ph type="title"/>
          </p:nvPr>
        </p:nvSpPr>
        <p:spPr>
          <a:xfrm>
            <a:off x="720000" y="45520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pic>
        <p:nvPicPr>
          <p:cNvPr id="1113" name="Google Shape;1113;p55"/>
          <p:cNvPicPr preferRelativeResize="0"/>
          <p:nvPr/>
        </p:nvPicPr>
        <p:blipFill rotWithShape="1">
          <a:blip r:embed="rId3">
            <a:alphaModFix/>
          </a:blip>
          <a:srcRect b="31374" l="26552" r="19457" t="24806"/>
          <a:stretch/>
        </p:blipFill>
        <p:spPr>
          <a:xfrm>
            <a:off x="689325" y="1457125"/>
            <a:ext cx="7765349" cy="35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6"/>
          <p:cNvSpPr txBox="1"/>
          <p:nvPr>
            <p:ph type="title"/>
          </p:nvPr>
        </p:nvSpPr>
        <p:spPr>
          <a:xfrm>
            <a:off x="720000" y="45520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do aplicativo</a:t>
            </a:r>
            <a:endParaRPr/>
          </a:p>
        </p:txBody>
      </p:sp>
      <p:pic>
        <p:nvPicPr>
          <p:cNvPr id="1119" name="Google Shape;1119;p56"/>
          <p:cNvPicPr preferRelativeResize="0"/>
          <p:nvPr/>
        </p:nvPicPr>
        <p:blipFill rotWithShape="1">
          <a:blip r:embed="rId3">
            <a:alphaModFix/>
          </a:blip>
          <a:srcRect b="15722" l="24399" r="18379" t="39240"/>
          <a:stretch/>
        </p:blipFill>
        <p:spPr>
          <a:xfrm>
            <a:off x="659925" y="1391850"/>
            <a:ext cx="7824149" cy="34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da solução (Componentes e tecnologias)</a:t>
            </a:r>
            <a:endParaRPr/>
          </a:p>
        </p:txBody>
      </p:sp>
      <p:sp>
        <p:nvSpPr>
          <p:cNvPr id="1125" name="Google Shape;1125;p57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Linguagens</a:t>
            </a:r>
            <a:endParaRPr sz="2500"/>
          </a:p>
        </p:txBody>
      </p:sp>
      <p:sp>
        <p:nvSpPr>
          <p:cNvPr id="1126" name="Google Shape;1126;p57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HTML; CSS; JAVASCRIPT</a:t>
            </a:r>
            <a:endParaRPr sz="1400"/>
          </a:p>
        </p:txBody>
      </p:sp>
      <p:sp>
        <p:nvSpPr>
          <p:cNvPr id="1127" name="Google Shape;1127;p57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Serviços Web</a:t>
            </a:r>
            <a:endParaRPr sz="2500"/>
          </a:p>
        </p:txBody>
      </p:sp>
      <p:sp>
        <p:nvSpPr>
          <p:cNvPr id="1128" name="Google Shape;1128;p57"/>
          <p:cNvSpPr txBox="1"/>
          <p:nvPr>
            <p:ph idx="4" type="subTitle"/>
          </p:nvPr>
        </p:nvSpPr>
        <p:spPr>
          <a:xfrm>
            <a:off x="755325" y="252671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Repl.it; Marvel App; Figma</a:t>
            </a:r>
            <a:endParaRPr sz="1400"/>
          </a:p>
        </p:txBody>
      </p:sp>
      <p:sp>
        <p:nvSpPr>
          <p:cNvPr id="1129" name="Google Shape;1129;p57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Frameworks</a:t>
            </a:r>
            <a:endParaRPr sz="2500"/>
          </a:p>
        </p:txBody>
      </p:sp>
      <p:sp>
        <p:nvSpPr>
          <p:cNvPr id="1130" name="Google Shape;1130;p57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Bootstrap</a:t>
            </a:r>
            <a:r>
              <a:rPr lang="en" sz="1400"/>
              <a:t>; Tailwind CSS</a:t>
            </a:r>
            <a:endParaRPr sz="1400"/>
          </a:p>
        </p:txBody>
      </p:sp>
      <p:sp>
        <p:nvSpPr>
          <p:cNvPr id="1131" name="Google Shape;1131;p57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Bibliotecas</a:t>
            </a:r>
            <a:endParaRPr sz="2500"/>
          </a:p>
        </p:txBody>
      </p:sp>
      <p:sp>
        <p:nvSpPr>
          <p:cNvPr id="1132" name="Google Shape;1132;p57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Jquery</a:t>
            </a:r>
            <a:endParaRPr sz="1400"/>
          </a:p>
        </p:txBody>
      </p:sp>
      <p:sp>
        <p:nvSpPr>
          <p:cNvPr id="1133" name="Google Shape;1133;p57"/>
          <p:cNvSpPr txBox="1"/>
          <p:nvPr>
            <p:ph idx="9" type="subTitle"/>
          </p:nvPr>
        </p:nvSpPr>
        <p:spPr>
          <a:xfrm>
            <a:off x="6391500" y="2295150"/>
            <a:ext cx="24399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Ide de desenvolvimento</a:t>
            </a:r>
            <a:endParaRPr sz="2500"/>
          </a:p>
        </p:txBody>
      </p:sp>
      <p:sp>
        <p:nvSpPr>
          <p:cNvPr id="1134" name="Google Shape;1134;p57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Visual Studio Code</a:t>
            </a:r>
            <a:endParaRPr sz="1400"/>
          </a:p>
        </p:txBody>
      </p:sp>
      <p:sp>
        <p:nvSpPr>
          <p:cNvPr id="1135" name="Google Shape;1135;p57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Ferramentas</a:t>
            </a:r>
            <a:endParaRPr sz="2500"/>
          </a:p>
        </p:txBody>
      </p:sp>
      <p:sp>
        <p:nvSpPr>
          <p:cNvPr id="1136" name="Google Shape;1136;p57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WhatsApp; Discord; Miro; Kanban; Trello; GitHub</a:t>
            </a:r>
            <a:endParaRPr sz="1400"/>
          </a:p>
        </p:txBody>
      </p:sp>
      <p:grpSp>
        <p:nvGrpSpPr>
          <p:cNvPr id="1137" name="Google Shape;1137;p57"/>
          <p:cNvGrpSpPr/>
          <p:nvPr/>
        </p:nvGrpSpPr>
        <p:grpSpPr>
          <a:xfrm>
            <a:off x="3344174" y="1128028"/>
            <a:ext cx="1217772" cy="3727159"/>
            <a:chOff x="3344174" y="1128028"/>
            <a:chExt cx="1217772" cy="3727159"/>
          </a:xfrm>
        </p:grpSpPr>
        <p:sp>
          <p:nvSpPr>
            <p:cNvPr id="1138" name="Google Shape;1138;p57"/>
            <p:cNvSpPr/>
            <p:nvPr/>
          </p:nvSpPr>
          <p:spPr>
            <a:xfrm>
              <a:off x="3624772" y="4650067"/>
              <a:ext cx="544113" cy="186916"/>
            </a:xfrm>
            <a:custGeom>
              <a:rect b="b" l="l" r="r" t="t"/>
              <a:pathLst>
                <a:path extrusionOk="0" h="5832" w="16977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3597465" y="4708942"/>
              <a:ext cx="645327" cy="146244"/>
            </a:xfrm>
            <a:custGeom>
              <a:rect b="b" l="l" r="r" t="t"/>
              <a:pathLst>
                <a:path extrusionOk="0" h="4563" w="20135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3654226" y="2809499"/>
              <a:ext cx="539305" cy="1968575"/>
            </a:xfrm>
            <a:custGeom>
              <a:rect b="b" l="l" r="r" t="t"/>
              <a:pathLst>
                <a:path extrusionOk="0" h="61422" w="16827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3908062" y="4650067"/>
              <a:ext cx="544658" cy="186916"/>
            </a:xfrm>
            <a:custGeom>
              <a:rect b="b" l="l" r="r" t="t"/>
              <a:pathLst>
                <a:path extrusionOk="0" h="5832" w="16994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3881268" y="4708942"/>
              <a:ext cx="645327" cy="146244"/>
            </a:xfrm>
            <a:custGeom>
              <a:rect b="b" l="l" r="r" t="t"/>
              <a:pathLst>
                <a:path extrusionOk="0" h="4563" w="20135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3937516" y="2809499"/>
              <a:ext cx="539273" cy="1968575"/>
            </a:xfrm>
            <a:custGeom>
              <a:rect b="b" l="l" r="r" t="t"/>
              <a:pathLst>
                <a:path extrusionOk="0" h="61422" w="16826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3937516" y="2809499"/>
              <a:ext cx="390946" cy="170859"/>
            </a:xfrm>
            <a:custGeom>
              <a:rect b="b" l="l" r="r" t="t"/>
              <a:pathLst>
                <a:path extrusionOk="0" h="5331" w="12198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3951970" y="1368211"/>
              <a:ext cx="484147" cy="661127"/>
            </a:xfrm>
            <a:custGeom>
              <a:rect b="b" l="l" r="r" t="t"/>
              <a:pathLst>
                <a:path extrusionOk="0" h="20628" w="15106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4013571" y="1534743"/>
              <a:ext cx="348640" cy="389440"/>
            </a:xfrm>
            <a:custGeom>
              <a:rect b="b" l="l" r="r" t="t"/>
              <a:pathLst>
                <a:path extrusionOk="0" h="12151" w="10878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3400390" y="1506090"/>
              <a:ext cx="608918" cy="589688"/>
            </a:xfrm>
            <a:custGeom>
              <a:rect b="b" l="l" r="r" t="t"/>
              <a:pathLst>
                <a:path extrusionOk="0" h="18399" w="18999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620477" y="1796303"/>
              <a:ext cx="941469" cy="1082841"/>
            </a:xfrm>
            <a:custGeom>
              <a:rect b="b" l="l" r="r" t="t"/>
              <a:pathLst>
                <a:path extrusionOk="0" h="33786" w="29375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4056389" y="2607616"/>
              <a:ext cx="178358" cy="198357"/>
            </a:xfrm>
            <a:custGeom>
              <a:rect b="b" l="l" r="r" t="t"/>
              <a:pathLst>
                <a:path extrusionOk="0" h="6189" w="5565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707237" y="2609764"/>
              <a:ext cx="178358" cy="198325"/>
            </a:xfrm>
            <a:custGeom>
              <a:rect b="b" l="l" r="r" t="t"/>
              <a:pathLst>
                <a:path extrusionOk="0" h="6188" w="5565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4025878" y="1796335"/>
              <a:ext cx="326141" cy="244061"/>
            </a:xfrm>
            <a:custGeom>
              <a:rect b="b" l="l" r="r" t="t"/>
              <a:pathLst>
                <a:path extrusionOk="0" h="7615" w="10176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3683744" y="1320745"/>
              <a:ext cx="101182" cy="154834"/>
            </a:xfrm>
            <a:custGeom>
              <a:rect b="b" l="l" r="r" t="t"/>
              <a:pathLst>
                <a:path extrusionOk="0" h="4831" w="3157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3344174" y="1128028"/>
              <a:ext cx="442354" cy="624430"/>
            </a:xfrm>
            <a:custGeom>
              <a:rect b="b" l="l" r="r" t="t"/>
              <a:pathLst>
                <a:path extrusionOk="0" h="19483" w="13802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7272" y="1343949"/>
              <a:ext cx="166596" cy="168198"/>
            </a:xfrm>
            <a:custGeom>
              <a:rect b="b" l="l" r="r" t="t"/>
              <a:pathLst>
                <a:path extrusionOk="0" h="5248" w="5198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7272" y="1356673"/>
              <a:ext cx="81439" cy="27883"/>
            </a:xfrm>
            <a:custGeom>
              <a:rect b="b" l="l" r="r" t="t"/>
              <a:pathLst>
                <a:path extrusionOk="0" h="870" w="2541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52623" y="1393626"/>
              <a:ext cx="48748" cy="17179"/>
            </a:xfrm>
            <a:custGeom>
              <a:rect b="b" l="l" r="r" t="t"/>
              <a:pathLst>
                <a:path extrusionOk="0" h="536" w="1521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50476" y="1418786"/>
              <a:ext cx="39678" cy="11826"/>
            </a:xfrm>
            <a:custGeom>
              <a:rect b="b" l="l" r="r" t="t"/>
              <a:pathLst>
                <a:path extrusionOk="0" h="369" w="1238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398243" y="1300393"/>
              <a:ext cx="84644" cy="37242"/>
            </a:xfrm>
            <a:custGeom>
              <a:rect b="b" l="l" r="r" t="t"/>
              <a:pathLst>
                <a:path extrusionOk="0" h="1162" w="2641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380583" y="1333340"/>
              <a:ext cx="108201" cy="88170"/>
            </a:xfrm>
            <a:custGeom>
              <a:rect b="b" l="l" r="r" t="t"/>
              <a:pathLst>
                <a:path extrusionOk="0" h="2751" w="3376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404140" y="1356673"/>
              <a:ext cx="82497" cy="26537"/>
            </a:xfrm>
            <a:custGeom>
              <a:rect b="b" l="l" r="r" t="t"/>
              <a:pathLst>
                <a:path extrusionOk="0" h="828" w="2574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411095" y="1387729"/>
              <a:ext cx="36986" cy="22531"/>
            </a:xfrm>
            <a:custGeom>
              <a:rect b="b" l="l" r="r" t="t"/>
              <a:pathLst>
                <a:path extrusionOk="0" h="703" w="1154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4036038" y="1407536"/>
              <a:ext cx="333673" cy="597124"/>
            </a:xfrm>
            <a:custGeom>
              <a:rect b="b" l="l" r="r" t="t"/>
              <a:pathLst>
                <a:path extrusionOk="0" h="18631" w="10411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4070331" y="1592977"/>
              <a:ext cx="63747" cy="25063"/>
            </a:xfrm>
            <a:custGeom>
              <a:rect b="b" l="l" r="r" t="t"/>
              <a:pathLst>
                <a:path extrusionOk="0" h="782" w="1989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4061229" y="1461540"/>
              <a:ext cx="225472" cy="99451"/>
            </a:xfrm>
            <a:custGeom>
              <a:rect b="b" l="l" r="r" t="t"/>
              <a:pathLst>
                <a:path extrusionOk="0" h="3103" w="7035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4060139" y="1576247"/>
              <a:ext cx="268867" cy="428412"/>
            </a:xfrm>
            <a:custGeom>
              <a:rect b="b" l="l" r="r" t="t"/>
              <a:pathLst>
                <a:path extrusionOk="0" h="13367" w="8389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4289874" y="1526890"/>
              <a:ext cx="49838" cy="58812"/>
            </a:xfrm>
            <a:custGeom>
              <a:rect b="b" l="l" r="r" t="t"/>
              <a:pathLst>
                <a:path extrusionOk="0" h="1835" w="1555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4129239" y="1444810"/>
              <a:ext cx="45094" cy="28653"/>
            </a:xfrm>
            <a:custGeom>
              <a:rect b="b" l="l" r="r" t="t"/>
              <a:pathLst>
                <a:path extrusionOk="0" h="894" w="1407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4106195" y="1497116"/>
              <a:ext cx="23589" cy="23845"/>
            </a:xfrm>
            <a:custGeom>
              <a:rect b="b" l="l" r="r" t="t"/>
              <a:pathLst>
                <a:path extrusionOk="0" h="744" w="736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641919" y="1458816"/>
              <a:ext cx="885221" cy="721862"/>
            </a:xfrm>
            <a:custGeom>
              <a:rect b="b" l="l" r="r" t="t"/>
              <a:pathLst>
                <a:path extrusionOk="0" h="22523" w="2762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57"/>
          <p:cNvGrpSpPr/>
          <p:nvPr/>
        </p:nvGrpSpPr>
        <p:grpSpPr>
          <a:xfrm>
            <a:off x="4454803" y="1366192"/>
            <a:ext cx="1416995" cy="3491655"/>
            <a:chOff x="4454803" y="1366192"/>
            <a:chExt cx="1416995" cy="3491655"/>
          </a:xfrm>
        </p:grpSpPr>
        <p:sp>
          <p:nvSpPr>
            <p:cNvPr id="1171" name="Google Shape;1171;p57"/>
            <p:cNvSpPr/>
            <p:nvPr/>
          </p:nvSpPr>
          <p:spPr>
            <a:xfrm>
              <a:off x="4788443" y="1366192"/>
              <a:ext cx="629782" cy="560490"/>
            </a:xfrm>
            <a:custGeom>
              <a:rect b="b" l="l" r="r" t="t"/>
              <a:pathLst>
                <a:path extrusionOk="0" h="17488" w="19650">
                  <a:moveTo>
                    <a:pt x="15500" y="1"/>
                  </a:moveTo>
                  <a:cubicBezTo>
                    <a:pt x="15198" y="1"/>
                    <a:pt x="14899" y="20"/>
                    <a:pt x="14620" y="55"/>
                  </a:cubicBezTo>
                  <a:cubicBezTo>
                    <a:pt x="10761" y="589"/>
                    <a:pt x="8104" y="873"/>
                    <a:pt x="7670" y="3998"/>
                  </a:cubicBezTo>
                  <a:cubicBezTo>
                    <a:pt x="7536" y="5000"/>
                    <a:pt x="6684" y="5769"/>
                    <a:pt x="5748" y="6203"/>
                  </a:cubicBezTo>
                  <a:cubicBezTo>
                    <a:pt x="4829" y="6621"/>
                    <a:pt x="3810" y="6805"/>
                    <a:pt x="2874" y="7189"/>
                  </a:cubicBezTo>
                  <a:cubicBezTo>
                    <a:pt x="1922" y="7573"/>
                    <a:pt x="953" y="8158"/>
                    <a:pt x="635" y="9127"/>
                  </a:cubicBezTo>
                  <a:cubicBezTo>
                    <a:pt x="0" y="11116"/>
                    <a:pt x="385" y="13288"/>
                    <a:pt x="1638" y="14959"/>
                  </a:cubicBezTo>
                  <a:cubicBezTo>
                    <a:pt x="2933" y="16632"/>
                    <a:pt x="5046" y="17488"/>
                    <a:pt x="7141" y="17488"/>
                  </a:cubicBezTo>
                  <a:cubicBezTo>
                    <a:pt x="8100" y="17488"/>
                    <a:pt x="9055" y="17309"/>
                    <a:pt x="9925" y="16947"/>
                  </a:cubicBezTo>
                  <a:cubicBezTo>
                    <a:pt x="11112" y="16446"/>
                    <a:pt x="12198" y="15761"/>
                    <a:pt x="13167" y="14892"/>
                  </a:cubicBezTo>
                  <a:cubicBezTo>
                    <a:pt x="14370" y="13806"/>
                    <a:pt x="15389" y="12419"/>
                    <a:pt x="16893" y="11784"/>
                  </a:cubicBezTo>
                  <a:cubicBezTo>
                    <a:pt x="17444" y="11533"/>
                    <a:pt x="18062" y="11400"/>
                    <a:pt x="18564" y="11049"/>
                  </a:cubicBezTo>
                  <a:cubicBezTo>
                    <a:pt x="19249" y="10547"/>
                    <a:pt x="19583" y="9662"/>
                    <a:pt x="19616" y="8810"/>
                  </a:cubicBezTo>
                  <a:cubicBezTo>
                    <a:pt x="19650" y="7874"/>
                    <a:pt x="19466" y="6955"/>
                    <a:pt x="19299" y="6053"/>
                  </a:cubicBezTo>
                  <a:cubicBezTo>
                    <a:pt x="18831" y="3513"/>
                    <a:pt x="19265" y="1742"/>
                    <a:pt x="18112" y="706"/>
                  </a:cubicBezTo>
                  <a:cubicBezTo>
                    <a:pt x="17548" y="206"/>
                    <a:pt x="16500" y="1"/>
                    <a:pt x="15500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4882702" y="1438625"/>
              <a:ext cx="490557" cy="464981"/>
            </a:xfrm>
            <a:custGeom>
              <a:rect b="b" l="l" r="r" t="t"/>
              <a:pathLst>
                <a:path extrusionOk="0" h="14508" w="15306">
                  <a:moveTo>
                    <a:pt x="14770" y="0"/>
                  </a:moveTo>
                  <a:cubicBezTo>
                    <a:pt x="14770" y="0"/>
                    <a:pt x="14587" y="485"/>
                    <a:pt x="12899" y="535"/>
                  </a:cubicBezTo>
                  <a:cubicBezTo>
                    <a:pt x="11228" y="568"/>
                    <a:pt x="7719" y="401"/>
                    <a:pt x="7268" y="2840"/>
                  </a:cubicBezTo>
                  <a:cubicBezTo>
                    <a:pt x="6834" y="5280"/>
                    <a:pt x="5998" y="6299"/>
                    <a:pt x="4578" y="6600"/>
                  </a:cubicBezTo>
                  <a:cubicBezTo>
                    <a:pt x="3141" y="6917"/>
                    <a:pt x="986" y="6867"/>
                    <a:pt x="485" y="8638"/>
                  </a:cubicBezTo>
                  <a:cubicBezTo>
                    <a:pt x="0" y="10426"/>
                    <a:pt x="2573" y="14319"/>
                    <a:pt x="6249" y="14503"/>
                  </a:cubicBezTo>
                  <a:cubicBezTo>
                    <a:pt x="6312" y="14506"/>
                    <a:pt x="6375" y="14507"/>
                    <a:pt x="6436" y="14507"/>
                  </a:cubicBezTo>
                  <a:cubicBezTo>
                    <a:pt x="9966" y="14507"/>
                    <a:pt x="10669" y="9877"/>
                    <a:pt x="12114" y="9039"/>
                  </a:cubicBezTo>
                  <a:cubicBezTo>
                    <a:pt x="13567" y="8204"/>
                    <a:pt x="14687" y="7669"/>
                    <a:pt x="14988" y="6333"/>
                  </a:cubicBezTo>
                  <a:cubicBezTo>
                    <a:pt x="15305" y="5013"/>
                    <a:pt x="14770" y="0"/>
                    <a:pt x="14770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5346434" y="4644682"/>
              <a:ext cx="518954" cy="213165"/>
            </a:xfrm>
            <a:custGeom>
              <a:rect b="b" l="l" r="r" t="t"/>
              <a:pathLst>
                <a:path extrusionOk="0" h="6651" w="16192">
                  <a:moveTo>
                    <a:pt x="6417" y="1"/>
                  </a:moveTo>
                  <a:lnTo>
                    <a:pt x="1" y="502"/>
                  </a:lnTo>
                  <a:lnTo>
                    <a:pt x="118" y="3660"/>
                  </a:lnTo>
                  <a:lnTo>
                    <a:pt x="235" y="6651"/>
                  </a:lnTo>
                  <a:lnTo>
                    <a:pt x="16191" y="6651"/>
                  </a:lnTo>
                  <a:cubicBezTo>
                    <a:pt x="16191" y="6651"/>
                    <a:pt x="15272" y="4679"/>
                    <a:pt x="12682" y="4111"/>
                  </a:cubicBezTo>
                  <a:cubicBezTo>
                    <a:pt x="11563" y="3877"/>
                    <a:pt x="10477" y="3526"/>
                    <a:pt x="9441" y="3075"/>
                  </a:cubicBezTo>
                  <a:cubicBezTo>
                    <a:pt x="6333" y="1672"/>
                    <a:pt x="6417" y="1"/>
                    <a:pt x="6417" y="1"/>
                  </a:cubicBez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5146698" y="2814339"/>
              <a:ext cx="449309" cy="1905373"/>
            </a:xfrm>
            <a:custGeom>
              <a:rect b="b" l="l" r="r" t="t"/>
              <a:pathLst>
                <a:path extrusionOk="0" h="59450" w="14019">
                  <a:moveTo>
                    <a:pt x="0" y="0"/>
                  </a:moveTo>
                  <a:cubicBezTo>
                    <a:pt x="0" y="0"/>
                    <a:pt x="318" y="2640"/>
                    <a:pt x="769" y="6400"/>
                  </a:cubicBezTo>
                  <a:cubicBezTo>
                    <a:pt x="1705" y="14169"/>
                    <a:pt x="3208" y="26717"/>
                    <a:pt x="3626" y="30493"/>
                  </a:cubicBezTo>
                  <a:cubicBezTo>
                    <a:pt x="3626" y="35907"/>
                    <a:pt x="4578" y="59449"/>
                    <a:pt x="4578" y="59449"/>
                  </a:cubicBezTo>
                  <a:lnTo>
                    <a:pt x="14019" y="57244"/>
                  </a:lnTo>
                  <a:cubicBezTo>
                    <a:pt x="14019" y="57244"/>
                    <a:pt x="13969" y="35957"/>
                    <a:pt x="13818" y="29507"/>
                  </a:cubicBezTo>
                  <a:cubicBezTo>
                    <a:pt x="13718" y="25230"/>
                    <a:pt x="12766" y="13451"/>
                    <a:pt x="11680" y="6400"/>
                  </a:cubicBezTo>
                  <a:cubicBezTo>
                    <a:pt x="11128" y="2824"/>
                    <a:pt x="10727" y="334"/>
                    <a:pt x="1072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5350184" y="4743236"/>
              <a:ext cx="515204" cy="114611"/>
            </a:xfrm>
            <a:custGeom>
              <a:rect b="b" l="l" r="r" t="t"/>
              <a:pathLst>
                <a:path extrusionOk="0" h="3576" w="16075">
                  <a:moveTo>
                    <a:pt x="9324" y="0"/>
                  </a:moveTo>
                  <a:cubicBezTo>
                    <a:pt x="8622" y="685"/>
                    <a:pt x="7904" y="1521"/>
                    <a:pt x="7503" y="2373"/>
                  </a:cubicBezTo>
                  <a:cubicBezTo>
                    <a:pt x="3710" y="2022"/>
                    <a:pt x="1471" y="1036"/>
                    <a:pt x="1" y="585"/>
                  </a:cubicBezTo>
                  <a:lnTo>
                    <a:pt x="1" y="585"/>
                  </a:lnTo>
                  <a:lnTo>
                    <a:pt x="118" y="3576"/>
                  </a:lnTo>
                  <a:lnTo>
                    <a:pt x="16074" y="3576"/>
                  </a:lnTo>
                  <a:cubicBezTo>
                    <a:pt x="16074" y="3576"/>
                    <a:pt x="15155" y="1604"/>
                    <a:pt x="12565" y="1036"/>
                  </a:cubicBezTo>
                  <a:cubicBezTo>
                    <a:pt x="11446" y="802"/>
                    <a:pt x="10360" y="451"/>
                    <a:pt x="932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4886965" y="4644682"/>
              <a:ext cx="511454" cy="213165"/>
            </a:xfrm>
            <a:custGeom>
              <a:rect b="b" l="l" r="r" t="t"/>
              <a:pathLst>
                <a:path extrusionOk="0" h="6651" w="15958">
                  <a:moveTo>
                    <a:pt x="6784" y="1"/>
                  </a:moveTo>
                  <a:lnTo>
                    <a:pt x="335" y="502"/>
                  </a:lnTo>
                  <a:lnTo>
                    <a:pt x="168" y="3660"/>
                  </a:lnTo>
                  <a:lnTo>
                    <a:pt x="1" y="6651"/>
                  </a:lnTo>
                  <a:lnTo>
                    <a:pt x="15957" y="6651"/>
                  </a:lnTo>
                  <a:cubicBezTo>
                    <a:pt x="15957" y="6651"/>
                    <a:pt x="15222" y="4679"/>
                    <a:pt x="12682" y="4111"/>
                  </a:cubicBezTo>
                  <a:cubicBezTo>
                    <a:pt x="11596" y="3877"/>
                    <a:pt x="10544" y="3543"/>
                    <a:pt x="9541" y="3075"/>
                  </a:cubicBezTo>
                  <a:cubicBezTo>
                    <a:pt x="6567" y="1672"/>
                    <a:pt x="6784" y="1"/>
                    <a:pt x="678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4838762" y="2814339"/>
              <a:ext cx="415592" cy="1905373"/>
            </a:xfrm>
            <a:custGeom>
              <a:rect b="b" l="l" r="r" t="t"/>
              <a:pathLst>
                <a:path extrusionOk="0" h="59450" w="12967">
                  <a:moveTo>
                    <a:pt x="803" y="0"/>
                  </a:moveTo>
                  <a:cubicBezTo>
                    <a:pt x="803" y="0"/>
                    <a:pt x="886" y="2640"/>
                    <a:pt x="987" y="6400"/>
                  </a:cubicBezTo>
                  <a:cubicBezTo>
                    <a:pt x="1221" y="14169"/>
                    <a:pt x="1588" y="26717"/>
                    <a:pt x="1672" y="30493"/>
                  </a:cubicBezTo>
                  <a:cubicBezTo>
                    <a:pt x="1187" y="35907"/>
                    <a:pt x="1" y="59449"/>
                    <a:pt x="1" y="59449"/>
                  </a:cubicBezTo>
                  <a:lnTo>
                    <a:pt x="9658" y="57244"/>
                  </a:lnTo>
                  <a:cubicBezTo>
                    <a:pt x="9658" y="57244"/>
                    <a:pt x="12265" y="35406"/>
                    <a:pt x="12683" y="28956"/>
                  </a:cubicBezTo>
                  <a:cubicBezTo>
                    <a:pt x="12967" y="24679"/>
                    <a:pt x="12332" y="13451"/>
                    <a:pt x="11897" y="6400"/>
                  </a:cubicBezTo>
                  <a:cubicBezTo>
                    <a:pt x="11664" y="2824"/>
                    <a:pt x="11480" y="334"/>
                    <a:pt x="11480" y="334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4866101" y="2814339"/>
              <a:ext cx="382357" cy="205120"/>
            </a:xfrm>
            <a:custGeom>
              <a:rect b="b" l="l" r="r" t="t"/>
              <a:pathLst>
                <a:path extrusionOk="0" h="6400" w="11930">
                  <a:moveTo>
                    <a:pt x="0" y="0"/>
                  </a:moveTo>
                  <a:cubicBezTo>
                    <a:pt x="0" y="0"/>
                    <a:pt x="84" y="2640"/>
                    <a:pt x="217" y="6400"/>
                  </a:cubicBezTo>
                  <a:lnTo>
                    <a:pt x="11930" y="6400"/>
                  </a:lnTo>
                  <a:cubicBezTo>
                    <a:pt x="11696" y="2824"/>
                    <a:pt x="11496" y="334"/>
                    <a:pt x="11496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4886965" y="4743236"/>
              <a:ext cx="511454" cy="114611"/>
            </a:xfrm>
            <a:custGeom>
              <a:rect b="b" l="l" r="r" t="t"/>
              <a:pathLst>
                <a:path extrusionOk="0" h="3576" w="15958">
                  <a:moveTo>
                    <a:pt x="9541" y="0"/>
                  </a:moveTo>
                  <a:cubicBezTo>
                    <a:pt x="8773" y="685"/>
                    <a:pt x="7971" y="1521"/>
                    <a:pt x="7503" y="2373"/>
                  </a:cubicBezTo>
                  <a:cubicBezTo>
                    <a:pt x="3743" y="2022"/>
                    <a:pt x="1588" y="1036"/>
                    <a:pt x="168" y="585"/>
                  </a:cubicBezTo>
                  <a:lnTo>
                    <a:pt x="1" y="3576"/>
                  </a:lnTo>
                  <a:lnTo>
                    <a:pt x="15957" y="3576"/>
                  </a:lnTo>
                  <a:cubicBezTo>
                    <a:pt x="15957" y="3576"/>
                    <a:pt x="15222" y="1604"/>
                    <a:pt x="12682" y="1036"/>
                  </a:cubicBezTo>
                  <a:cubicBezTo>
                    <a:pt x="11596" y="802"/>
                    <a:pt x="10544" y="468"/>
                    <a:pt x="954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5704689" y="1612111"/>
              <a:ext cx="115188" cy="133905"/>
            </a:xfrm>
            <a:custGeom>
              <a:rect b="b" l="l" r="r" t="t"/>
              <a:pathLst>
                <a:path extrusionOk="0" h="4178" w="3594">
                  <a:moveTo>
                    <a:pt x="836" y="1"/>
                  </a:moveTo>
                  <a:lnTo>
                    <a:pt x="1" y="3810"/>
                  </a:lnTo>
                  <a:lnTo>
                    <a:pt x="3593" y="4178"/>
                  </a:lnTo>
                  <a:lnTo>
                    <a:pt x="3326" y="602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5179357" y="1675314"/>
              <a:ext cx="685485" cy="626449"/>
            </a:xfrm>
            <a:custGeom>
              <a:rect b="b" l="l" r="r" t="t"/>
              <a:pathLst>
                <a:path extrusionOk="0" h="19546" w="21388">
                  <a:moveTo>
                    <a:pt x="21204" y="0"/>
                  </a:moveTo>
                  <a:lnTo>
                    <a:pt x="15055" y="17"/>
                  </a:lnTo>
                  <a:cubicBezTo>
                    <a:pt x="15055" y="17"/>
                    <a:pt x="14236" y="4996"/>
                    <a:pt x="13635" y="9541"/>
                  </a:cubicBezTo>
                  <a:cubicBezTo>
                    <a:pt x="11663" y="8171"/>
                    <a:pt x="9675" y="6968"/>
                    <a:pt x="8422" y="6199"/>
                  </a:cubicBezTo>
                  <a:cubicBezTo>
                    <a:pt x="7223" y="5454"/>
                    <a:pt x="6057" y="5121"/>
                    <a:pt x="5007" y="5121"/>
                  </a:cubicBezTo>
                  <a:cubicBezTo>
                    <a:pt x="3348" y="5121"/>
                    <a:pt x="1977" y="5951"/>
                    <a:pt x="1220" y="7302"/>
                  </a:cubicBezTo>
                  <a:cubicBezTo>
                    <a:pt x="1" y="9491"/>
                    <a:pt x="4579" y="13334"/>
                    <a:pt x="6417" y="14436"/>
                  </a:cubicBezTo>
                  <a:cubicBezTo>
                    <a:pt x="8505" y="15690"/>
                    <a:pt x="10577" y="16976"/>
                    <a:pt x="12783" y="17995"/>
                  </a:cubicBezTo>
                  <a:cubicBezTo>
                    <a:pt x="13981" y="18562"/>
                    <a:pt x="15258" y="19546"/>
                    <a:pt x="16561" y="19546"/>
                  </a:cubicBezTo>
                  <a:cubicBezTo>
                    <a:pt x="16948" y="19546"/>
                    <a:pt x="17338" y="19459"/>
                    <a:pt x="17728" y="19248"/>
                  </a:cubicBezTo>
                  <a:cubicBezTo>
                    <a:pt x="20435" y="17795"/>
                    <a:pt x="21154" y="12348"/>
                    <a:pt x="21254" y="9791"/>
                  </a:cubicBezTo>
                  <a:cubicBezTo>
                    <a:pt x="21388" y="6533"/>
                    <a:pt x="21354" y="3258"/>
                    <a:pt x="212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4778252" y="1823641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51"/>
                    <a:pt x="7754" y="201"/>
                  </a:cubicBezTo>
                  <a:cubicBezTo>
                    <a:pt x="5364" y="602"/>
                    <a:pt x="2674" y="686"/>
                    <a:pt x="1237" y="3125"/>
                  </a:cubicBezTo>
                  <a:cubicBezTo>
                    <a:pt x="1" y="5214"/>
                    <a:pt x="1070" y="11262"/>
                    <a:pt x="2140" y="16392"/>
                  </a:cubicBezTo>
                  <a:cubicBezTo>
                    <a:pt x="2741" y="19265"/>
                    <a:pt x="2758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30" y="29123"/>
                    <a:pt x="21221" y="18848"/>
                    <a:pt x="21187" y="18764"/>
                  </a:cubicBezTo>
                  <a:cubicBezTo>
                    <a:pt x="21187" y="18764"/>
                    <a:pt x="21889" y="2674"/>
                    <a:pt x="20937" y="1571"/>
                  </a:cubicBezTo>
                  <a:cubicBezTo>
                    <a:pt x="20369" y="886"/>
                    <a:pt x="19015" y="502"/>
                    <a:pt x="18046" y="318"/>
                  </a:cubicBezTo>
                  <a:cubicBezTo>
                    <a:pt x="17428" y="184"/>
                    <a:pt x="16960" y="134"/>
                    <a:pt x="16960" y="134"/>
                  </a:cubicBezTo>
                  <a:cubicBezTo>
                    <a:pt x="16793" y="134"/>
                    <a:pt x="11379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4946418" y="2631718"/>
              <a:ext cx="158007" cy="181339"/>
            </a:xfrm>
            <a:custGeom>
              <a:rect b="b" l="l" r="r" t="t"/>
              <a:pathLst>
                <a:path extrusionOk="0" h="5658" w="4930">
                  <a:moveTo>
                    <a:pt x="4929" y="1"/>
                  </a:moveTo>
                  <a:lnTo>
                    <a:pt x="117" y="118"/>
                  </a:lnTo>
                  <a:cubicBezTo>
                    <a:pt x="101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87" y="5657"/>
                  </a:cubicBezTo>
                  <a:cubicBezTo>
                    <a:pt x="2678" y="5657"/>
                    <a:pt x="2983" y="5618"/>
                    <a:pt x="3292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5312172" y="2631718"/>
              <a:ext cx="158007" cy="181339"/>
            </a:xfrm>
            <a:custGeom>
              <a:rect b="b" l="l" r="r" t="t"/>
              <a:pathLst>
                <a:path extrusionOk="0" h="5658" w="4930">
                  <a:moveTo>
                    <a:pt x="4929" y="1"/>
                  </a:moveTo>
                  <a:lnTo>
                    <a:pt x="101" y="118"/>
                  </a:lnTo>
                  <a:cubicBezTo>
                    <a:pt x="84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78" y="5657"/>
                  </a:cubicBezTo>
                  <a:cubicBezTo>
                    <a:pt x="2667" y="5657"/>
                    <a:pt x="2969" y="5618"/>
                    <a:pt x="3275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5026735" y="1823641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986" y="0"/>
                  </a:moveTo>
                  <a:cubicBezTo>
                    <a:pt x="669" y="84"/>
                    <a:pt x="335" y="151"/>
                    <a:pt x="1" y="201"/>
                  </a:cubicBezTo>
                  <a:cubicBezTo>
                    <a:pt x="1387" y="3041"/>
                    <a:pt x="5080" y="7085"/>
                    <a:pt x="7152" y="7319"/>
                  </a:cubicBezTo>
                  <a:cubicBezTo>
                    <a:pt x="8438" y="6767"/>
                    <a:pt x="9708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6" y="0"/>
                    <a:pt x="9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4483199" y="2977121"/>
              <a:ext cx="175538" cy="319122"/>
            </a:xfrm>
            <a:custGeom>
              <a:rect b="b" l="l" r="r" t="t"/>
              <a:pathLst>
                <a:path extrusionOk="0" h="9957" w="5477">
                  <a:moveTo>
                    <a:pt x="752" y="1"/>
                  </a:moveTo>
                  <a:lnTo>
                    <a:pt x="468" y="4679"/>
                  </a:lnTo>
                  <a:cubicBezTo>
                    <a:pt x="0" y="5899"/>
                    <a:pt x="518" y="9007"/>
                    <a:pt x="736" y="9207"/>
                  </a:cubicBezTo>
                  <a:cubicBezTo>
                    <a:pt x="757" y="9225"/>
                    <a:pt x="776" y="9234"/>
                    <a:pt x="794" y="9234"/>
                  </a:cubicBezTo>
                  <a:cubicBezTo>
                    <a:pt x="1139" y="9234"/>
                    <a:pt x="903" y="6081"/>
                    <a:pt x="1112" y="6081"/>
                  </a:cubicBezTo>
                  <a:cubicBezTo>
                    <a:pt x="1115" y="6081"/>
                    <a:pt x="1117" y="6082"/>
                    <a:pt x="1120" y="6083"/>
                  </a:cubicBezTo>
                  <a:cubicBezTo>
                    <a:pt x="1335" y="6149"/>
                    <a:pt x="1042" y="9642"/>
                    <a:pt x="1491" y="9642"/>
                  </a:cubicBezTo>
                  <a:cubicBezTo>
                    <a:pt x="1496" y="9642"/>
                    <a:pt x="1500" y="9642"/>
                    <a:pt x="1504" y="9641"/>
                  </a:cubicBezTo>
                  <a:cubicBezTo>
                    <a:pt x="1966" y="9575"/>
                    <a:pt x="1858" y="6231"/>
                    <a:pt x="2048" y="6231"/>
                  </a:cubicBezTo>
                  <a:cubicBezTo>
                    <a:pt x="2051" y="6231"/>
                    <a:pt x="2053" y="6232"/>
                    <a:pt x="2056" y="6233"/>
                  </a:cubicBezTo>
                  <a:cubicBezTo>
                    <a:pt x="2256" y="6316"/>
                    <a:pt x="2022" y="9040"/>
                    <a:pt x="2106" y="9458"/>
                  </a:cubicBezTo>
                  <a:cubicBezTo>
                    <a:pt x="2173" y="9737"/>
                    <a:pt x="2262" y="9956"/>
                    <a:pt x="2399" y="9956"/>
                  </a:cubicBezTo>
                  <a:cubicBezTo>
                    <a:pt x="2467" y="9956"/>
                    <a:pt x="2546" y="9902"/>
                    <a:pt x="2640" y="9775"/>
                  </a:cubicBezTo>
                  <a:cubicBezTo>
                    <a:pt x="2924" y="9374"/>
                    <a:pt x="2791" y="6400"/>
                    <a:pt x="3025" y="6350"/>
                  </a:cubicBezTo>
                  <a:cubicBezTo>
                    <a:pt x="3026" y="6350"/>
                    <a:pt x="3028" y="6349"/>
                    <a:pt x="3029" y="6349"/>
                  </a:cubicBezTo>
                  <a:cubicBezTo>
                    <a:pt x="3227" y="6349"/>
                    <a:pt x="2815" y="9526"/>
                    <a:pt x="3292" y="9526"/>
                  </a:cubicBezTo>
                  <a:cubicBezTo>
                    <a:pt x="3313" y="9526"/>
                    <a:pt x="3335" y="9520"/>
                    <a:pt x="3359" y="9508"/>
                  </a:cubicBezTo>
                  <a:cubicBezTo>
                    <a:pt x="3827" y="9274"/>
                    <a:pt x="4127" y="5147"/>
                    <a:pt x="4127" y="5147"/>
                  </a:cubicBezTo>
                  <a:lnTo>
                    <a:pt x="4445" y="5915"/>
                  </a:lnTo>
                  <a:cubicBezTo>
                    <a:pt x="4445" y="5915"/>
                    <a:pt x="4445" y="7603"/>
                    <a:pt x="4846" y="7753"/>
                  </a:cubicBezTo>
                  <a:cubicBezTo>
                    <a:pt x="4864" y="7761"/>
                    <a:pt x="4882" y="7765"/>
                    <a:pt x="4900" y="7765"/>
                  </a:cubicBezTo>
                  <a:cubicBezTo>
                    <a:pt x="5268" y="7765"/>
                    <a:pt x="5477" y="6179"/>
                    <a:pt x="5397" y="5765"/>
                  </a:cubicBezTo>
                  <a:cubicBezTo>
                    <a:pt x="5297" y="5331"/>
                    <a:pt x="5063" y="4044"/>
                    <a:pt x="4061" y="3392"/>
                  </a:cubicBezTo>
                  <a:lnTo>
                    <a:pt x="4729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4454803" y="1875819"/>
              <a:ext cx="564465" cy="1160787"/>
            </a:xfrm>
            <a:custGeom>
              <a:rect b="b" l="l" r="r" t="t"/>
              <a:pathLst>
                <a:path extrusionOk="0" h="36218" w="17612">
                  <a:moveTo>
                    <a:pt x="13359" y="1"/>
                  </a:moveTo>
                  <a:cubicBezTo>
                    <a:pt x="10084" y="1"/>
                    <a:pt x="1970" y="14142"/>
                    <a:pt x="1003" y="18122"/>
                  </a:cubicBezTo>
                  <a:cubicBezTo>
                    <a:pt x="1" y="22249"/>
                    <a:pt x="1" y="36217"/>
                    <a:pt x="1" y="36217"/>
                  </a:cubicBezTo>
                  <a:lnTo>
                    <a:pt x="7052" y="36217"/>
                  </a:lnTo>
                  <a:lnTo>
                    <a:pt x="9775" y="19659"/>
                  </a:lnTo>
                  <a:cubicBezTo>
                    <a:pt x="9775" y="19659"/>
                    <a:pt x="15607" y="10319"/>
                    <a:pt x="16609" y="6760"/>
                  </a:cubicBezTo>
                  <a:cubicBezTo>
                    <a:pt x="17612" y="3185"/>
                    <a:pt x="16342" y="1046"/>
                    <a:pt x="13702" y="60"/>
                  </a:cubicBezTo>
                  <a:cubicBezTo>
                    <a:pt x="13595" y="20"/>
                    <a:pt x="13480" y="1"/>
                    <a:pt x="1335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5689177" y="1380069"/>
              <a:ext cx="152109" cy="272233"/>
            </a:xfrm>
            <a:custGeom>
              <a:rect b="b" l="l" r="r" t="t"/>
              <a:pathLst>
                <a:path extrusionOk="0" h="8494" w="4746">
                  <a:moveTo>
                    <a:pt x="2008" y="1"/>
                  </a:moveTo>
                  <a:cubicBezTo>
                    <a:pt x="1870" y="1"/>
                    <a:pt x="1738" y="94"/>
                    <a:pt x="1704" y="240"/>
                  </a:cubicBezTo>
                  <a:cubicBezTo>
                    <a:pt x="1337" y="1643"/>
                    <a:pt x="234" y="5353"/>
                    <a:pt x="334" y="5386"/>
                  </a:cubicBezTo>
                  <a:cubicBezTo>
                    <a:pt x="334" y="5386"/>
                    <a:pt x="0" y="6138"/>
                    <a:pt x="1103" y="7491"/>
                  </a:cubicBezTo>
                  <a:cubicBezTo>
                    <a:pt x="1489" y="7957"/>
                    <a:pt x="2255" y="8493"/>
                    <a:pt x="3016" y="8493"/>
                  </a:cubicBezTo>
                  <a:cubicBezTo>
                    <a:pt x="3373" y="8493"/>
                    <a:pt x="3729" y="8375"/>
                    <a:pt x="4044" y="8076"/>
                  </a:cubicBezTo>
                  <a:cubicBezTo>
                    <a:pt x="4745" y="7424"/>
                    <a:pt x="4562" y="5837"/>
                    <a:pt x="4127" y="4851"/>
                  </a:cubicBezTo>
                  <a:cubicBezTo>
                    <a:pt x="3960" y="4434"/>
                    <a:pt x="3175" y="3849"/>
                    <a:pt x="2757" y="3665"/>
                  </a:cubicBezTo>
                  <a:cubicBezTo>
                    <a:pt x="2735" y="3654"/>
                    <a:pt x="2703" y="3650"/>
                    <a:pt x="2664" y="3650"/>
                  </a:cubicBezTo>
                  <a:cubicBezTo>
                    <a:pt x="2570" y="3650"/>
                    <a:pt x="2440" y="3672"/>
                    <a:pt x="2332" y="3672"/>
                  </a:cubicBezTo>
                  <a:cubicBezTo>
                    <a:pt x="2275" y="3672"/>
                    <a:pt x="2225" y="3666"/>
                    <a:pt x="2189" y="3648"/>
                  </a:cubicBezTo>
                  <a:cubicBezTo>
                    <a:pt x="2222" y="3314"/>
                    <a:pt x="2423" y="1944"/>
                    <a:pt x="2523" y="1276"/>
                  </a:cubicBezTo>
                  <a:cubicBezTo>
                    <a:pt x="2590" y="858"/>
                    <a:pt x="2540" y="340"/>
                    <a:pt x="2206" y="73"/>
                  </a:cubicBezTo>
                  <a:cubicBezTo>
                    <a:pt x="2145" y="23"/>
                    <a:pt x="2076" y="1"/>
                    <a:pt x="20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5765199" y="1605156"/>
              <a:ext cx="39678" cy="59998"/>
            </a:xfrm>
            <a:custGeom>
              <a:rect b="b" l="l" r="r" t="t"/>
              <a:pathLst>
                <a:path extrusionOk="0" h="1872" w="1238">
                  <a:moveTo>
                    <a:pt x="251" y="0"/>
                  </a:moveTo>
                  <a:lnTo>
                    <a:pt x="1" y="1855"/>
                  </a:lnTo>
                  <a:lnTo>
                    <a:pt x="1237" y="1872"/>
                  </a:lnTo>
                  <a:lnTo>
                    <a:pt x="1204" y="10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5730393" y="1510417"/>
              <a:ext cx="129867" cy="119643"/>
            </a:xfrm>
            <a:custGeom>
              <a:rect b="b" l="l" r="r" t="t"/>
              <a:pathLst>
                <a:path extrusionOk="0" h="3733" w="4052">
                  <a:moveTo>
                    <a:pt x="2072" y="0"/>
                  </a:moveTo>
                  <a:cubicBezTo>
                    <a:pt x="1564" y="0"/>
                    <a:pt x="1050" y="208"/>
                    <a:pt x="669" y="667"/>
                  </a:cubicBezTo>
                  <a:cubicBezTo>
                    <a:pt x="1" y="1453"/>
                    <a:pt x="101" y="2622"/>
                    <a:pt x="886" y="3291"/>
                  </a:cubicBezTo>
                  <a:cubicBezTo>
                    <a:pt x="1250" y="3597"/>
                    <a:pt x="1668" y="3733"/>
                    <a:pt x="2076" y="3733"/>
                  </a:cubicBezTo>
                  <a:cubicBezTo>
                    <a:pt x="3094" y="3733"/>
                    <a:pt x="4051" y="2884"/>
                    <a:pt x="3944" y="1703"/>
                  </a:cubicBezTo>
                  <a:cubicBezTo>
                    <a:pt x="3848" y="647"/>
                    <a:pt x="2969" y="0"/>
                    <a:pt x="20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5765744" y="1539871"/>
              <a:ext cx="69645" cy="62850"/>
            </a:xfrm>
            <a:custGeom>
              <a:rect b="b" l="l" r="r" t="t"/>
              <a:pathLst>
                <a:path extrusionOk="0" h="1961" w="2173">
                  <a:moveTo>
                    <a:pt x="1100" y="1"/>
                  </a:moveTo>
                  <a:cubicBezTo>
                    <a:pt x="911" y="1"/>
                    <a:pt x="716" y="57"/>
                    <a:pt x="535" y="183"/>
                  </a:cubicBezTo>
                  <a:cubicBezTo>
                    <a:pt x="101" y="500"/>
                    <a:pt x="0" y="1102"/>
                    <a:pt x="301" y="1553"/>
                  </a:cubicBezTo>
                  <a:cubicBezTo>
                    <a:pt x="500" y="1832"/>
                    <a:pt x="797" y="1960"/>
                    <a:pt x="1092" y="1960"/>
                  </a:cubicBezTo>
                  <a:cubicBezTo>
                    <a:pt x="1539" y="1960"/>
                    <a:pt x="1982" y="1665"/>
                    <a:pt x="2072" y="1152"/>
                  </a:cubicBezTo>
                  <a:cubicBezTo>
                    <a:pt x="2172" y="501"/>
                    <a:pt x="1664" y="1"/>
                    <a:pt x="110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5678985" y="1527499"/>
              <a:ext cx="112880" cy="102624"/>
            </a:xfrm>
            <a:custGeom>
              <a:rect b="b" l="l" r="r" t="t"/>
              <a:pathLst>
                <a:path extrusionOk="0" h="3202" w="3522">
                  <a:moveTo>
                    <a:pt x="786" y="1"/>
                  </a:moveTo>
                  <a:lnTo>
                    <a:pt x="786" y="1"/>
                  </a:lnTo>
                  <a:cubicBezTo>
                    <a:pt x="1" y="2156"/>
                    <a:pt x="736" y="3008"/>
                    <a:pt x="1354" y="3192"/>
                  </a:cubicBezTo>
                  <a:cubicBezTo>
                    <a:pt x="1378" y="3199"/>
                    <a:pt x="1403" y="3202"/>
                    <a:pt x="1431" y="3202"/>
                  </a:cubicBezTo>
                  <a:cubicBezTo>
                    <a:pt x="1947" y="3202"/>
                    <a:pt x="3104" y="2057"/>
                    <a:pt x="3326" y="1772"/>
                  </a:cubicBezTo>
                  <a:cubicBezTo>
                    <a:pt x="3521" y="1520"/>
                    <a:pt x="3425" y="1351"/>
                    <a:pt x="3134" y="1351"/>
                  </a:cubicBezTo>
                  <a:cubicBezTo>
                    <a:pt x="3077" y="1351"/>
                    <a:pt x="3013" y="1357"/>
                    <a:pt x="2941" y="1371"/>
                  </a:cubicBezTo>
                  <a:cubicBezTo>
                    <a:pt x="2507" y="1454"/>
                    <a:pt x="1788" y="1989"/>
                    <a:pt x="1788" y="1989"/>
                  </a:cubicBezTo>
                  <a:cubicBezTo>
                    <a:pt x="1788" y="1989"/>
                    <a:pt x="1454" y="1237"/>
                    <a:pt x="7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5748085" y="1462053"/>
              <a:ext cx="123713" cy="91919"/>
            </a:xfrm>
            <a:custGeom>
              <a:rect b="b" l="l" r="r" t="t"/>
              <a:pathLst>
                <a:path extrusionOk="0" h="2868" w="3860">
                  <a:moveTo>
                    <a:pt x="1604" y="0"/>
                  </a:moveTo>
                  <a:cubicBezTo>
                    <a:pt x="1316" y="0"/>
                    <a:pt x="1134" y="402"/>
                    <a:pt x="1086" y="639"/>
                  </a:cubicBezTo>
                  <a:cubicBezTo>
                    <a:pt x="1028" y="628"/>
                    <a:pt x="970" y="623"/>
                    <a:pt x="912" y="623"/>
                  </a:cubicBezTo>
                  <a:cubicBezTo>
                    <a:pt x="706" y="623"/>
                    <a:pt x="508" y="692"/>
                    <a:pt x="351" y="823"/>
                  </a:cubicBezTo>
                  <a:cubicBezTo>
                    <a:pt x="0" y="1241"/>
                    <a:pt x="434" y="1592"/>
                    <a:pt x="434" y="1592"/>
                  </a:cubicBezTo>
                  <a:cubicBezTo>
                    <a:pt x="434" y="1592"/>
                    <a:pt x="836" y="1725"/>
                    <a:pt x="1019" y="1775"/>
                  </a:cubicBezTo>
                  <a:cubicBezTo>
                    <a:pt x="1203" y="1842"/>
                    <a:pt x="2022" y="2477"/>
                    <a:pt x="2122" y="2477"/>
                  </a:cubicBezTo>
                  <a:cubicBezTo>
                    <a:pt x="2144" y="2481"/>
                    <a:pt x="2167" y="2482"/>
                    <a:pt x="2189" y="2482"/>
                  </a:cubicBezTo>
                  <a:cubicBezTo>
                    <a:pt x="2379" y="2482"/>
                    <a:pt x="2543" y="2356"/>
                    <a:pt x="2573" y="2176"/>
                  </a:cubicBezTo>
                  <a:cubicBezTo>
                    <a:pt x="2577" y="2177"/>
                    <a:pt x="2582" y="2178"/>
                    <a:pt x="2587" y="2178"/>
                  </a:cubicBezTo>
                  <a:cubicBezTo>
                    <a:pt x="2669" y="2178"/>
                    <a:pt x="2891" y="2059"/>
                    <a:pt x="2891" y="2059"/>
                  </a:cubicBezTo>
                  <a:cubicBezTo>
                    <a:pt x="2891" y="2059"/>
                    <a:pt x="2924" y="2611"/>
                    <a:pt x="3041" y="2728"/>
                  </a:cubicBezTo>
                  <a:cubicBezTo>
                    <a:pt x="3115" y="2793"/>
                    <a:pt x="3189" y="2868"/>
                    <a:pt x="3289" y="2868"/>
                  </a:cubicBezTo>
                  <a:cubicBezTo>
                    <a:pt x="3369" y="2868"/>
                    <a:pt x="3466" y="2819"/>
                    <a:pt x="3592" y="2678"/>
                  </a:cubicBezTo>
                  <a:cubicBezTo>
                    <a:pt x="3860" y="2360"/>
                    <a:pt x="3726" y="1408"/>
                    <a:pt x="3509" y="1090"/>
                  </a:cubicBezTo>
                  <a:cubicBezTo>
                    <a:pt x="3292" y="790"/>
                    <a:pt x="3225" y="706"/>
                    <a:pt x="2673" y="706"/>
                  </a:cubicBezTo>
                  <a:cubicBezTo>
                    <a:pt x="2289" y="255"/>
                    <a:pt x="1955" y="54"/>
                    <a:pt x="1654" y="4"/>
                  </a:cubicBezTo>
                  <a:cubicBezTo>
                    <a:pt x="1637" y="2"/>
                    <a:pt x="1620" y="0"/>
                    <a:pt x="160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5028883" y="1763131"/>
              <a:ext cx="341685" cy="335051"/>
            </a:xfrm>
            <a:custGeom>
              <a:rect b="b" l="l" r="r" t="t"/>
              <a:pathLst>
                <a:path extrusionOk="0" h="10454" w="10661">
                  <a:moveTo>
                    <a:pt x="2189" y="0"/>
                  </a:moveTo>
                  <a:cubicBezTo>
                    <a:pt x="1955" y="0"/>
                    <a:pt x="1721" y="51"/>
                    <a:pt x="1504" y="134"/>
                  </a:cubicBezTo>
                  <a:cubicBezTo>
                    <a:pt x="602" y="502"/>
                    <a:pt x="151" y="1454"/>
                    <a:pt x="67" y="2356"/>
                  </a:cubicBezTo>
                  <a:cubicBezTo>
                    <a:pt x="0" y="3292"/>
                    <a:pt x="134" y="4211"/>
                    <a:pt x="435" y="5097"/>
                  </a:cubicBezTo>
                  <a:cubicBezTo>
                    <a:pt x="986" y="6734"/>
                    <a:pt x="2039" y="8171"/>
                    <a:pt x="3442" y="9190"/>
                  </a:cubicBezTo>
                  <a:cubicBezTo>
                    <a:pt x="4399" y="9885"/>
                    <a:pt x="5665" y="10454"/>
                    <a:pt x="6890" y="10454"/>
                  </a:cubicBezTo>
                  <a:cubicBezTo>
                    <a:pt x="7548" y="10454"/>
                    <a:pt x="8194" y="10289"/>
                    <a:pt x="8772" y="9892"/>
                  </a:cubicBezTo>
                  <a:cubicBezTo>
                    <a:pt x="9508" y="9357"/>
                    <a:pt x="10042" y="8605"/>
                    <a:pt x="10293" y="7753"/>
                  </a:cubicBezTo>
                  <a:cubicBezTo>
                    <a:pt x="10627" y="6717"/>
                    <a:pt x="10661" y="5614"/>
                    <a:pt x="10627" y="4545"/>
                  </a:cubicBezTo>
                  <a:cubicBezTo>
                    <a:pt x="10610" y="3526"/>
                    <a:pt x="10544" y="2440"/>
                    <a:pt x="10026" y="1538"/>
                  </a:cubicBezTo>
                  <a:cubicBezTo>
                    <a:pt x="9580" y="762"/>
                    <a:pt x="8776" y="100"/>
                    <a:pt x="7838" y="100"/>
                  </a:cubicBezTo>
                  <a:cubicBezTo>
                    <a:pt x="7827" y="100"/>
                    <a:pt x="7815" y="100"/>
                    <a:pt x="7803" y="101"/>
                  </a:cubicBezTo>
                  <a:cubicBezTo>
                    <a:pt x="7519" y="101"/>
                    <a:pt x="7469" y="518"/>
                    <a:pt x="7770" y="552"/>
                  </a:cubicBezTo>
                  <a:cubicBezTo>
                    <a:pt x="7954" y="552"/>
                    <a:pt x="8121" y="585"/>
                    <a:pt x="8288" y="652"/>
                  </a:cubicBezTo>
                  <a:cubicBezTo>
                    <a:pt x="9040" y="886"/>
                    <a:pt x="9574" y="1571"/>
                    <a:pt x="9825" y="2289"/>
                  </a:cubicBezTo>
                  <a:cubicBezTo>
                    <a:pt x="10159" y="3208"/>
                    <a:pt x="10143" y="4228"/>
                    <a:pt x="10143" y="5180"/>
                  </a:cubicBezTo>
                  <a:cubicBezTo>
                    <a:pt x="10126" y="6116"/>
                    <a:pt x="10059" y="7102"/>
                    <a:pt x="9658" y="7987"/>
                  </a:cubicBezTo>
                  <a:cubicBezTo>
                    <a:pt x="9357" y="8689"/>
                    <a:pt x="8839" y="9357"/>
                    <a:pt x="8104" y="9691"/>
                  </a:cubicBezTo>
                  <a:cubicBezTo>
                    <a:pt x="7717" y="9869"/>
                    <a:pt x="7305" y="9943"/>
                    <a:pt x="6890" y="9943"/>
                  </a:cubicBezTo>
                  <a:cubicBezTo>
                    <a:pt x="6408" y="9943"/>
                    <a:pt x="5922" y="9844"/>
                    <a:pt x="5464" y="9691"/>
                  </a:cubicBezTo>
                  <a:cubicBezTo>
                    <a:pt x="4696" y="9424"/>
                    <a:pt x="3977" y="9006"/>
                    <a:pt x="3342" y="8488"/>
                  </a:cubicBezTo>
                  <a:cubicBezTo>
                    <a:pt x="2122" y="7486"/>
                    <a:pt x="1237" y="6132"/>
                    <a:pt x="819" y="4612"/>
                  </a:cubicBezTo>
                  <a:cubicBezTo>
                    <a:pt x="585" y="3793"/>
                    <a:pt x="452" y="2858"/>
                    <a:pt x="635" y="2022"/>
                  </a:cubicBezTo>
                  <a:cubicBezTo>
                    <a:pt x="819" y="1270"/>
                    <a:pt x="1387" y="518"/>
                    <a:pt x="2223" y="518"/>
                  </a:cubicBezTo>
                  <a:cubicBezTo>
                    <a:pt x="2557" y="518"/>
                    <a:pt x="2523" y="0"/>
                    <a:pt x="218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5083496" y="1747202"/>
              <a:ext cx="47658" cy="36505"/>
            </a:xfrm>
            <a:custGeom>
              <a:rect b="b" l="l" r="r" t="t"/>
              <a:pathLst>
                <a:path extrusionOk="0" h="1139" w="1487">
                  <a:moveTo>
                    <a:pt x="667" y="0"/>
                  </a:moveTo>
                  <a:cubicBezTo>
                    <a:pt x="636" y="0"/>
                    <a:pt x="602" y="5"/>
                    <a:pt x="569" y="13"/>
                  </a:cubicBezTo>
                  <a:cubicBezTo>
                    <a:pt x="385" y="46"/>
                    <a:pt x="235" y="147"/>
                    <a:pt x="134" y="314"/>
                  </a:cubicBezTo>
                  <a:cubicBezTo>
                    <a:pt x="17" y="497"/>
                    <a:pt x="1" y="748"/>
                    <a:pt x="134" y="949"/>
                  </a:cubicBezTo>
                  <a:cubicBezTo>
                    <a:pt x="218" y="1083"/>
                    <a:pt x="336" y="1139"/>
                    <a:pt x="463" y="1139"/>
                  </a:cubicBezTo>
                  <a:cubicBezTo>
                    <a:pt x="918" y="1139"/>
                    <a:pt x="1487" y="427"/>
                    <a:pt x="1003" y="113"/>
                  </a:cubicBezTo>
                  <a:cubicBezTo>
                    <a:pt x="953" y="80"/>
                    <a:pt x="903" y="46"/>
                    <a:pt x="853" y="30"/>
                  </a:cubicBezTo>
                  <a:cubicBezTo>
                    <a:pt x="819" y="13"/>
                    <a:pt x="786" y="13"/>
                    <a:pt x="753" y="13"/>
                  </a:cubicBezTo>
                  <a:cubicBezTo>
                    <a:pt x="728" y="5"/>
                    <a:pt x="698" y="0"/>
                    <a:pt x="66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5257014" y="1755407"/>
              <a:ext cx="47626" cy="36569"/>
            </a:xfrm>
            <a:custGeom>
              <a:rect b="b" l="l" r="r" t="t"/>
              <a:pathLst>
                <a:path extrusionOk="0" h="1141" w="1486">
                  <a:moveTo>
                    <a:pt x="690" y="0"/>
                  </a:moveTo>
                  <a:cubicBezTo>
                    <a:pt x="650" y="0"/>
                    <a:pt x="613" y="7"/>
                    <a:pt x="568" y="7"/>
                  </a:cubicBezTo>
                  <a:cubicBezTo>
                    <a:pt x="385" y="41"/>
                    <a:pt x="234" y="141"/>
                    <a:pt x="134" y="308"/>
                  </a:cubicBezTo>
                  <a:cubicBezTo>
                    <a:pt x="0" y="492"/>
                    <a:pt x="0" y="743"/>
                    <a:pt x="134" y="943"/>
                  </a:cubicBezTo>
                  <a:cubicBezTo>
                    <a:pt x="215" y="1083"/>
                    <a:pt x="332" y="1140"/>
                    <a:pt x="459" y="1140"/>
                  </a:cubicBezTo>
                  <a:cubicBezTo>
                    <a:pt x="910" y="1140"/>
                    <a:pt x="1485" y="421"/>
                    <a:pt x="1003" y="108"/>
                  </a:cubicBezTo>
                  <a:cubicBezTo>
                    <a:pt x="953" y="74"/>
                    <a:pt x="903" y="41"/>
                    <a:pt x="836" y="24"/>
                  </a:cubicBezTo>
                  <a:cubicBezTo>
                    <a:pt x="819" y="7"/>
                    <a:pt x="786" y="7"/>
                    <a:pt x="752" y="7"/>
                  </a:cubicBezTo>
                  <a:cubicBezTo>
                    <a:pt x="730" y="2"/>
                    <a:pt x="709" y="0"/>
                    <a:pt x="69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5165960" y="2049401"/>
              <a:ext cx="169801" cy="56248"/>
            </a:xfrm>
            <a:custGeom>
              <a:rect b="b" l="l" r="r" t="t"/>
              <a:pathLst>
                <a:path extrusionOk="0" h="1755" w="5298">
                  <a:moveTo>
                    <a:pt x="4681" y="0"/>
                  </a:moveTo>
                  <a:cubicBezTo>
                    <a:pt x="4588" y="0"/>
                    <a:pt x="4495" y="24"/>
                    <a:pt x="4412" y="74"/>
                  </a:cubicBezTo>
                  <a:cubicBezTo>
                    <a:pt x="4145" y="241"/>
                    <a:pt x="3861" y="375"/>
                    <a:pt x="3560" y="459"/>
                  </a:cubicBezTo>
                  <a:cubicBezTo>
                    <a:pt x="3393" y="509"/>
                    <a:pt x="3226" y="542"/>
                    <a:pt x="3059" y="576"/>
                  </a:cubicBezTo>
                  <a:cubicBezTo>
                    <a:pt x="2975" y="592"/>
                    <a:pt x="2891" y="609"/>
                    <a:pt x="2825" y="609"/>
                  </a:cubicBezTo>
                  <a:cubicBezTo>
                    <a:pt x="2791" y="609"/>
                    <a:pt x="2741" y="626"/>
                    <a:pt x="2708" y="626"/>
                  </a:cubicBezTo>
                  <a:lnTo>
                    <a:pt x="2674" y="626"/>
                  </a:lnTo>
                  <a:cubicBezTo>
                    <a:pt x="2591" y="634"/>
                    <a:pt x="2507" y="638"/>
                    <a:pt x="2424" y="638"/>
                  </a:cubicBezTo>
                  <a:cubicBezTo>
                    <a:pt x="2340" y="638"/>
                    <a:pt x="2257" y="634"/>
                    <a:pt x="2173" y="626"/>
                  </a:cubicBezTo>
                  <a:cubicBezTo>
                    <a:pt x="2106" y="609"/>
                    <a:pt x="2023" y="609"/>
                    <a:pt x="1939" y="592"/>
                  </a:cubicBezTo>
                  <a:cubicBezTo>
                    <a:pt x="1906" y="592"/>
                    <a:pt x="1856" y="592"/>
                    <a:pt x="1805" y="576"/>
                  </a:cubicBezTo>
                  <a:lnTo>
                    <a:pt x="1789" y="576"/>
                  </a:lnTo>
                  <a:cubicBezTo>
                    <a:pt x="1622" y="542"/>
                    <a:pt x="1455" y="492"/>
                    <a:pt x="1304" y="442"/>
                  </a:cubicBezTo>
                  <a:cubicBezTo>
                    <a:pt x="1221" y="425"/>
                    <a:pt x="1154" y="392"/>
                    <a:pt x="1070" y="358"/>
                  </a:cubicBezTo>
                  <a:cubicBezTo>
                    <a:pt x="1037" y="342"/>
                    <a:pt x="987" y="325"/>
                    <a:pt x="953" y="308"/>
                  </a:cubicBezTo>
                  <a:lnTo>
                    <a:pt x="953" y="308"/>
                  </a:lnTo>
                  <a:cubicBezTo>
                    <a:pt x="953" y="308"/>
                    <a:pt x="970" y="325"/>
                    <a:pt x="970" y="325"/>
                  </a:cubicBezTo>
                  <a:cubicBezTo>
                    <a:pt x="953" y="308"/>
                    <a:pt x="937" y="292"/>
                    <a:pt x="920" y="292"/>
                  </a:cubicBezTo>
                  <a:cubicBezTo>
                    <a:pt x="835" y="241"/>
                    <a:pt x="739" y="217"/>
                    <a:pt x="643" y="217"/>
                  </a:cubicBezTo>
                  <a:cubicBezTo>
                    <a:pt x="453" y="217"/>
                    <a:pt x="262" y="309"/>
                    <a:pt x="151" y="475"/>
                  </a:cubicBezTo>
                  <a:cubicBezTo>
                    <a:pt x="1" y="726"/>
                    <a:pt x="68" y="1077"/>
                    <a:pt x="335" y="1244"/>
                  </a:cubicBezTo>
                  <a:cubicBezTo>
                    <a:pt x="1003" y="1585"/>
                    <a:pt x="1729" y="1755"/>
                    <a:pt x="2454" y="1755"/>
                  </a:cubicBezTo>
                  <a:cubicBezTo>
                    <a:pt x="3326" y="1755"/>
                    <a:pt x="4197" y="1510"/>
                    <a:pt x="4963" y="1027"/>
                  </a:cubicBezTo>
                  <a:cubicBezTo>
                    <a:pt x="5214" y="860"/>
                    <a:pt x="5297" y="525"/>
                    <a:pt x="5164" y="275"/>
                  </a:cubicBezTo>
                  <a:cubicBezTo>
                    <a:pt x="5052" y="97"/>
                    <a:pt x="4867" y="0"/>
                    <a:pt x="46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5244419" y="1648360"/>
              <a:ext cx="554561" cy="664461"/>
            </a:xfrm>
            <a:custGeom>
              <a:rect b="b" l="l" r="r" t="t"/>
              <a:pathLst>
                <a:path extrusionOk="0" h="20732" w="17303">
                  <a:moveTo>
                    <a:pt x="17004" y="0"/>
                  </a:moveTo>
                  <a:cubicBezTo>
                    <a:pt x="16987" y="0"/>
                    <a:pt x="16969" y="2"/>
                    <a:pt x="16952" y="6"/>
                  </a:cubicBezTo>
                  <a:cubicBezTo>
                    <a:pt x="16784" y="39"/>
                    <a:pt x="16684" y="173"/>
                    <a:pt x="16701" y="323"/>
                  </a:cubicBezTo>
                  <a:cubicBezTo>
                    <a:pt x="16734" y="657"/>
                    <a:pt x="16751" y="992"/>
                    <a:pt x="16734" y="1309"/>
                  </a:cubicBezTo>
                  <a:cubicBezTo>
                    <a:pt x="16634" y="3899"/>
                    <a:pt x="16667" y="6405"/>
                    <a:pt x="16300" y="8945"/>
                  </a:cubicBezTo>
                  <a:cubicBezTo>
                    <a:pt x="15966" y="11251"/>
                    <a:pt x="15632" y="13540"/>
                    <a:pt x="14445" y="15545"/>
                  </a:cubicBezTo>
                  <a:cubicBezTo>
                    <a:pt x="13376" y="17316"/>
                    <a:pt x="11872" y="18970"/>
                    <a:pt x="9900" y="19705"/>
                  </a:cubicBezTo>
                  <a:cubicBezTo>
                    <a:pt x="9079" y="20013"/>
                    <a:pt x="8208" y="20164"/>
                    <a:pt x="7333" y="20164"/>
                  </a:cubicBezTo>
                  <a:cubicBezTo>
                    <a:pt x="7069" y="20164"/>
                    <a:pt x="6805" y="20150"/>
                    <a:pt x="6542" y="20123"/>
                  </a:cubicBezTo>
                  <a:cubicBezTo>
                    <a:pt x="6007" y="20039"/>
                    <a:pt x="5473" y="19922"/>
                    <a:pt x="4955" y="19739"/>
                  </a:cubicBezTo>
                  <a:cubicBezTo>
                    <a:pt x="4420" y="19555"/>
                    <a:pt x="3919" y="19304"/>
                    <a:pt x="3468" y="18970"/>
                  </a:cubicBezTo>
                  <a:cubicBezTo>
                    <a:pt x="1763" y="17750"/>
                    <a:pt x="677" y="15862"/>
                    <a:pt x="460" y="13774"/>
                  </a:cubicBezTo>
                  <a:cubicBezTo>
                    <a:pt x="444" y="13634"/>
                    <a:pt x="330" y="13563"/>
                    <a:pt x="221" y="13563"/>
                  </a:cubicBezTo>
                  <a:cubicBezTo>
                    <a:pt x="108" y="13563"/>
                    <a:pt x="1" y="13638"/>
                    <a:pt x="9" y="13790"/>
                  </a:cubicBezTo>
                  <a:cubicBezTo>
                    <a:pt x="26" y="14074"/>
                    <a:pt x="59" y="14342"/>
                    <a:pt x="109" y="14626"/>
                  </a:cubicBezTo>
                  <a:cubicBezTo>
                    <a:pt x="527" y="16798"/>
                    <a:pt x="1880" y="18686"/>
                    <a:pt x="3819" y="19772"/>
                  </a:cubicBezTo>
                  <a:cubicBezTo>
                    <a:pt x="4086" y="19906"/>
                    <a:pt x="4353" y="20006"/>
                    <a:pt x="4621" y="20140"/>
                  </a:cubicBezTo>
                  <a:cubicBezTo>
                    <a:pt x="4888" y="20273"/>
                    <a:pt x="5172" y="20373"/>
                    <a:pt x="5456" y="20440"/>
                  </a:cubicBezTo>
                  <a:cubicBezTo>
                    <a:pt x="6024" y="20591"/>
                    <a:pt x="6609" y="20691"/>
                    <a:pt x="7194" y="20724"/>
                  </a:cubicBezTo>
                  <a:cubicBezTo>
                    <a:pt x="7302" y="20729"/>
                    <a:pt x="7410" y="20731"/>
                    <a:pt x="7518" y="20731"/>
                  </a:cubicBezTo>
                  <a:cubicBezTo>
                    <a:pt x="8565" y="20731"/>
                    <a:pt x="9615" y="20512"/>
                    <a:pt x="10569" y="20073"/>
                  </a:cubicBezTo>
                  <a:cubicBezTo>
                    <a:pt x="12591" y="19170"/>
                    <a:pt x="14128" y="17399"/>
                    <a:pt x="15180" y="15495"/>
                  </a:cubicBezTo>
                  <a:cubicBezTo>
                    <a:pt x="16400" y="13306"/>
                    <a:pt x="16701" y="10866"/>
                    <a:pt x="16985" y="8393"/>
                  </a:cubicBezTo>
                  <a:cubicBezTo>
                    <a:pt x="17302" y="5687"/>
                    <a:pt x="17236" y="3331"/>
                    <a:pt x="17269" y="240"/>
                  </a:cubicBezTo>
                  <a:cubicBezTo>
                    <a:pt x="17254" y="107"/>
                    <a:pt x="17135" y="0"/>
                    <a:pt x="17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5050837" y="1439137"/>
              <a:ext cx="348640" cy="581066"/>
            </a:xfrm>
            <a:custGeom>
              <a:rect b="b" l="l" r="r" t="t"/>
              <a:pathLst>
                <a:path extrusionOk="0" h="18130" w="10878">
                  <a:moveTo>
                    <a:pt x="9524" y="1"/>
                  </a:moveTo>
                  <a:cubicBezTo>
                    <a:pt x="9341" y="368"/>
                    <a:pt x="9073" y="686"/>
                    <a:pt x="8722" y="920"/>
                  </a:cubicBezTo>
                  <a:cubicBezTo>
                    <a:pt x="7787" y="1488"/>
                    <a:pt x="6350" y="1555"/>
                    <a:pt x="5498" y="1855"/>
                  </a:cubicBezTo>
                  <a:cubicBezTo>
                    <a:pt x="4445" y="2223"/>
                    <a:pt x="4211" y="2457"/>
                    <a:pt x="3409" y="3142"/>
                  </a:cubicBezTo>
                  <a:cubicBezTo>
                    <a:pt x="3174" y="2186"/>
                    <a:pt x="2744" y="1605"/>
                    <a:pt x="2098" y="1605"/>
                  </a:cubicBezTo>
                  <a:cubicBezTo>
                    <a:pt x="2010" y="1605"/>
                    <a:pt x="1918" y="1616"/>
                    <a:pt x="1822" y="1638"/>
                  </a:cubicBezTo>
                  <a:cubicBezTo>
                    <a:pt x="970" y="1839"/>
                    <a:pt x="1421" y="4295"/>
                    <a:pt x="1939" y="4562"/>
                  </a:cubicBezTo>
                  <a:cubicBezTo>
                    <a:pt x="2177" y="4693"/>
                    <a:pt x="2369" y="4728"/>
                    <a:pt x="2507" y="4728"/>
                  </a:cubicBezTo>
                  <a:cubicBezTo>
                    <a:pt x="2670" y="4728"/>
                    <a:pt x="2757" y="4679"/>
                    <a:pt x="2757" y="4679"/>
                  </a:cubicBezTo>
                  <a:lnTo>
                    <a:pt x="2757" y="4679"/>
                  </a:lnTo>
                  <a:cubicBezTo>
                    <a:pt x="2757" y="4679"/>
                    <a:pt x="3092" y="8823"/>
                    <a:pt x="2707" y="9942"/>
                  </a:cubicBezTo>
                  <a:cubicBezTo>
                    <a:pt x="2323" y="11062"/>
                    <a:pt x="1170" y="11697"/>
                    <a:pt x="1" y="12081"/>
                  </a:cubicBezTo>
                  <a:cubicBezTo>
                    <a:pt x="1036" y="13986"/>
                    <a:pt x="4512" y="17495"/>
                    <a:pt x="6066" y="18129"/>
                  </a:cubicBezTo>
                  <a:cubicBezTo>
                    <a:pt x="7219" y="17845"/>
                    <a:pt x="8455" y="12131"/>
                    <a:pt x="8455" y="12131"/>
                  </a:cubicBezTo>
                  <a:cubicBezTo>
                    <a:pt x="8455" y="12131"/>
                    <a:pt x="7369" y="11964"/>
                    <a:pt x="6968" y="11530"/>
                  </a:cubicBezTo>
                  <a:cubicBezTo>
                    <a:pt x="6567" y="11045"/>
                    <a:pt x="6350" y="10427"/>
                    <a:pt x="6400" y="9809"/>
                  </a:cubicBezTo>
                  <a:cubicBezTo>
                    <a:pt x="6416" y="9547"/>
                    <a:pt x="6481" y="7919"/>
                    <a:pt x="7192" y="7919"/>
                  </a:cubicBezTo>
                  <a:cubicBezTo>
                    <a:pt x="7206" y="7919"/>
                    <a:pt x="7221" y="7919"/>
                    <a:pt x="7235" y="7921"/>
                  </a:cubicBezTo>
                  <a:cubicBezTo>
                    <a:pt x="7336" y="7921"/>
                    <a:pt x="7453" y="7937"/>
                    <a:pt x="7553" y="7954"/>
                  </a:cubicBezTo>
                  <a:cubicBezTo>
                    <a:pt x="7926" y="8026"/>
                    <a:pt x="8272" y="8062"/>
                    <a:pt x="8579" y="8062"/>
                  </a:cubicBezTo>
                  <a:cubicBezTo>
                    <a:pt x="9123" y="8062"/>
                    <a:pt x="9546" y="7950"/>
                    <a:pt x="9792" y="7737"/>
                  </a:cubicBezTo>
                  <a:cubicBezTo>
                    <a:pt x="10042" y="7520"/>
                    <a:pt x="10176" y="6400"/>
                    <a:pt x="10176" y="5682"/>
                  </a:cubicBezTo>
                  <a:cubicBezTo>
                    <a:pt x="10193" y="4980"/>
                    <a:pt x="10844" y="4930"/>
                    <a:pt x="10844" y="4679"/>
                  </a:cubicBezTo>
                  <a:cubicBezTo>
                    <a:pt x="10878" y="4128"/>
                    <a:pt x="10026" y="4646"/>
                    <a:pt x="10126" y="2323"/>
                  </a:cubicBezTo>
                  <a:cubicBezTo>
                    <a:pt x="10092" y="1037"/>
                    <a:pt x="9875" y="368"/>
                    <a:pt x="952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5050837" y="1565511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75" y="1"/>
                  </a:moveTo>
                  <a:cubicBezTo>
                    <a:pt x="3175" y="619"/>
                    <a:pt x="2757" y="736"/>
                    <a:pt x="2757" y="736"/>
                  </a:cubicBezTo>
                  <a:cubicBezTo>
                    <a:pt x="2757" y="736"/>
                    <a:pt x="3092" y="4880"/>
                    <a:pt x="2707" y="5999"/>
                  </a:cubicBezTo>
                  <a:cubicBezTo>
                    <a:pt x="2323" y="7119"/>
                    <a:pt x="1170" y="7754"/>
                    <a:pt x="1" y="8138"/>
                  </a:cubicBezTo>
                  <a:cubicBezTo>
                    <a:pt x="1036" y="10043"/>
                    <a:pt x="4512" y="13552"/>
                    <a:pt x="6066" y="14186"/>
                  </a:cubicBezTo>
                  <a:cubicBezTo>
                    <a:pt x="7219" y="13902"/>
                    <a:pt x="8455" y="8188"/>
                    <a:pt x="8455" y="8188"/>
                  </a:cubicBezTo>
                  <a:cubicBezTo>
                    <a:pt x="8455" y="8188"/>
                    <a:pt x="7369" y="8021"/>
                    <a:pt x="6968" y="7587"/>
                  </a:cubicBezTo>
                  <a:cubicBezTo>
                    <a:pt x="6567" y="7102"/>
                    <a:pt x="6350" y="6484"/>
                    <a:pt x="6400" y="5866"/>
                  </a:cubicBezTo>
                  <a:cubicBezTo>
                    <a:pt x="6416" y="5604"/>
                    <a:pt x="6481" y="3976"/>
                    <a:pt x="7192" y="3976"/>
                  </a:cubicBezTo>
                  <a:cubicBezTo>
                    <a:pt x="7206" y="3976"/>
                    <a:pt x="7221" y="3976"/>
                    <a:pt x="7235" y="3978"/>
                  </a:cubicBezTo>
                  <a:cubicBezTo>
                    <a:pt x="6433" y="3827"/>
                    <a:pt x="4244" y="3226"/>
                    <a:pt x="3459" y="770"/>
                  </a:cubicBezTo>
                  <a:cubicBezTo>
                    <a:pt x="3426" y="602"/>
                    <a:pt x="3342" y="369"/>
                    <a:pt x="32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5109745" y="1507628"/>
              <a:ext cx="37531" cy="62209"/>
            </a:xfrm>
            <a:custGeom>
              <a:rect b="b" l="l" r="r" t="t"/>
              <a:pathLst>
                <a:path extrusionOk="0" h="1941" w="1171">
                  <a:moveTo>
                    <a:pt x="253" y="1"/>
                  </a:moveTo>
                  <a:cubicBezTo>
                    <a:pt x="89" y="1"/>
                    <a:pt x="0" y="103"/>
                    <a:pt x="0" y="103"/>
                  </a:cubicBezTo>
                  <a:cubicBezTo>
                    <a:pt x="6" y="103"/>
                    <a:pt x="12" y="102"/>
                    <a:pt x="18" y="102"/>
                  </a:cubicBezTo>
                  <a:cubicBezTo>
                    <a:pt x="604" y="102"/>
                    <a:pt x="686" y="921"/>
                    <a:pt x="686" y="921"/>
                  </a:cubicBezTo>
                  <a:cubicBezTo>
                    <a:pt x="619" y="921"/>
                    <a:pt x="535" y="938"/>
                    <a:pt x="452" y="955"/>
                  </a:cubicBezTo>
                  <a:cubicBezTo>
                    <a:pt x="84" y="1055"/>
                    <a:pt x="117" y="1941"/>
                    <a:pt x="652" y="1941"/>
                  </a:cubicBezTo>
                  <a:cubicBezTo>
                    <a:pt x="1170" y="1941"/>
                    <a:pt x="1103" y="504"/>
                    <a:pt x="602" y="136"/>
                  </a:cubicBezTo>
                  <a:cubicBezTo>
                    <a:pt x="463" y="33"/>
                    <a:pt x="346" y="1"/>
                    <a:pt x="25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5285924" y="1489071"/>
              <a:ext cx="51985" cy="25608"/>
            </a:xfrm>
            <a:custGeom>
              <a:rect b="b" l="l" r="r" t="t"/>
              <a:pathLst>
                <a:path extrusionOk="0" h="799" w="1622">
                  <a:moveTo>
                    <a:pt x="792" y="1"/>
                  </a:moveTo>
                  <a:cubicBezTo>
                    <a:pt x="448" y="1"/>
                    <a:pt x="109" y="222"/>
                    <a:pt x="1" y="799"/>
                  </a:cubicBezTo>
                  <a:cubicBezTo>
                    <a:pt x="355" y="591"/>
                    <a:pt x="762" y="491"/>
                    <a:pt x="1171" y="491"/>
                  </a:cubicBezTo>
                  <a:cubicBezTo>
                    <a:pt x="1322" y="491"/>
                    <a:pt x="1473" y="504"/>
                    <a:pt x="1621" y="531"/>
                  </a:cubicBezTo>
                  <a:cubicBezTo>
                    <a:pt x="1488" y="222"/>
                    <a:pt x="1137" y="1"/>
                    <a:pt x="79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5308967" y="1536057"/>
              <a:ext cx="28941" cy="28973"/>
            </a:xfrm>
            <a:custGeom>
              <a:rect b="b" l="l" r="r" t="t"/>
              <a:pathLst>
                <a:path extrusionOk="0" h="904" w="903">
                  <a:moveTo>
                    <a:pt x="468" y="1"/>
                  </a:moveTo>
                  <a:cubicBezTo>
                    <a:pt x="384" y="1"/>
                    <a:pt x="301" y="18"/>
                    <a:pt x="234" y="51"/>
                  </a:cubicBezTo>
                  <a:cubicBezTo>
                    <a:pt x="201" y="85"/>
                    <a:pt x="167" y="101"/>
                    <a:pt x="134" y="135"/>
                  </a:cubicBezTo>
                  <a:cubicBezTo>
                    <a:pt x="84" y="185"/>
                    <a:pt x="33" y="252"/>
                    <a:pt x="17" y="335"/>
                  </a:cubicBezTo>
                  <a:cubicBezTo>
                    <a:pt x="17" y="369"/>
                    <a:pt x="0" y="402"/>
                    <a:pt x="0" y="435"/>
                  </a:cubicBezTo>
                  <a:cubicBezTo>
                    <a:pt x="0" y="686"/>
                    <a:pt x="201" y="887"/>
                    <a:pt x="434" y="903"/>
                  </a:cubicBezTo>
                  <a:cubicBezTo>
                    <a:pt x="518" y="903"/>
                    <a:pt x="602" y="887"/>
                    <a:pt x="668" y="853"/>
                  </a:cubicBezTo>
                  <a:cubicBezTo>
                    <a:pt x="702" y="820"/>
                    <a:pt x="735" y="803"/>
                    <a:pt x="769" y="786"/>
                  </a:cubicBezTo>
                  <a:cubicBezTo>
                    <a:pt x="819" y="719"/>
                    <a:pt x="869" y="653"/>
                    <a:pt x="886" y="569"/>
                  </a:cubicBezTo>
                  <a:cubicBezTo>
                    <a:pt x="886" y="536"/>
                    <a:pt x="902" y="502"/>
                    <a:pt x="902" y="469"/>
                  </a:cubicBezTo>
                  <a:cubicBezTo>
                    <a:pt x="902" y="285"/>
                    <a:pt x="802" y="118"/>
                    <a:pt x="635" y="34"/>
                  </a:cubicBezTo>
                  <a:cubicBezTo>
                    <a:pt x="585" y="18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5295571" y="1624418"/>
              <a:ext cx="61600" cy="29742"/>
            </a:xfrm>
            <a:custGeom>
              <a:rect b="b" l="l" r="r" t="t"/>
              <a:pathLst>
                <a:path extrusionOk="0" h="928" w="1922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6" y="925"/>
                    <a:pt x="941" y="927"/>
                    <a:pt x="976" y="927"/>
                  </a:cubicBezTo>
                  <a:cubicBezTo>
                    <a:pt x="1537" y="927"/>
                    <a:pt x="1922" y="335"/>
                    <a:pt x="1922" y="335"/>
                  </a:cubicBezTo>
                  <a:cubicBezTo>
                    <a:pt x="1922" y="335"/>
                    <a:pt x="1504" y="302"/>
                    <a:pt x="936" y="235"/>
                  </a:cubicBezTo>
                  <a:cubicBezTo>
                    <a:pt x="602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8"/>
          <p:cNvSpPr txBox="1"/>
          <p:nvPr/>
        </p:nvSpPr>
        <p:spPr>
          <a:xfrm>
            <a:off x="141300" y="105975"/>
            <a:ext cx="41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Site</a:t>
            </a:r>
            <a:endParaRPr sz="32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127175" y="4620675"/>
            <a:ext cx="49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Link para o site:</a:t>
            </a:r>
            <a:r>
              <a:rPr lang="en" u="sng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https://milenalara.github.io/mais-saude/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11" name="Google Shape;1211;p58"/>
          <p:cNvPicPr preferRelativeResize="0"/>
          <p:nvPr/>
        </p:nvPicPr>
        <p:blipFill rotWithShape="1">
          <a:blip r:embed="rId5">
            <a:alphaModFix/>
          </a:blip>
          <a:srcRect b="3888" l="2292" r="957" t="6312"/>
          <a:stretch/>
        </p:blipFill>
        <p:spPr>
          <a:xfrm>
            <a:off x="70675" y="783075"/>
            <a:ext cx="7052650" cy="36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9"/>
          <p:cNvSpPr txBox="1"/>
          <p:nvPr>
            <p:ph type="title"/>
          </p:nvPr>
        </p:nvSpPr>
        <p:spPr>
          <a:xfrm>
            <a:off x="5446800" y="540000"/>
            <a:ext cx="31305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Obrigado!!</a:t>
            </a:r>
            <a:endParaRPr/>
          </a:p>
        </p:txBody>
      </p:sp>
      <p:grpSp>
        <p:nvGrpSpPr>
          <p:cNvPr id="1217" name="Google Shape;1217;p59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218" name="Google Shape;1218;p59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9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9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9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9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9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9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9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9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9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9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9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9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9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9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9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9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9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9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9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9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9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9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9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9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9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9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9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9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9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9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9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9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9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9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9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9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9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9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720000" y="1031525"/>
            <a:ext cx="4527600" cy="16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0.1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Contexto</a:t>
            </a:r>
            <a:endParaRPr sz="7600"/>
          </a:p>
        </p:txBody>
      </p:sp>
      <p:grpSp>
        <p:nvGrpSpPr>
          <p:cNvPr id="408" name="Google Shape;408;p35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09" name="Google Shape;409;p35"/>
            <p:cNvSpPr/>
            <p:nvPr/>
          </p:nvSpPr>
          <p:spPr>
            <a:xfrm>
              <a:off x="7299561" y="765718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798876" y="765718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84281" y="678574"/>
              <a:ext cx="66440" cy="4168263"/>
            </a:xfrm>
            <a:custGeom>
              <a:rect b="b" l="l" r="r" t="t"/>
              <a:pathLst>
                <a:path extrusionOk="0" h="130055" w="2073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847592" y="741071"/>
              <a:ext cx="527511" cy="49293"/>
            </a:xfrm>
            <a:custGeom>
              <a:rect b="b" l="l" r="r" t="t"/>
              <a:pathLst>
                <a:path extrusionOk="0" h="1538" w="16459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99561" y="2580004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798876" y="2580004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847592" y="2555902"/>
              <a:ext cx="527511" cy="48780"/>
            </a:xfrm>
            <a:custGeom>
              <a:rect b="b" l="l" r="r" t="t"/>
              <a:pathLst>
                <a:path extrusionOk="0" h="1522" w="16459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33562" y="4800749"/>
              <a:ext cx="971820" cy="65927"/>
            </a:xfrm>
            <a:custGeom>
              <a:rect b="b" l="l" r="r" t="t"/>
              <a:pathLst>
                <a:path extrusionOk="0" h="2057" w="30322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70760" y="2007559"/>
              <a:ext cx="139802" cy="159609"/>
            </a:xfrm>
            <a:custGeom>
              <a:rect b="b" l="l" r="r" t="t"/>
              <a:pathLst>
                <a:path extrusionOk="0" h="4980" w="4362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991112" y="1947786"/>
              <a:ext cx="110348" cy="102015"/>
            </a:xfrm>
            <a:custGeom>
              <a:rect b="b" l="l" r="r" t="t"/>
              <a:pathLst>
                <a:path extrusionOk="0" h="3183" w="3443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946146" y="1956279"/>
              <a:ext cx="69645" cy="94676"/>
            </a:xfrm>
            <a:custGeom>
              <a:rect b="b" l="l" r="r" t="t"/>
              <a:pathLst>
                <a:path extrusionOk="0" h="2954" w="2173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043610" y="2053070"/>
              <a:ext cx="529242" cy="499435"/>
            </a:xfrm>
            <a:custGeom>
              <a:rect b="b" l="l" r="r" t="t"/>
              <a:pathLst>
                <a:path extrusionOk="0" h="15583" w="16513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53646" y="1994707"/>
              <a:ext cx="125315" cy="122175"/>
            </a:xfrm>
            <a:custGeom>
              <a:rect b="b" l="l" r="r" t="t"/>
              <a:pathLst>
                <a:path extrusionOk="0" h="3812" w="391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988452" y="2007559"/>
              <a:ext cx="85157" cy="57337"/>
            </a:xfrm>
            <a:custGeom>
              <a:rect b="b" l="l" r="r" t="t"/>
              <a:pathLst>
                <a:path extrusionOk="0" h="1789" w="2657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7017906" y="2063775"/>
              <a:ext cx="49838" cy="19999"/>
            </a:xfrm>
            <a:custGeom>
              <a:rect b="b" l="l" r="r" t="t"/>
              <a:pathLst>
                <a:path extrusionOk="0" h="624" w="1555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759775" y="1304959"/>
              <a:ext cx="648532" cy="2417339"/>
            </a:xfrm>
            <a:custGeom>
              <a:rect b="b" l="l" r="r" t="t"/>
              <a:pathLst>
                <a:path extrusionOk="0" h="75424" w="20235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7346162" y="829850"/>
              <a:ext cx="41280" cy="110476"/>
            </a:xfrm>
            <a:custGeom>
              <a:rect b="b" l="l" r="r" t="t"/>
              <a:pathLst>
                <a:path extrusionOk="0" h="3447" w="1288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7207994" y="909238"/>
              <a:ext cx="318128" cy="420400"/>
            </a:xfrm>
            <a:custGeom>
              <a:rect b="b" l="l" r="r" t="t"/>
              <a:pathLst>
                <a:path extrusionOk="0" h="13117" w="9926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7269594" y="969748"/>
              <a:ext cx="194960" cy="303674"/>
            </a:xfrm>
            <a:custGeom>
              <a:rect b="b" l="l" r="r" t="t"/>
              <a:pathLst>
                <a:path extrusionOk="0" h="9475" w="6083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7297446" y="1117018"/>
              <a:ext cx="142462" cy="28396"/>
            </a:xfrm>
            <a:custGeom>
              <a:rect b="b" l="l" r="r" t="t"/>
              <a:pathLst>
                <a:path extrusionOk="0" h="886" w="4445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302253" y="1117018"/>
              <a:ext cx="132847" cy="28396"/>
            </a:xfrm>
            <a:custGeom>
              <a:rect b="b" l="l" r="r" t="t"/>
              <a:pathLst>
                <a:path extrusionOk="0" h="886" w="4145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97446" y="1163586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02253" y="1163586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7297446" y="1209642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7302253" y="1209642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7744031" y="1376078"/>
              <a:ext cx="1186203" cy="1043612"/>
            </a:xfrm>
            <a:custGeom>
              <a:rect b="b" l="l" r="r" t="t"/>
              <a:pathLst>
                <a:path extrusionOk="0" h="32562" w="37011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7806176" y="1452229"/>
              <a:ext cx="861664" cy="841441"/>
            </a:xfrm>
            <a:custGeom>
              <a:rect b="b" l="l" r="r" t="t"/>
              <a:pathLst>
                <a:path extrusionOk="0" h="26254" w="26885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7363309" y="4662613"/>
              <a:ext cx="539273" cy="184768"/>
            </a:xfrm>
            <a:custGeom>
              <a:rect b="b" l="l" r="r" t="t"/>
              <a:pathLst>
                <a:path extrusionOk="0" h="5765" w="16826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7337060" y="4720976"/>
              <a:ext cx="638372" cy="145154"/>
            </a:xfrm>
            <a:custGeom>
              <a:rect b="b" l="l" r="r" t="t"/>
              <a:pathLst>
                <a:path extrusionOk="0" h="4529" w="19918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7392218" y="2840795"/>
              <a:ext cx="534466" cy="1948223"/>
            </a:xfrm>
            <a:custGeom>
              <a:rect b="b" l="l" r="r" t="t"/>
              <a:pathLst>
                <a:path extrusionOk="0" h="60787" w="16676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8034307" y="4578546"/>
              <a:ext cx="523216" cy="260278"/>
            </a:xfrm>
            <a:custGeom>
              <a:rect b="b" l="l" r="r" t="t"/>
              <a:pathLst>
                <a:path extrusionOk="0" h="8121" w="16325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8014469" y="4650658"/>
              <a:ext cx="611065" cy="212780"/>
            </a:xfrm>
            <a:custGeom>
              <a:rect b="b" l="l" r="r" t="t"/>
              <a:pathLst>
                <a:path extrusionOk="0" h="6639" w="19066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671758" y="2891145"/>
              <a:ext cx="873971" cy="1734001"/>
            </a:xfrm>
            <a:custGeom>
              <a:rect b="b" l="l" r="r" t="t"/>
              <a:pathLst>
                <a:path extrusionOk="0" h="54103" w="27269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359014" y="1837790"/>
              <a:ext cx="932367" cy="1071592"/>
            </a:xfrm>
            <a:custGeom>
              <a:rect b="b" l="l" r="r" t="t"/>
              <a:pathLst>
                <a:path extrusionOk="0" h="33435" w="29091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791176" y="2640514"/>
              <a:ext cx="176211" cy="196691"/>
            </a:xfrm>
            <a:custGeom>
              <a:rect b="b" l="l" r="r" t="t"/>
              <a:pathLst>
                <a:path extrusionOk="0" h="6137" w="5498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445228" y="2642662"/>
              <a:ext cx="176756" cy="196691"/>
            </a:xfrm>
            <a:custGeom>
              <a:rect b="b" l="l" r="r" t="t"/>
              <a:pathLst>
                <a:path extrusionOk="0" h="6137" w="5515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760633" y="1837790"/>
              <a:ext cx="322968" cy="240888"/>
            </a:xfrm>
            <a:custGeom>
              <a:rect b="b" l="l" r="r" t="t"/>
              <a:pathLst>
                <a:path extrusionOk="0" h="7516" w="10077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770824" y="1452229"/>
              <a:ext cx="330435" cy="591771"/>
            </a:xfrm>
            <a:custGeom>
              <a:rect b="b" l="l" r="r" t="t"/>
              <a:pathLst>
                <a:path extrusionOk="0" h="18464" w="1031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7794926" y="1619305"/>
              <a:ext cx="266175" cy="424695"/>
            </a:xfrm>
            <a:custGeom>
              <a:rect b="b" l="l" r="r" t="t"/>
              <a:pathLst>
                <a:path extrusionOk="0" h="13251" w="8305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8021968" y="1570750"/>
              <a:ext cx="49293" cy="58587"/>
            </a:xfrm>
            <a:custGeom>
              <a:rect b="b" l="l" r="r" t="t"/>
              <a:pathLst>
                <a:path extrusionOk="0" h="1828" w="1538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7828643" y="1511104"/>
              <a:ext cx="44582" cy="27916"/>
            </a:xfrm>
            <a:custGeom>
              <a:rect b="b" l="l" r="r" t="t"/>
              <a:pathLst>
                <a:path extrusionOk="0" h="871" w="1391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826527" y="1543603"/>
              <a:ext cx="26249" cy="26153"/>
            </a:xfrm>
            <a:custGeom>
              <a:rect b="b" l="l" r="r" t="t"/>
              <a:pathLst>
                <a:path extrusionOk="0" h="816" w="819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7805086" y="1639112"/>
              <a:ext cx="63779" cy="23204"/>
            </a:xfrm>
            <a:custGeom>
              <a:rect b="b" l="l" r="r" t="t"/>
              <a:pathLst>
                <a:path extrusionOk="0" h="724" w="199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400326" y="1387391"/>
              <a:ext cx="104387" cy="148936"/>
            </a:xfrm>
            <a:custGeom>
              <a:rect b="b" l="l" r="r" t="t"/>
              <a:pathLst>
                <a:path extrusionOk="0" h="4647" w="3257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7336002" y="1412326"/>
              <a:ext cx="168166" cy="161211"/>
            </a:xfrm>
            <a:custGeom>
              <a:rect b="b" l="l" r="r" t="t"/>
              <a:pathLst>
                <a:path extrusionOk="0" h="5030" w="5247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7336002" y="1427069"/>
              <a:ext cx="81407" cy="23044"/>
            </a:xfrm>
            <a:custGeom>
              <a:rect b="b" l="l" r="r" t="t"/>
              <a:pathLst>
                <a:path extrusionOk="0" h="719" w="254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7372924" y="1461876"/>
              <a:ext cx="49325" cy="13942"/>
            </a:xfrm>
            <a:custGeom>
              <a:rect b="b" l="l" r="r" t="t"/>
              <a:pathLst>
                <a:path extrusionOk="0" h="435" w="1539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371866" y="1486522"/>
              <a:ext cx="40191" cy="9647"/>
            </a:xfrm>
            <a:custGeom>
              <a:rect b="b" l="l" r="r" t="t"/>
              <a:pathLst>
                <a:path extrusionOk="0" h="301" w="1254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368116" y="1516938"/>
              <a:ext cx="902368" cy="697889"/>
            </a:xfrm>
            <a:custGeom>
              <a:rect b="b" l="l" r="r" t="t"/>
              <a:pathLst>
                <a:path extrusionOk="0" h="21775" w="28155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2280" y="2001758"/>
              <a:ext cx="947879" cy="442386"/>
            </a:xfrm>
            <a:custGeom>
              <a:rect b="b" l="l" r="r" t="t"/>
              <a:pathLst>
                <a:path extrusionOk="0" h="13803" w="29575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669811" y="2062172"/>
              <a:ext cx="43941" cy="44485"/>
            </a:xfrm>
            <a:custGeom>
              <a:rect b="b" l="l" r="r" t="t"/>
              <a:pathLst>
                <a:path extrusionOk="0" h="1388" w="1371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608756" y="2041051"/>
              <a:ext cx="98586" cy="110925"/>
            </a:xfrm>
            <a:custGeom>
              <a:rect b="b" l="l" r="r" t="t"/>
              <a:pathLst>
                <a:path extrusionOk="0" h="3461" w="3076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743245" y="1959260"/>
              <a:ext cx="499788" cy="496551"/>
            </a:xfrm>
            <a:custGeom>
              <a:rect b="b" l="l" r="r" t="t"/>
              <a:pathLst>
                <a:path extrusionOk="0" h="15493" w="15594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693400" y="1997912"/>
              <a:ext cx="66408" cy="77721"/>
            </a:xfrm>
            <a:custGeom>
              <a:rect b="b" l="l" r="r" t="t"/>
              <a:pathLst>
                <a:path extrusionOk="0" h="2425" w="2072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706220" y="1988810"/>
              <a:ext cx="61632" cy="32691"/>
            </a:xfrm>
            <a:custGeom>
              <a:rect b="b" l="l" r="r" t="t"/>
              <a:pathLst>
                <a:path extrusionOk="0" h="1020" w="1923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704072" y="2031116"/>
              <a:ext cx="35928" cy="35800"/>
            </a:xfrm>
            <a:custGeom>
              <a:rect b="b" l="l" r="r" t="t"/>
              <a:pathLst>
                <a:path extrusionOk="0" h="1117" w="1121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5872984" y="4672773"/>
              <a:ext cx="508217" cy="193903"/>
            </a:xfrm>
            <a:custGeom>
              <a:rect b="b" l="l" r="r" t="t"/>
              <a:pathLst>
                <a:path extrusionOk="0" h="6050" w="15857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5876734" y="4762224"/>
              <a:ext cx="504467" cy="104451"/>
            </a:xfrm>
            <a:custGeom>
              <a:rect b="b" l="l" r="r" t="t"/>
              <a:pathLst>
                <a:path extrusionOk="0" h="3259" w="1574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5678056" y="2978418"/>
              <a:ext cx="459501" cy="1762397"/>
            </a:xfrm>
            <a:custGeom>
              <a:rect b="b" l="l" r="r" t="t"/>
              <a:pathLst>
                <a:path extrusionOk="0" h="54989" w="14337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5678056" y="2978418"/>
              <a:ext cx="414503" cy="309026"/>
            </a:xfrm>
            <a:custGeom>
              <a:rect b="b" l="l" r="r" t="t"/>
              <a:pathLst>
                <a:path extrusionOk="0" h="9642" w="12933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382971" y="4672773"/>
              <a:ext cx="500749" cy="193903"/>
            </a:xfrm>
            <a:custGeom>
              <a:rect b="b" l="l" r="r" t="t"/>
              <a:pathLst>
                <a:path extrusionOk="0" h="6050" w="15624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382971" y="4762224"/>
              <a:ext cx="500749" cy="104451"/>
            </a:xfrm>
            <a:custGeom>
              <a:rect b="b" l="l" r="r" t="t"/>
              <a:pathLst>
                <a:path extrusionOk="0" h="3259" w="15624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327300" y="2978418"/>
              <a:ext cx="395241" cy="1762397"/>
            </a:xfrm>
            <a:custGeom>
              <a:rect b="b" l="l" r="r" t="t"/>
              <a:pathLst>
                <a:path extrusionOk="0" h="54989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327300" y="2978418"/>
              <a:ext cx="395241" cy="309026"/>
            </a:xfrm>
            <a:custGeom>
              <a:rect b="b" l="l" r="r" t="t"/>
              <a:pathLst>
                <a:path extrusionOk="0" h="9642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278552" y="1926697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526491" y="1926697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086180" y="1928780"/>
              <a:ext cx="49998" cy="160891"/>
            </a:xfrm>
            <a:custGeom>
              <a:rect b="b" l="l" r="r" t="t"/>
              <a:pathLst>
                <a:path extrusionOk="0" h="5020" w="156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109128" y="1874648"/>
              <a:ext cx="64837" cy="181147"/>
            </a:xfrm>
            <a:custGeom>
              <a:rect b="b" l="l" r="r" t="t"/>
              <a:pathLst>
                <a:path extrusionOk="0" h="5652" w="2023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138037" y="1851187"/>
              <a:ext cx="46633" cy="158551"/>
            </a:xfrm>
            <a:custGeom>
              <a:rect b="b" l="l" r="r" t="t"/>
              <a:pathLst>
                <a:path extrusionOk="0" h="4947" w="1455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086629" y="1940799"/>
              <a:ext cx="159096" cy="211370"/>
            </a:xfrm>
            <a:custGeom>
              <a:rect b="b" l="l" r="r" t="t"/>
              <a:pathLst>
                <a:path extrusionOk="0" h="6595" w="4964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155729" y="1946536"/>
              <a:ext cx="47146" cy="51953"/>
            </a:xfrm>
            <a:custGeom>
              <a:rect b="b" l="l" r="r" t="t"/>
              <a:pathLst>
                <a:path extrusionOk="0" h="1621" w="1471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189445" y="1957753"/>
              <a:ext cx="32178" cy="37531"/>
            </a:xfrm>
            <a:custGeom>
              <a:rect b="b" l="l" r="r" t="t"/>
              <a:pathLst>
                <a:path extrusionOk="0" h="1171" w="1004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218387" y="1977047"/>
              <a:ext cx="27339" cy="66408"/>
            </a:xfrm>
            <a:custGeom>
              <a:rect b="b" l="l" r="r" t="t"/>
              <a:pathLst>
                <a:path extrusionOk="0" h="2072" w="853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138037" y="1822278"/>
              <a:ext cx="41825" cy="40223"/>
            </a:xfrm>
            <a:custGeom>
              <a:rect b="b" l="l" r="r" t="t"/>
              <a:pathLst>
                <a:path extrusionOk="0" h="1255" w="1305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149832" y="1728019"/>
              <a:ext cx="10737" cy="104739"/>
            </a:xfrm>
            <a:custGeom>
              <a:rect b="b" l="l" r="r" t="t"/>
              <a:pathLst>
                <a:path extrusionOk="0" h="3268" w="335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542035" y="2055762"/>
              <a:ext cx="621738" cy="437515"/>
            </a:xfrm>
            <a:custGeom>
              <a:rect b="b" l="l" r="r" t="t"/>
              <a:pathLst>
                <a:path extrusionOk="0" h="13651" w="19399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247496" y="1992592"/>
              <a:ext cx="491647" cy="500172"/>
            </a:xfrm>
            <a:custGeom>
              <a:rect b="b" l="l" r="r" t="t"/>
              <a:pathLst>
                <a:path extrusionOk="0" h="15606" w="1534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431719" y="1392936"/>
              <a:ext cx="579464" cy="510653"/>
            </a:xfrm>
            <a:custGeom>
              <a:rect b="b" l="l" r="r" t="t"/>
              <a:pathLst>
                <a:path extrusionOk="0" h="15933" w="1808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550593" y="1541648"/>
              <a:ext cx="348640" cy="581611"/>
            </a:xfrm>
            <a:custGeom>
              <a:rect b="b" l="l" r="r" t="t"/>
              <a:pathLst>
                <a:path extrusionOk="0" h="18147" w="10878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550593" y="1668566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609501" y="1610684"/>
              <a:ext cx="38043" cy="61664"/>
            </a:xfrm>
            <a:custGeom>
              <a:rect b="b" l="l" r="r" t="t"/>
              <a:pathLst>
                <a:path extrusionOk="0" h="1924" w="1187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825325" y="1632157"/>
              <a:ext cx="27851" cy="27339"/>
            </a:xfrm>
            <a:custGeom>
              <a:rect b="b" l="l" r="r" t="t"/>
              <a:pathLst>
                <a:path extrusionOk="0" h="853" w="869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807121" y="1718372"/>
              <a:ext cx="56248" cy="26537"/>
            </a:xfrm>
            <a:custGeom>
              <a:rect b="b" l="l" r="r" t="t"/>
              <a:pathLst>
                <a:path extrusionOk="0" h="828" w="1755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811928" y="1604851"/>
              <a:ext cx="43941" cy="21441"/>
            </a:xfrm>
            <a:custGeom>
              <a:rect b="b" l="l" r="r" t="t"/>
              <a:pathLst>
                <a:path extrusionOk="0" h="669" w="1371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/>
          <p:nvPr>
            <p:ph type="title"/>
          </p:nvPr>
        </p:nvSpPr>
        <p:spPr>
          <a:xfrm>
            <a:off x="720000" y="222075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Problemas</a:t>
            </a:r>
            <a:endParaRPr sz="5200"/>
          </a:p>
        </p:txBody>
      </p:sp>
      <p:sp>
        <p:nvSpPr>
          <p:cNvPr id="498" name="Google Shape;498;p36"/>
          <p:cNvSpPr txBox="1"/>
          <p:nvPr>
            <p:ph idx="2" type="title"/>
          </p:nvPr>
        </p:nvSpPr>
        <p:spPr>
          <a:xfrm>
            <a:off x="529300" y="8604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01</a:t>
            </a:r>
            <a:endParaRPr b="1" sz="3900"/>
          </a:p>
        </p:txBody>
      </p:sp>
      <p:sp>
        <p:nvSpPr>
          <p:cNvPr id="499" name="Google Shape;499;p36"/>
          <p:cNvSpPr txBox="1"/>
          <p:nvPr>
            <p:ph idx="1" type="subTitle"/>
          </p:nvPr>
        </p:nvSpPr>
        <p:spPr>
          <a:xfrm>
            <a:off x="529225" y="1484975"/>
            <a:ext cx="16809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Falta de compreensão dos </a:t>
            </a:r>
            <a:r>
              <a:rPr lang="en" sz="2200"/>
              <a:t>pacientes</a:t>
            </a:r>
            <a:r>
              <a:rPr lang="en" sz="2200"/>
              <a:t> durante os tratamentos</a:t>
            </a:r>
            <a:endParaRPr sz="2200"/>
          </a:p>
        </p:txBody>
      </p:sp>
      <p:sp>
        <p:nvSpPr>
          <p:cNvPr id="500" name="Google Shape;500;p36"/>
          <p:cNvSpPr txBox="1"/>
          <p:nvPr>
            <p:ph idx="4" type="title"/>
          </p:nvPr>
        </p:nvSpPr>
        <p:spPr>
          <a:xfrm>
            <a:off x="529288" y="2851113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03</a:t>
            </a:r>
            <a:endParaRPr b="1" sz="3900"/>
          </a:p>
        </p:txBody>
      </p:sp>
      <p:sp>
        <p:nvSpPr>
          <p:cNvPr id="501" name="Google Shape;501;p36"/>
          <p:cNvSpPr txBox="1"/>
          <p:nvPr>
            <p:ph idx="6" type="subTitle"/>
          </p:nvPr>
        </p:nvSpPr>
        <p:spPr>
          <a:xfrm>
            <a:off x="529296" y="333855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mpiere"/>
                <a:ea typeface="Pompiere"/>
                <a:cs typeface="Pompiere"/>
                <a:sym typeface="Pompiere"/>
              </a:rPr>
              <a:t>Omitirem informações dos médicos, por descuido ou intencionalmente</a:t>
            </a:r>
            <a:endParaRPr sz="22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02" name="Google Shape;502;p36"/>
          <p:cNvSpPr txBox="1"/>
          <p:nvPr>
            <p:ph idx="7" type="title"/>
          </p:nvPr>
        </p:nvSpPr>
        <p:spPr>
          <a:xfrm>
            <a:off x="3055363" y="8604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02</a:t>
            </a:r>
            <a:endParaRPr b="1" sz="3900"/>
          </a:p>
        </p:txBody>
      </p:sp>
      <p:sp>
        <p:nvSpPr>
          <p:cNvPr id="503" name="Google Shape;503;p36"/>
          <p:cNvSpPr txBox="1"/>
          <p:nvPr>
            <p:ph idx="9" type="subTitle"/>
          </p:nvPr>
        </p:nvSpPr>
        <p:spPr>
          <a:xfrm>
            <a:off x="3055367" y="148485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mpiere"/>
                <a:ea typeface="Pompiere"/>
                <a:cs typeface="Pompiere"/>
                <a:sym typeface="Pompiere"/>
              </a:rPr>
              <a:t>Descuido ao tomar os medicamentos ou fazer tratamentos</a:t>
            </a:r>
            <a:endParaRPr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04" name="Google Shape;504;p36"/>
          <p:cNvSpPr txBox="1"/>
          <p:nvPr>
            <p:ph idx="13" type="title"/>
          </p:nvPr>
        </p:nvSpPr>
        <p:spPr>
          <a:xfrm>
            <a:off x="3055375" y="293325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04</a:t>
            </a:r>
            <a:endParaRPr b="1" sz="3900"/>
          </a:p>
        </p:txBody>
      </p:sp>
      <p:sp>
        <p:nvSpPr>
          <p:cNvPr id="505" name="Google Shape;505;p36"/>
          <p:cNvSpPr txBox="1"/>
          <p:nvPr>
            <p:ph idx="15" type="subTitle"/>
          </p:nvPr>
        </p:nvSpPr>
        <p:spPr>
          <a:xfrm>
            <a:off x="3055375" y="35010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mpiere"/>
                <a:ea typeface="Pompiere"/>
                <a:cs typeface="Pompiere"/>
                <a:sym typeface="Pompiere"/>
              </a:rPr>
              <a:t>Não ter ou não levar exames nas consultas</a:t>
            </a:r>
            <a:endParaRPr sz="2200">
              <a:latin typeface="Pompiere"/>
              <a:ea typeface="Pompiere"/>
              <a:cs typeface="Pompiere"/>
              <a:sym typeface="Pompiere"/>
            </a:endParaRPr>
          </a:p>
        </p:txBody>
      </p:sp>
      <p:grpSp>
        <p:nvGrpSpPr>
          <p:cNvPr id="506" name="Google Shape;506;p36"/>
          <p:cNvGrpSpPr/>
          <p:nvPr/>
        </p:nvGrpSpPr>
        <p:grpSpPr>
          <a:xfrm>
            <a:off x="4736279" y="1049867"/>
            <a:ext cx="3775251" cy="3830131"/>
            <a:chOff x="4736279" y="1049867"/>
            <a:chExt cx="3775251" cy="3830131"/>
          </a:xfrm>
        </p:grpSpPr>
        <p:sp>
          <p:nvSpPr>
            <p:cNvPr id="507" name="Google Shape;507;p36"/>
            <p:cNvSpPr/>
            <p:nvPr/>
          </p:nvSpPr>
          <p:spPr>
            <a:xfrm>
              <a:off x="8103196" y="1093318"/>
              <a:ext cx="408334" cy="1392711"/>
            </a:xfrm>
            <a:custGeom>
              <a:rect b="b" l="l" r="r" t="t"/>
              <a:pathLst>
                <a:path extrusionOk="0" h="71284" w="2090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7482236" y="2468895"/>
              <a:ext cx="856504" cy="880028"/>
            </a:xfrm>
            <a:custGeom>
              <a:rect b="b" l="l" r="r" t="t"/>
              <a:pathLst>
                <a:path extrusionOk="0" h="45043" w="43839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076059" y="1049867"/>
              <a:ext cx="157296" cy="175017"/>
            </a:xfrm>
            <a:custGeom>
              <a:rect b="b" l="l" r="r" t="t"/>
              <a:pathLst>
                <a:path extrusionOk="0" h="8958" w="8051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515559" y="1094061"/>
              <a:ext cx="393759" cy="1391969"/>
            </a:xfrm>
            <a:custGeom>
              <a:rect b="b" l="l" r="r" t="t"/>
              <a:pathLst>
                <a:path extrusionOk="0" h="71246" w="20154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687822" y="2468895"/>
              <a:ext cx="857559" cy="880028"/>
            </a:xfrm>
            <a:custGeom>
              <a:rect b="b" l="l" r="r" t="t"/>
              <a:pathLst>
                <a:path extrusionOk="0" h="45043" w="43893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793734" y="1049867"/>
              <a:ext cx="156769" cy="175017"/>
            </a:xfrm>
            <a:custGeom>
              <a:rect b="b" l="l" r="r" t="t"/>
              <a:pathLst>
                <a:path extrusionOk="0" h="8958" w="8024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875894" y="3095873"/>
              <a:ext cx="2652372" cy="1784125"/>
            </a:xfrm>
            <a:custGeom>
              <a:rect b="b" l="l" r="r" t="t"/>
              <a:pathLst>
                <a:path extrusionOk="0" h="91318" w="135758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277346" y="3096400"/>
              <a:ext cx="414078" cy="414078"/>
            </a:xfrm>
            <a:custGeom>
              <a:rect b="b" l="l" r="r" t="t"/>
              <a:pathLst>
                <a:path extrusionOk="0" h="21194" w="21194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736279" y="3406675"/>
              <a:ext cx="409252" cy="393837"/>
            </a:xfrm>
            <a:custGeom>
              <a:rect b="b" l="l" r="r" t="t"/>
              <a:pathLst>
                <a:path extrusionOk="0" h="20158" w="20947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4849147" y="3519563"/>
              <a:ext cx="196352" cy="168198"/>
            </a:xfrm>
            <a:custGeom>
              <a:rect b="b" l="l" r="r" t="t"/>
              <a:pathLst>
                <a:path extrusionOk="0" h="8609" w="1005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Nossa solução</a:t>
            </a:r>
            <a:endParaRPr sz="4900"/>
          </a:p>
        </p:txBody>
      </p:sp>
      <p:sp>
        <p:nvSpPr>
          <p:cNvPr id="522" name="Google Shape;522;p37"/>
          <p:cNvSpPr txBox="1"/>
          <p:nvPr>
            <p:ph idx="2" type="title"/>
          </p:nvPr>
        </p:nvSpPr>
        <p:spPr>
          <a:xfrm>
            <a:off x="4427600" y="1767600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0.2</a:t>
            </a:r>
            <a:endParaRPr sz="8100"/>
          </a:p>
        </p:txBody>
      </p:sp>
      <p:grpSp>
        <p:nvGrpSpPr>
          <p:cNvPr id="523" name="Google Shape;523;p37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24" name="Google Shape;524;p37"/>
            <p:cNvSpPr/>
            <p:nvPr/>
          </p:nvSpPr>
          <p:spPr>
            <a:xfrm>
              <a:off x="7021796" y="3218529"/>
              <a:ext cx="1572576" cy="1570077"/>
            </a:xfrm>
            <a:custGeom>
              <a:rect b="b" l="l" r="r" t="t"/>
              <a:pathLst>
                <a:path extrusionOk="0" h="48996" w="49074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7502054" y="3701671"/>
              <a:ext cx="611483" cy="603536"/>
            </a:xfrm>
            <a:custGeom>
              <a:rect b="b" l="l" r="r" t="t"/>
              <a:pathLst>
                <a:path extrusionOk="0" h="18834" w="19082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8131194" y="3500973"/>
              <a:ext cx="61590" cy="58578"/>
            </a:xfrm>
            <a:custGeom>
              <a:rect b="b" l="l" r="r" t="t"/>
              <a:pathLst>
                <a:path extrusionOk="0" h="1828" w="1922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8249696" y="3618771"/>
              <a:ext cx="61430" cy="58450"/>
            </a:xfrm>
            <a:custGeom>
              <a:rect b="b" l="l" r="r" t="t"/>
              <a:pathLst>
                <a:path extrusionOk="0" h="1824" w="1917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8108698" y="3642516"/>
              <a:ext cx="61078" cy="58386"/>
            </a:xfrm>
            <a:custGeom>
              <a:rect b="b" l="l" r="r" t="t"/>
              <a:pathLst>
                <a:path extrusionOk="0" h="1822" w="1906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7422807" y="4447486"/>
              <a:ext cx="61623" cy="58322"/>
            </a:xfrm>
            <a:custGeom>
              <a:rect b="b" l="l" r="r" t="t"/>
              <a:pathLst>
                <a:path extrusionOk="0" h="1820" w="1923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7304497" y="4329689"/>
              <a:ext cx="61590" cy="58322"/>
            </a:xfrm>
            <a:custGeom>
              <a:rect b="b" l="l" r="r" t="t"/>
              <a:pathLst>
                <a:path extrusionOk="0" h="1820" w="1922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7445847" y="4305911"/>
              <a:ext cx="61430" cy="58418"/>
            </a:xfrm>
            <a:custGeom>
              <a:rect b="b" l="l" r="r" t="t"/>
              <a:pathLst>
                <a:path extrusionOk="0" h="1823" w="1917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7019104" y="3220676"/>
              <a:ext cx="1577383" cy="1565334"/>
            </a:xfrm>
            <a:custGeom>
              <a:rect b="b" l="l" r="r" t="t"/>
              <a:pathLst>
                <a:path extrusionOk="0" h="48848" w="49224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7502054" y="3701895"/>
              <a:ext cx="611483" cy="602863"/>
            </a:xfrm>
            <a:custGeom>
              <a:rect b="b" l="l" r="r" t="t"/>
              <a:pathLst>
                <a:path extrusionOk="0" h="18813" w="19082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8242005" y="432699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8124240" y="4445307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8100655" y="430395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7295909" y="3621430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7413194" y="3503088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437259" y="3644439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7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41" name="Google Shape;541;p37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42" name="Google Shape;542;p37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rect b="b" l="l" r="r" t="t"/>
                <a:pathLst>
                  <a:path extrusionOk="0" h="51656" w="28628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rect b="b" l="l" r="r" t="t"/>
                <a:pathLst>
                  <a:path extrusionOk="0" h="2000" w="9999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rect b="b" l="l" r="r" t="t"/>
                <a:pathLst>
                  <a:path extrusionOk="0" h="38593" w="40125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rect b="b" l="l" r="r" t="t"/>
                <a:pathLst>
                  <a:path extrusionOk="0" h="22163" w="22179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rect b="b" l="l" r="r" t="t"/>
                <a:pathLst>
                  <a:path extrusionOk="0" h="25546" w="26544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rect b="b" l="l" r="r" t="t"/>
                <a:pathLst>
                  <a:path extrusionOk="0" h="5824" w="6799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rect b="b" l="l" r="r" t="t"/>
                <a:pathLst>
                  <a:path extrusionOk="0" h="25546" w="26561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rect b="b" l="l" r="r" t="t"/>
                <a:pathLst>
                  <a:path extrusionOk="0" h="5824" w="6816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6" name="Google Shape;556;p37"/>
            <p:cNvSpPr/>
            <p:nvPr/>
          </p:nvSpPr>
          <p:spPr>
            <a:xfrm>
              <a:off x="962900" y="2853050"/>
              <a:ext cx="556925" cy="456390"/>
            </a:xfrm>
            <a:custGeom>
              <a:rect b="b" l="l" r="r" t="t"/>
              <a:pathLst>
                <a:path extrusionOk="0" h="18172" w="22175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8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38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8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38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8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38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 que fazer?</a:t>
            </a:r>
            <a:endParaRPr sz="4800"/>
          </a:p>
        </p:txBody>
      </p:sp>
      <p:sp>
        <p:nvSpPr>
          <p:cNvPr id="571" name="Google Shape;571;p38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Informação</a:t>
            </a:r>
            <a:endParaRPr sz="3100"/>
          </a:p>
        </p:txBody>
      </p:sp>
      <p:sp>
        <p:nvSpPr>
          <p:cNvPr id="572" name="Google Shape;572;p38"/>
          <p:cNvSpPr txBox="1"/>
          <p:nvPr>
            <p:ph idx="2" type="subTitle"/>
          </p:nvPr>
        </p:nvSpPr>
        <p:spPr>
          <a:xfrm>
            <a:off x="791225" y="415855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Ajudar os pacientes a fornecer informações importantes para os médicos</a:t>
            </a:r>
            <a:endParaRPr sz="1800"/>
          </a:p>
        </p:txBody>
      </p:sp>
      <p:sp>
        <p:nvSpPr>
          <p:cNvPr id="573" name="Google Shape;573;p38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Hábitos</a:t>
            </a:r>
            <a:endParaRPr sz="3100"/>
          </a:p>
        </p:txBody>
      </p:sp>
      <p:sp>
        <p:nvSpPr>
          <p:cNvPr id="574" name="Google Shape;574;p38"/>
          <p:cNvSpPr txBox="1"/>
          <p:nvPr>
            <p:ph idx="4" type="subTitle"/>
          </p:nvPr>
        </p:nvSpPr>
        <p:spPr>
          <a:xfrm>
            <a:off x="3395550" y="4022925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Ajudar os pacientes a terem hábitos mais saudáveis</a:t>
            </a:r>
            <a:endParaRPr sz="1800"/>
          </a:p>
        </p:txBody>
      </p:sp>
      <p:sp>
        <p:nvSpPr>
          <p:cNvPr id="575" name="Google Shape;575;p38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Medicação</a:t>
            </a:r>
            <a:endParaRPr sz="3100"/>
          </a:p>
        </p:txBody>
      </p:sp>
      <p:sp>
        <p:nvSpPr>
          <p:cNvPr id="576" name="Google Shape;576;p38"/>
          <p:cNvSpPr txBox="1"/>
          <p:nvPr>
            <p:ph idx="6" type="subTitle"/>
          </p:nvPr>
        </p:nvSpPr>
        <p:spPr>
          <a:xfrm>
            <a:off x="5999878" y="4022925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Ajudar pacientes a tomar as medicações corretamente</a:t>
            </a:r>
            <a:endParaRPr sz="1800"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891464" y="2424028"/>
            <a:ext cx="569696" cy="482476"/>
            <a:chOff x="6914942" y="2236664"/>
            <a:chExt cx="566580" cy="479885"/>
          </a:xfrm>
        </p:grpSpPr>
        <p:sp>
          <p:nvSpPr>
            <p:cNvPr id="578" name="Google Shape;578;p38"/>
            <p:cNvSpPr/>
            <p:nvPr/>
          </p:nvSpPr>
          <p:spPr>
            <a:xfrm>
              <a:off x="7161791" y="2446367"/>
              <a:ext cx="192813" cy="180506"/>
            </a:xfrm>
            <a:custGeom>
              <a:rect b="b" l="l" r="r" t="t"/>
              <a:pathLst>
                <a:path extrusionOk="0" h="5632" w="6016">
                  <a:moveTo>
                    <a:pt x="5337" y="1"/>
                  </a:moveTo>
                  <a:cubicBezTo>
                    <a:pt x="5228" y="1"/>
                    <a:pt x="5114" y="43"/>
                    <a:pt x="5014" y="144"/>
                  </a:cubicBezTo>
                  <a:lnTo>
                    <a:pt x="335" y="4822"/>
                  </a:lnTo>
                  <a:cubicBezTo>
                    <a:pt x="0" y="5157"/>
                    <a:pt x="311" y="5632"/>
                    <a:pt x="678" y="5632"/>
                  </a:cubicBezTo>
                  <a:cubicBezTo>
                    <a:pt x="787" y="5632"/>
                    <a:pt x="900" y="5590"/>
                    <a:pt x="1004" y="5491"/>
                  </a:cubicBezTo>
                  <a:lnTo>
                    <a:pt x="5682" y="812"/>
                  </a:lnTo>
                  <a:cubicBezTo>
                    <a:pt x="6016" y="466"/>
                    <a:pt x="5699" y="1"/>
                    <a:pt x="53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930999" y="2251631"/>
              <a:ext cx="366844" cy="324667"/>
            </a:xfrm>
            <a:custGeom>
              <a:rect b="b" l="l" r="r" t="t"/>
              <a:pathLst>
                <a:path extrusionOk="0" h="10130" w="11446">
                  <a:moveTo>
                    <a:pt x="6441" y="0"/>
                  </a:moveTo>
                  <a:cubicBezTo>
                    <a:pt x="5158" y="0"/>
                    <a:pt x="3856" y="477"/>
                    <a:pt x="2824" y="1508"/>
                  </a:cubicBezTo>
                  <a:cubicBezTo>
                    <a:pt x="1" y="4332"/>
                    <a:pt x="1337" y="9177"/>
                    <a:pt x="5214" y="10130"/>
                  </a:cubicBezTo>
                  <a:cubicBezTo>
                    <a:pt x="5113" y="9729"/>
                    <a:pt x="5063" y="9311"/>
                    <a:pt x="5063" y="8893"/>
                  </a:cubicBezTo>
                  <a:cubicBezTo>
                    <a:pt x="5049" y="5976"/>
                    <a:pt x="7430" y="3739"/>
                    <a:pt x="10181" y="3739"/>
                  </a:cubicBezTo>
                  <a:cubicBezTo>
                    <a:pt x="10597" y="3739"/>
                    <a:pt x="11021" y="3790"/>
                    <a:pt x="11446" y="3898"/>
                  </a:cubicBezTo>
                  <a:cubicBezTo>
                    <a:pt x="10842" y="1437"/>
                    <a:pt x="8669" y="0"/>
                    <a:pt x="644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914942" y="2236664"/>
              <a:ext cx="566580" cy="479885"/>
            </a:xfrm>
            <a:custGeom>
              <a:rect b="b" l="l" r="r" t="t"/>
              <a:pathLst>
                <a:path extrusionOk="0" h="14973" w="17678">
                  <a:moveTo>
                    <a:pt x="6968" y="941"/>
                  </a:moveTo>
                  <a:cubicBezTo>
                    <a:pt x="8801" y="941"/>
                    <a:pt x="10506" y="2026"/>
                    <a:pt x="11262" y="3780"/>
                  </a:cubicBezTo>
                  <a:cubicBezTo>
                    <a:pt x="11078" y="3746"/>
                    <a:pt x="10894" y="3746"/>
                    <a:pt x="10711" y="3746"/>
                  </a:cubicBezTo>
                  <a:cubicBezTo>
                    <a:pt x="7603" y="3746"/>
                    <a:pt x="5096" y="6253"/>
                    <a:pt x="5096" y="9360"/>
                  </a:cubicBezTo>
                  <a:cubicBezTo>
                    <a:pt x="5096" y="9544"/>
                    <a:pt x="5096" y="9728"/>
                    <a:pt x="5130" y="9912"/>
                  </a:cubicBezTo>
                  <a:cubicBezTo>
                    <a:pt x="3409" y="9177"/>
                    <a:pt x="2289" y="7489"/>
                    <a:pt x="2289" y="5618"/>
                  </a:cubicBezTo>
                  <a:cubicBezTo>
                    <a:pt x="2289" y="3395"/>
                    <a:pt x="3843" y="1474"/>
                    <a:pt x="6015" y="1040"/>
                  </a:cubicBezTo>
                  <a:cubicBezTo>
                    <a:pt x="6334" y="973"/>
                    <a:pt x="6653" y="941"/>
                    <a:pt x="6968" y="941"/>
                  </a:cubicBezTo>
                  <a:close/>
                  <a:moveTo>
                    <a:pt x="10711" y="4682"/>
                  </a:moveTo>
                  <a:cubicBezTo>
                    <a:pt x="10894" y="4682"/>
                    <a:pt x="11078" y="4699"/>
                    <a:pt x="11279" y="4715"/>
                  </a:cubicBezTo>
                  <a:lnTo>
                    <a:pt x="11312" y="4715"/>
                  </a:lnTo>
                  <a:cubicBezTo>
                    <a:pt x="11479" y="4749"/>
                    <a:pt x="11663" y="4782"/>
                    <a:pt x="11847" y="4816"/>
                  </a:cubicBezTo>
                  <a:cubicBezTo>
                    <a:pt x="15372" y="5701"/>
                    <a:pt x="16592" y="10096"/>
                    <a:pt x="14019" y="12669"/>
                  </a:cubicBezTo>
                  <a:cubicBezTo>
                    <a:pt x="13079" y="13609"/>
                    <a:pt x="11895" y="14043"/>
                    <a:pt x="10730" y="14043"/>
                  </a:cubicBezTo>
                  <a:cubicBezTo>
                    <a:pt x="8705" y="14043"/>
                    <a:pt x="6734" y="12734"/>
                    <a:pt x="6183" y="10497"/>
                  </a:cubicBezTo>
                  <a:cubicBezTo>
                    <a:pt x="6132" y="10313"/>
                    <a:pt x="6099" y="10129"/>
                    <a:pt x="6066" y="9945"/>
                  </a:cubicBezTo>
                  <a:cubicBezTo>
                    <a:pt x="6066" y="9945"/>
                    <a:pt x="6066" y="9928"/>
                    <a:pt x="6066" y="9912"/>
                  </a:cubicBezTo>
                  <a:cubicBezTo>
                    <a:pt x="6049" y="9728"/>
                    <a:pt x="6032" y="9544"/>
                    <a:pt x="6032" y="9360"/>
                  </a:cubicBezTo>
                  <a:cubicBezTo>
                    <a:pt x="6032" y="6771"/>
                    <a:pt x="8121" y="4682"/>
                    <a:pt x="10711" y="4682"/>
                  </a:cubicBezTo>
                  <a:close/>
                  <a:moveTo>
                    <a:pt x="6937" y="1"/>
                  </a:moveTo>
                  <a:cubicBezTo>
                    <a:pt x="5537" y="1"/>
                    <a:pt x="4118" y="521"/>
                    <a:pt x="2991" y="1641"/>
                  </a:cubicBezTo>
                  <a:cubicBezTo>
                    <a:pt x="0" y="4632"/>
                    <a:pt x="1287" y="9745"/>
                    <a:pt x="5330" y="10981"/>
                  </a:cubicBezTo>
                  <a:cubicBezTo>
                    <a:pt x="6093" y="13518"/>
                    <a:pt x="8382" y="14972"/>
                    <a:pt x="10721" y="14972"/>
                  </a:cubicBezTo>
                  <a:cubicBezTo>
                    <a:pt x="12126" y="14972"/>
                    <a:pt x="13549" y="14448"/>
                    <a:pt x="14670" y="13320"/>
                  </a:cubicBezTo>
                  <a:cubicBezTo>
                    <a:pt x="17678" y="10329"/>
                    <a:pt x="16391" y="5200"/>
                    <a:pt x="12331" y="3980"/>
                  </a:cubicBezTo>
                  <a:cubicBezTo>
                    <a:pt x="11558" y="1451"/>
                    <a:pt x="9275" y="1"/>
                    <a:pt x="693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295341" y="2364379"/>
            <a:ext cx="506779" cy="601765"/>
            <a:chOff x="3079916" y="2744477"/>
            <a:chExt cx="332729" cy="372518"/>
          </a:xfrm>
        </p:grpSpPr>
        <p:sp>
          <p:nvSpPr>
            <p:cNvPr id="582" name="Google Shape;582;p38"/>
            <p:cNvSpPr/>
            <p:nvPr/>
          </p:nvSpPr>
          <p:spPr>
            <a:xfrm>
              <a:off x="3079916" y="2840504"/>
              <a:ext cx="313454" cy="276491"/>
            </a:xfrm>
            <a:custGeom>
              <a:rect b="b" l="l" r="r" t="t"/>
              <a:pathLst>
                <a:path extrusionOk="0" h="8707" w="9871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244375" y="2840250"/>
              <a:ext cx="124416" cy="45727"/>
            </a:xfrm>
            <a:custGeom>
              <a:rect b="b" l="l" r="r" t="t"/>
              <a:pathLst>
                <a:path extrusionOk="0" h="1440" w="3918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198267" y="2744477"/>
              <a:ext cx="214378" cy="145279"/>
            </a:xfrm>
            <a:custGeom>
              <a:rect b="b" l="l" r="r" t="t"/>
              <a:pathLst>
                <a:path extrusionOk="0" h="4575" w="6751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1773460" y="2411854"/>
            <a:ext cx="432550" cy="506819"/>
            <a:chOff x="8010427" y="3348503"/>
            <a:chExt cx="278795" cy="351615"/>
          </a:xfrm>
        </p:grpSpPr>
        <p:sp>
          <p:nvSpPr>
            <p:cNvPr id="586" name="Google Shape;586;p38"/>
            <p:cNvSpPr/>
            <p:nvPr/>
          </p:nvSpPr>
          <p:spPr>
            <a:xfrm>
              <a:off x="8010427" y="3348503"/>
              <a:ext cx="278795" cy="351615"/>
            </a:xfrm>
            <a:custGeom>
              <a:rect b="b" l="l" r="r" t="t"/>
              <a:pathLst>
                <a:path extrusionOk="0" h="11038" w="8752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8078692" y="3438653"/>
              <a:ext cx="142264" cy="100216"/>
            </a:xfrm>
            <a:custGeom>
              <a:rect b="b" l="l" r="r" t="t"/>
              <a:pathLst>
                <a:path extrusionOk="0" h="3146" w="4466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8079074" y="3574928"/>
              <a:ext cx="141882" cy="10257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8079074" y="3619685"/>
              <a:ext cx="141882" cy="10640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0.3 Metodologia do grupo</a:t>
            </a:r>
            <a:endParaRPr sz="4900"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1197241" y="1095720"/>
            <a:ext cx="1031371" cy="3072436"/>
            <a:chOff x="1232929" y="1554945"/>
            <a:chExt cx="1031371" cy="3072436"/>
          </a:xfrm>
        </p:grpSpPr>
        <p:sp>
          <p:nvSpPr>
            <p:cNvPr id="596" name="Google Shape;596;p39"/>
            <p:cNvSpPr/>
            <p:nvPr/>
          </p:nvSpPr>
          <p:spPr>
            <a:xfrm>
              <a:off x="1582245" y="1554945"/>
              <a:ext cx="440958" cy="466642"/>
            </a:xfrm>
            <a:custGeom>
              <a:rect b="b" l="l" r="r" t="t"/>
              <a:pathLst>
                <a:path extrusionOk="0" h="14553" w="13752">
                  <a:moveTo>
                    <a:pt x="8438" y="1"/>
                  </a:moveTo>
                  <a:cubicBezTo>
                    <a:pt x="7661" y="1"/>
                    <a:pt x="6783" y="142"/>
                    <a:pt x="6116" y="229"/>
                  </a:cubicBezTo>
                  <a:cubicBezTo>
                    <a:pt x="4010" y="529"/>
                    <a:pt x="2690" y="1866"/>
                    <a:pt x="1905" y="3804"/>
                  </a:cubicBezTo>
                  <a:cubicBezTo>
                    <a:pt x="969" y="6160"/>
                    <a:pt x="2005" y="8717"/>
                    <a:pt x="1003" y="11006"/>
                  </a:cubicBezTo>
                  <a:cubicBezTo>
                    <a:pt x="819" y="11407"/>
                    <a:pt x="618" y="11791"/>
                    <a:pt x="368" y="12175"/>
                  </a:cubicBezTo>
                  <a:cubicBezTo>
                    <a:pt x="201" y="12443"/>
                    <a:pt x="0" y="12676"/>
                    <a:pt x="0" y="13011"/>
                  </a:cubicBezTo>
                  <a:cubicBezTo>
                    <a:pt x="0" y="13763"/>
                    <a:pt x="518" y="14297"/>
                    <a:pt x="1237" y="14481"/>
                  </a:cubicBezTo>
                  <a:cubicBezTo>
                    <a:pt x="1483" y="14535"/>
                    <a:pt x="1734" y="14552"/>
                    <a:pt x="1986" y="14552"/>
                  </a:cubicBezTo>
                  <a:cubicBezTo>
                    <a:pt x="2435" y="14552"/>
                    <a:pt x="2887" y="14498"/>
                    <a:pt x="3325" y="14498"/>
                  </a:cubicBezTo>
                  <a:lnTo>
                    <a:pt x="7486" y="14498"/>
                  </a:lnTo>
                  <a:cubicBezTo>
                    <a:pt x="8522" y="14498"/>
                    <a:pt x="9541" y="14481"/>
                    <a:pt x="10560" y="14481"/>
                  </a:cubicBezTo>
                  <a:cubicBezTo>
                    <a:pt x="12081" y="14464"/>
                    <a:pt x="13033" y="13111"/>
                    <a:pt x="13417" y="11724"/>
                  </a:cubicBezTo>
                  <a:cubicBezTo>
                    <a:pt x="13751" y="10521"/>
                    <a:pt x="13401" y="9351"/>
                    <a:pt x="13350" y="8148"/>
                  </a:cubicBezTo>
                  <a:cubicBezTo>
                    <a:pt x="13300" y="6895"/>
                    <a:pt x="13150" y="5642"/>
                    <a:pt x="13050" y="4389"/>
                  </a:cubicBezTo>
                  <a:cubicBezTo>
                    <a:pt x="12966" y="3186"/>
                    <a:pt x="12866" y="1615"/>
                    <a:pt x="11663" y="813"/>
                  </a:cubicBezTo>
                  <a:cubicBezTo>
                    <a:pt x="11011" y="379"/>
                    <a:pt x="9992" y="195"/>
                    <a:pt x="9207" y="62"/>
                  </a:cubicBezTo>
                  <a:cubicBezTo>
                    <a:pt x="8972" y="18"/>
                    <a:pt x="8711" y="1"/>
                    <a:pt x="8438" y="1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663209" y="1689234"/>
              <a:ext cx="289258" cy="328602"/>
            </a:xfrm>
            <a:custGeom>
              <a:rect b="b" l="l" r="r" t="t"/>
              <a:pathLst>
                <a:path extrusionOk="0" h="10248" w="9021">
                  <a:moveTo>
                    <a:pt x="2361" y="0"/>
                  </a:moveTo>
                  <a:cubicBezTo>
                    <a:pt x="1841" y="0"/>
                    <a:pt x="2250" y="2567"/>
                    <a:pt x="1602" y="4194"/>
                  </a:cubicBezTo>
                  <a:cubicBezTo>
                    <a:pt x="867" y="5982"/>
                    <a:pt x="132" y="6584"/>
                    <a:pt x="65" y="7937"/>
                  </a:cubicBezTo>
                  <a:cubicBezTo>
                    <a:pt x="1" y="9285"/>
                    <a:pt x="1555" y="10248"/>
                    <a:pt x="3958" y="10248"/>
                  </a:cubicBezTo>
                  <a:cubicBezTo>
                    <a:pt x="4057" y="10248"/>
                    <a:pt x="4157" y="10246"/>
                    <a:pt x="4259" y="10243"/>
                  </a:cubicBezTo>
                  <a:cubicBezTo>
                    <a:pt x="6832" y="10176"/>
                    <a:pt x="8620" y="8472"/>
                    <a:pt x="8804" y="5782"/>
                  </a:cubicBezTo>
                  <a:cubicBezTo>
                    <a:pt x="9021" y="2223"/>
                    <a:pt x="8620" y="502"/>
                    <a:pt x="8620" y="502"/>
                  </a:cubicBezTo>
                  <a:cubicBezTo>
                    <a:pt x="8620" y="502"/>
                    <a:pt x="6431" y="1722"/>
                    <a:pt x="4827" y="1722"/>
                  </a:cubicBezTo>
                  <a:cubicBezTo>
                    <a:pt x="3223" y="1722"/>
                    <a:pt x="2889" y="34"/>
                    <a:pt x="2371" y="1"/>
                  </a:cubicBezTo>
                  <a:cubicBezTo>
                    <a:pt x="2367" y="0"/>
                    <a:pt x="2364" y="0"/>
                    <a:pt x="2361" y="0"/>
                  </a:cubicBezTo>
                  <a:close/>
                </a:path>
              </a:pathLst>
            </a:custGeom>
            <a:solidFill>
              <a:srgbClr val="F4D5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632074" y="4229808"/>
              <a:ext cx="362719" cy="397574"/>
            </a:xfrm>
            <a:custGeom>
              <a:rect b="b" l="l" r="r" t="t"/>
              <a:pathLst>
                <a:path extrusionOk="0" h="12399" w="11312">
                  <a:moveTo>
                    <a:pt x="2490" y="0"/>
                  </a:moveTo>
                  <a:cubicBezTo>
                    <a:pt x="2490" y="0"/>
                    <a:pt x="2122" y="568"/>
                    <a:pt x="1688" y="1304"/>
                  </a:cubicBezTo>
                  <a:cubicBezTo>
                    <a:pt x="986" y="2457"/>
                    <a:pt x="67" y="4044"/>
                    <a:pt x="0" y="4462"/>
                  </a:cubicBezTo>
                  <a:cubicBezTo>
                    <a:pt x="1387" y="7252"/>
                    <a:pt x="4578" y="12398"/>
                    <a:pt x="4578" y="12398"/>
                  </a:cubicBezTo>
                  <a:lnTo>
                    <a:pt x="11312" y="12398"/>
                  </a:lnTo>
                  <a:cubicBezTo>
                    <a:pt x="11312" y="12398"/>
                    <a:pt x="10827" y="11412"/>
                    <a:pt x="9440" y="10426"/>
                  </a:cubicBezTo>
                  <a:lnTo>
                    <a:pt x="9424" y="10426"/>
                  </a:lnTo>
                  <a:cubicBezTo>
                    <a:pt x="8037" y="9424"/>
                    <a:pt x="7452" y="8438"/>
                    <a:pt x="6550" y="6249"/>
                  </a:cubicBezTo>
                  <a:cubicBezTo>
                    <a:pt x="5664" y="4077"/>
                    <a:pt x="6249" y="1487"/>
                    <a:pt x="6249" y="1487"/>
                  </a:cubicBezTo>
                  <a:lnTo>
                    <a:pt x="249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632074" y="4271588"/>
              <a:ext cx="362719" cy="355793"/>
            </a:xfrm>
            <a:custGeom>
              <a:rect b="b" l="l" r="r" t="t"/>
              <a:pathLst>
                <a:path extrusionOk="0" h="11096" w="11312">
                  <a:moveTo>
                    <a:pt x="1688" y="1"/>
                  </a:moveTo>
                  <a:cubicBezTo>
                    <a:pt x="986" y="1154"/>
                    <a:pt x="67" y="2741"/>
                    <a:pt x="0" y="3159"/>
                  </a:cubicBezTo>
                  <a:cubicBezTo>
                    <a:pt x="1387" y="5949"/>
                    <a:pt x="4578" y="11095"/>
                    <a:pt x="4578" y="11095"/>
                  </a:cubicBezTo>
                  <a:lnTo>
                    <a:pt x="11312" y="11095"/>
                  </a:lnTo>
                  <a:cubicBezTo>
                    <a:pt x="11312" y="11095"/>
                    <a:pt x="10827" y="10109"/>
                    <a:pt x="9440" y="9123"/>
                  </a:cubicBezTo>
                  <a:lnTo>
                    <a:pt x="9424" y="9123"/>
                  </a:lnTo>
                  <a:cubicBezTo>
                    <a:pt x="9374" y="9073"/>
                    <a:pt x="8638" y="8823"/>
                    <a:pt x="7469" y="8823"/>
                  </a:cubicBezTo>
                  <a:cubicBezTo>
                    <a:pt x="6249" y="8823"/>
                    <a:pt x="4428" y="8906"/>
                    <a:pt x="4428" y="8906"/>
                  </a:cubicBezTo>
                  <a:cubicBezTo>
                    <a:pt x="4428" y="8906"/>
                    <a:pt x="2523" y="5247"/>
                    <a:pt x="2306" y="3810"/>
                  </a:cubicBezTo>
                  <a:cubicBezTo>
                    <a:pt x="2122" y="2574"/>
                    <a:pt x="2423" y="903"/>
                    <a:pt x="168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644387" y="2900040"/>
              <a:ext cx="472029" cy="1451422"/>
            </a:xfrm>
            <a:custGeom>
              <a:rect b="b" l="l" r="r" t="t"/>
              <a:pathLst>
                <a:path extrusionOk="0" h="45265" w="14721">
                  <a:moveTo>
                    <a:pt x="14119" y="1"/>
                  </a:moveTo>
                  <a:lnTo>
                    <a:pt x="4813" y="101"/>
                  </a:lnTo>
                  <a:cubicBezTo>
                    <a:pt x="4629" y="719"/>
                    <a:pt x="4579" y="2373"/>
                    <a:pt x="4612" y="4512"/>
                  </a:cubicBezTo>
                  <a:cubicBezTo>
                    <a:pt x="4712" y="10878"/>
                    <a:pt x="5514" y="21505"/>
                    <a:pt x="5514" y="21505"/>
                  </a:cubicBezTo>
                  <a:lnTo>
                    <a:pt x="0" y="42808"/>
                  </a:lnTo>
                  <a:lnTo>
                    <a:pt x="6350" y="45264"/>
                  </a:lnTo>
                  <a:cubicBezTo>
                    <a:pt x="6350" y="45264"/>
                    <a:pt x="13300" y="31029"/>
                    <a:pt x="14119" y="27453"/>
                  </a:cubicBezTo>
                  <a:cubicBezTo>
                    <a:pt x="14721" y="24846"/>
                    <a:pt x="14453" y="11613"/>
                    <a:pt x="14253" y="4512"/>
                  </a:cubicBezTo>
                  <a:cubicBezTo>
                    <a:pt x="14186" y="1822"/>
                    <a:pt x="14119" y="1"/>
                    <a:pt x="1411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543671" y="4440347"/>
              <a:ext cx="449006" cy="187035"/>
            </a:xfrm>
            <a:custGeom>
              <a:rect b="b" l="l" r="r" t="t"/>
              <a:pathLst>
                <a:path extrusionOk="0" h="5833" w="14003">
                  <a:moveTo>
                    <a:pt x="5948" y="1"/>
                  </a:moveTo>
                  <a:lnTo>
                    <a:pt x="284" y="435"/>
                  </a:lnTo>
                  <a:lnTo>
                    <a:pt x="134" y="3209"/>
                  </a:lnTo>
                  <a:lnTo>
                    <a:pt x="0" y="5832"/>
                  </a:lnTo>
                  <a:lnTo>
                    <a:pt x="14002" y="5832"/>
                  </a:lnTo>
                  <a:cubicBezTo>
                    <a:pt x="14002" y="5832"/>
                    <a:pt x="13350" y="4111"/>
                    <a:pt x="11128" y="3610"/>
                  </a:cubicBezTo>
                  <a:cubicBezTo>
                    <a:pt x="10176" y="3409"/>
                    <a:pt x="9240" y="3109"/>
                    <a:pt x="8355" y="2708"/>
                  </a:cubicBezTo>
                  <a:cubicBezTo>
                    <a:pt x="5748" y="1471"/>
                    <a:pt x="5948" y="1"/>
                    <a:pt x="59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501345" y="2833088"/>
              <a:ext cx="364355" cy="1673184"/>
            </a:xfrm>
            <a:custGeom>
              <a:rect b="b" l="l" r="r" t="t"/>
              <a:pathLst>
                <a:path extrusionOk="0" h="52181" w="11363">
                  <a:moveTo>
                    <a:pt x="702" y="0"/>
                  </a:moveTo>
                  <a:cubicBezTo>
                    <a:pt x="702" y="0"/>
                    <a:pt x="769" y="2323"/>
                    <a:pt x="869" y="5631"/>
                  </a:cubicBezTo>
                  <a:cubicBezTo>
                    <a:pt x="1070" y="12448"/>
                    <a:pt x="1387" y="23459"/>
                    <a:pt x="1471" y="26767"/>
                  </a:cubicBezTo>
                  <a:cubicBezTo>
                    <a:pt x="1036" y="31513"/>
                    <a:pt x="0" y="52181"/>
                    <a:pt x="0" y="52181"/>
                  </a:cubicBezTo>
                  <a:lnTo>
                    <a:pt x="8472" y="50243"/>
                  </a:lnTo>
                  <a:cubicBezTo>
                    <a:pt x="8472" y="50243"/>
                    <a:pt x="10744" y="31078"/>
                    <a:pt x="11128" y="25431"/>
                  </a:cubicBezTo>
                  <a:cubicBezTo>
                    <a:pt x="11362" y="21671"/>
                    <a:pt x="10827" y="11813"/>
                    <a:pt x="10426" y="5631"/>
                  </a:cubicBezTo>
                  <a:cubicBezTo>
                    <a:pt x="10226" y="2507"/>
                    <a:pt x="10076" y="301"/>
                    <a:pt x="10076" y="301"/>
                  </a:cubicBezTo>
                  <a:lnTo>
                    <a:pt x="752" y="17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525458" y="2833601"/>
              <a:ext cx="310229" cy="180045"/>
            </a:xfrm>
            <a:custGeom>
              <a:rect b="b" l="l" r="r" t="t"/>
              <a:pathLst>
                <a:path extrusionOk="0" h="5615" w="9675">
                  <a:moveTo>
                    <a:pt x="0" y="1"/>
                  </a:moveTo>
                  <a:cubicBezTo>
                    <a:pt x="0" y="68"/>
                    <a:pt x="67" y="2357"/>
                    <a:pt x="184" y="5615"/>
                  </a:cubicBezTo>
                  <a:lnTo>
                    <a:pt x="9674" y="5615"/>
                  </a:lnTo>
                  <a:cubicBezTo>
                    <a:pt x="9474" y="2491"/>
                    <a:pt x="9324" y="285"/>
                    <a:pt x="9324" y="2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543671" y="4527146"/>
              <a:ext cx="449006" cy="100235"/>
            </a:xfrm>
            <a:custGeom>
              <a:rect b="b" l="l" r="r" t="t"/>
              <a:pathLst>
                <a:path extrusionOk="0" h="3126" w="14003">
                  <a:moveTo>
                    <a:pt x="8355" y="1"/>
                  </a:moveTo>
                  <a:cubicBezTo>
                    <a:pt x="7686" y="585"/>
                    <a:pt x="6984" y="1321"/>
                    <a:pt x="6583" y="2072"/>
                  </a:cubicBezTo>
                  <a:cubicBezTo>
                    <a:pt x="3275" y="1772"/>
                    <a:pt x="1387" y="886"/>
                    <a:pt x="134" y="502"/>
                  </a:cubicBezTo>
                  <a:lnTo>
                    <a:pt x="0" y="3125"/>
                  </a:lnTo>
                  <a:lnTo>
                    <a:pt x="14002" y="3125"/>
                  </a:lnTo>
                  <a:cubicBezTo>
                    <a:pt x="14002" y="3125"/>
                    <a:pt x="13350" y="1404"/>
                    <a:pt x="11128" y="903"/>
                  </a:cubicBezTo>
                  <a:cubicBezTo>
                    <a:pt x="10176" y="702"/>
                    <a:pt x="9240" y="402"/>
                    <a:pt x="83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448310" y="1964095"/>
              <a:ext cx="727587" cy="965445"/>
            </a:xfrm>
            <a:custGeom>
              <a:rect b="b" l="l" r="r" t="t"/>
              <a:pathLst>
                <a:path extrusionOk="0" h="30109" w="22691">
                  <a:moveTo>
                    <a:pt x="7669" y="0"/>
                  </a:moveTo>
                  <a:cubicBezTo>
                    <a:pt x="7385" y="67"/>
                    <a:pt x="7085" y="117"/>
                    <a:pt x="6784" y="167"/>
                  </a:cubicBezTo>
                  <a:cubicBezTo>
                    <a:pt x="4695" y="518"/>
                    <a:pt x="2339" y="585"/>
                    <a:pt x="1069" y="2740"/>
                  </a:cubicBezTo>
                  <a:cubicBezTo>
                    <a:pt x="0" y="4561"/>
                    <a:pt x="936" y="9875"/>
                    <a:pt x="1871" y="14369"/>
                  </a:cubicBezTo>
                  <a:cubicBezTo>
                    <a:pt x="2406" y="16892"/>
                    <a:pt x="2406" y="19482"/>
                    <a:pt x="1905" y="22005"/>
                  </a:cubicBezTo>
                  <a:cubicBezTo>
                    <a:pt x="1203" y="25531"/>
                    <a:pt x="501" y="30109"/>
                    <a:pt x="501" y="30109"/>
                  </a:cubicBezTo>
                  <a:lnTo>
                    <a:pt x="22690" y="30109"/>
                  </a:lnTo>
                  <a:cubicBezTo>
                    <a:pt x="21688" y="25547"/>
                    <a:pt x="18613" y="16541"/>
                    <a:pt x="18580" y="16458"/>
                  </a:cubicBezTo>
                  <a:cubicBezTo>
                    <a:pt x="18580" y="16458"/>
                    <a:pt x="19198" y="2339"/>
                    <a:pt x="18363" y="1370"/>
                  </a:cubicBezTo>
                  <a:cubicBezTo>
                    <a:pt x="17862" y="769"/>
                    <a:pt x="16675" y="434"/>
                    <a:pt x="15823" y="267"/>
                  </a:cubicBezTo>
                  <a:cubicBezTo>
                    <a:pt x="15272" y="150"/>
                    <a:pt x="14871" y="117"/>
                    <a:pt x="14871" y="117"/>
                  </a:cubicBezTo>
                  <a:cubicBezTo>
                    <a:pt x="14720" y="117"/>
                    <a:pt x="9975" y="0"/>
                    <a:pt x="76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675458" y="2281795"/>
              <a:ext cx="138809" cy="158946"/>
            </a:xfrm>
            <a:custGeom>
              <a:rect b="b" l="l" r="r" t="t"/>
              <a:pathLst>
                <a:path extrusionOk="0" h="4957" w="4329">
                  <a:moveTo>
                    <a:pt x="4328" y="0"/>
                  </a:moveTo>
                  <a:lnTo>
                    <a:pt x="101" y="84"/>
                  </a:lnTo>
                  <a:cubicBezTo>
                    <a:pt x="84" y="167"/>
                    <a:pt x="1" y="3158"/>
                    <a:pt x="151" y="3893"/>
                  </a:cubicBezTo>
                  <a:cubicBezTo>
                    <a:pt x="258" y="4414"/>
                    <a:pt x="1080" y="4957"/>
                    <a:pt x="2098" y="4957"/>
                  </a:cubicBezTo>
                  <a:cubicBezTo>
                    <a:pt x="2353" y="4957"/>
                    <a:pt x="2620" y="4923"/>
                    <a:pt x="2891" y="4846"/>
                  </a:cubicBezTo>
                  <a:cubicBezTo>
                    <a:pt x="4228" y="4461"/>
                    <a:pt x="4328" y="3459"/>
                    <a:pt x="4328" y="3459"/>
                  </a:cubicBezTo>
                  <a:lnTo>
                    <a:pt x="432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665806" y="1964095"/>
              <a:ext cx="289900" cy="205761"/>
            </a:xfrm>
            <a:custGeom>
              <a:rect b="b" l="l" r="r" t="t"/>
              <a:pathLst>
                <a:path extrusionOk="0" h="6417" w="9041">
                  <a:moveTo>
                    <a:pt x="886" y="0"/>
                  </a:moveTo>
                  <a:cubicBezTo>
                    <a:pt x="602" y="67"/>
                    <a:pt x="302" y="117"/>
                    <a:pt x="1" y="167"/>
                  </a:cubicBezTo>
                  <a:cubicBezTo>
                    <a:pt x="1221" y="2657"/>
                    <a:pt x="4462" y="6216"/>
                    <a:pt x="6283" y="6416"/>
                  </a:cubicBezTo>
                  <a:cubicBezTo>
                    <a:pt x="7419" y="5932"/>
                    <a:pt x="8539" y="2172"/>
                    <a:pt x="9040" y="267"/>
                  </a:cubicBezTo>
                  <a:cubicBezTo>
                    <a:pt x="8489" y="150"/>
                    <a:pt x="8088" y="117"/>
                    <a:pt x="8088" y="117"/>
                  </a:cubicBezTo>
                  <a:cubicBezTo>
                    <a:pt x="7937" y="117"/>
                    <a:pt x="3192" y="0"/>
                    <a:pt x="8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232929" y="2849153"/>
              <a:ext cx="590958" cy="388467"/>
            </a:xfrm>
            <a:custGeom>
              <a:rect b="b" l="l" r="r" t="t"/>
              <a:pathLst>
                <a:path extrusionOk="0" h="12115" w="18430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cubicBezTo>
                    <a:pt x="134" y="11663"/>
                    <a:pt x="669" y="12114"/>
                    <a:pt x="1320" y="12114"/>
                  </a:cubicBezTo>
                  <a:lnTo>
                    <a:pt x="16926" y="12114"/>
                  </a:lnTo>
                  <a:cubicBezTo>
                    <a:pt x="17645" y="12114"/>
                    <a:pt x="18229" y="11546"/>
                    <a:pt x="18246" y="10828"/>
                  </a:cubicBezTo>
                  <a:lnTo>
                    <a:pt x="18413" y="1337"/>
                  </a:lnTo>
                  <a:cubicBezTo>
                    <a:pt x="18430" y="635"/>
                    <a:pt x="17895" y="51"/>
                    <a:pt x="17210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232929" y="2849153"/>
              <a:ext cx="552384" cy="353645"/>
            </a:xfrm>
            <a:custGeom>
              <a:rect b="b" l="l" r="r" t="t"/>
              <a:pathLst>
                <a:path extrusionOk="0" h="11029" w="17227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lnTo>
                    <a:pt x="16375" y="11028"/>
                  </a:lnTo>
                  <a:cubicBezTo>
                    <a:pt x="16759" y="11028"/>
                    <a:pt x="17076" y="10727"/>
                    <a:pt x="17076" y="10343"/>
                  </a:cubicBezTo>
                  <a:lnTo>
                    <a:pt x="17227" y="251"/>
                  </a:lnTo>
                  <a:cubicBezTo>
                    <a:pt x="17227" y="168"/>
                    <a:pt x="17210" y="84"/>
                    <a:pt x="172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480984" y="3001847"/>
              <a:ext cx="188414" cy="286853"/>
            </a:xfrm>
            <a:custGeom>
              <a:rect b="b" l="l" r="r" t="t"/>
              <a:pathLst>
                <a:path extrusionOk="0" h="8946" w="5876">
                  <a:moveTo>
                    <a:pt x="3342" y="0"/>
                  </a:moveTo>
                  <a:lnTo>
                    <a:pt x="0" y="1053"/>
                  </a:lnTo>
                  <a:lnTo>
                    <a:pt x="1020" y="5030"/>
                  </a:lnTo>
                  <a:cubicBezTo>
                    <a:pt x="953" y="6183"/>
                    <a:pt x="2206" y="8655"/>
                    <a:pt x="2440" y="8756"/>
                  </a:cubicBezTo>
                  <a:cubicBezTo>
                    <a:pt x="2454" y="8761"/>
                    <a:pt x="2466" y="8764"/>
                    <a:pt x="2477" y="8764"/>
                  </a:cubicBezTo>
                  <a:cubicBezTo>
                    <a:pt x="2820" y="8764"/>
                    <a:pt x="1711" y="6032"/>
                    <a:pt x="1922" y="6032"/>
                  </a:cubicBezTo>
                  <a:cubicBezTo>
                    <a:pt x="2133" y="6048"/>
                    <a:pt x="2784" y="8914"/>
                    <a:pt x="3159" y="8914"/>
                  </a:cubicBezTo>
                  <a:cubicBezTo>
                    <a:pt x="3170" y="8914"/>
                    <a:pt x="3181" y="8911"/>
                    <a:pt x="3192" y="8906"/>
                  </a:cubicBezTo>
                  <a:cubicBezTo>
                    <a:pt x="3575" y="8723"/>
                    <a:pt x="2563" y="5915"/>
                    <a:pt x="2756" y="5915"/>
                  </a:cubicBezTo>
                  <a:cubicBezTo>
                    <a:pt x="2756" y="5915"/>
                    <a:pt x="2757" y="5915"/>
                    <a:pt x="2757" y="5915"/>
                  </a:cubicBezTo>
                  <a:cubicBezTo>
                    <a:pt x="2941" y="5932"/>
                    <a:pt x="3476" y="8271"/>
                    <a:pt x="3660" y="8605"/>
                  </a:cubicBezTo>
                  <a:cubicBezTo>
                    <a:pt x="3770" y="8797"/>
                    <a:pt x="3893" y="8946"/>
                    <a:pt x="4003" y="8946"/>
                  </a:cubicBezTo>
                  <a:cubicBezTo>
                    <a:pt x="4075" y="8946"/>
                    <a:pt x="4141" y="8881"/>
                    <a:pt x="4194" y="8722"/>
                  </a:cubicBezTo>
                  <a:cubicBezTo>
                    <a:pt x="4328" y="8321"/>
                    <a:pt x="3426" y="5865"/>
                    <a:pt x="3593" y="5765"/>
                  </a:cubicBezTo>
                  <a:cubicBezTo>
                    <a:pt x="3595" y="5763"/>
                    <a:pt x="3598" y="5762"/>
                    <a:pt x="3601" y="5762"/>
                  </a:cubicBezTo>
                  <a:cubicBezTo>
                    <a:pt x="3766" y="5762"/>
                    <a:pt x="4237" y="8341"/>
                    <a:pt x="4633" y="8341"/>
                  </a:cubicBezTo>
                  <a:cubicBezTo>
                    <a:pt x="4660" y="8341"/>
                    <a:pt x="4686" y="8329"/>
                    <a:pt x="4712" y="8305"/>
                  </a:cubicBezTo>
                  <a:cubicBezTo>
                    <a:pt x="5046" y="7987"/>
                    <a:pt x="4194" y="4462"/>
                    <a:pt x="4194" y="4462"/>
                  </a:cubicBezTo>
                  <a:lnTo>
                    <a:pt x="4194" y="4462"/>
                  </a:lnTo>
                  <a:lnTo>
                    <a:pt x="4662" y="5013"/>
                  </a:lnTo>
                  <a:cubicBezTo>
                    <a:pt x="4662" y="5013"/>
                    <a:pt x="5113" y="6416"/>
                    <a:pt x="5497" y="6450"/>
                  </a:cubicBezTo>
                  <a:cubicBezTo>
                    <a:pt x="5502" y="6450"/>
                    <a:pt x="5506" y="6450"/>
                    <a:pt x="5510" y="6450"/>
                  </a:cubicBezTo>
                  <a:cubicBezTo>
                    <a:pt x="5876" y="6450"/>
                    <a:pt x="5612" y="4976"/>
                    <a:pt x="5414" y="4645"/>
                  </a:cubicBezTo>
                  <a:cubicBezTo>
                    <a:pt x="5230" y="4295"/>
                    <a:pt x="4695" y="3292"/>
                    <a:pt x="3676" y="3008"/>
                  </a:cubicBezTo>
                  <a:lnTo>
                    <a:pt x="3342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317581" y="2006196"/>
              <a:ext cx="333252" cy="1093192"/>
            </a:xfrm>
            <a:custGeom>
              <a:rect b="b" l="l" r="r" t="t"/>
              <a:pathLst>
                <a:path extrusionOk="0" h="34093" w="10393">
                  <a:moveTo>
                    <a:pt x="7069" y="0"/>
                  </a:moveTo>
                  <a:cubicBezTo>
                    <a:pt x="6934" y="0"/>
                    <a:pt x="6795" y="8"/>
                    <a:pt x="6650" y="24"/>
                  </a:cubicBezTo>
                  <a:cubicBezTo>
                    <a:pt x="3776" y="324"/>
                    <a:pt x="0" y="14978"/>
                    <a:pt x="251" y="18687"/>
                  </a:cubicBezTo>
                  <a:cubicBezTo>
                    <a:pt x="501" y="22413"/>
                    <a:pt x="4227" y="34092"/>
                    <a:pt x="4227" y="34092"/>
                  </a:cubicBezTo>
                  <a:lnTo>
                    <a:pt x="9407" y="32455"/>
                  </a:lnTo>
                  <a:lnTo>
                    <a:pt x="7385" y="18336"/>
                  </a:lnTo>
                  <a:cubicBezTo>
                    <a:pt x="7385" y="18336"/>
                    <a:pt x="10393" y="8278"/>
                    <a:pt x="10276" y="5036"/>
                  </a:cubicBezTo>
                  <a:cubicBezTo>
                    <a:pt x="10182" y="1985"/>
                    <a:pt x="9229" y="0"/>
                    <a:pt x="706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827606" y="2798266"/>
              <a:ext cx="147371" cy="131883"/>
            </a:xfrm>
            <a:custGeom>
              <a:rect b="b" l="l" r="r" t="t"/>
              <a:pathLst>
                <a:path extrusionOk="0" h="4113" w="4596">
                  <a:moveTo>
                    <a:pt x="2925" y="0"/>
                  </a:moveTo>
                  <a:cubicBezTo>
                    <a:pt x="1956" y="418"/>
                    <a:pt x="1" y="2406"/>
                    <a:pt x="1" y="2406"/>
                  </a:cubicBezTo>
                  <a:lnTo>
                    <a:pt x="385" y="3375"/>
                  </a:lnTo>
                  <a:cubicBezTo>
                    <a:pt x="385" y="3375"/>
                    <a:pt x="1044" y="4113"/>
                    <a:pt x="1800" y="4113"/>
                  </a:cubicBezTo>
                  <a:cubicBezTo>
                    <a:pt x="1824" y="4113"/>
                    <a:pt x="1848" y="4112"/>
                    <a:pt x="1872" y="4110"/>
                  </a:cubicBezTo>
                  <a:cubicBezTo>
                    <a:pt x="2657" y="4077"/>
                    <a:pt x="4596" y="2874"/>
                    <a:pt x="4596" y="2874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728494" y="2811060"/>
              <a:ext cx="176293" cy="142080"/>
            </a:xfrm>
            <a:custGeom>
              <a:rect b="b" l="l" r="r" t="t"/>
              <a:pathLst>
                <a:path extrusionOk="0" h="4431" w="5498">
                  <a:moveTo>
                    <a:pt x="2875" y="1"/>
                  </a:moveTo>
                  <a:cubicBezTo>
                    <a:pt x="2289" y="1"/>
                    <a:pt x="561" y="1250"/>
                    <a:pt x="184" y="1840"/>
                  </a:cubicBezTo>
                  <a:cubicBezTo>
                    <a:pt x="1" y="2107"/>
                    <a:pt x="84" y="2475"/>
                    <a:pt x="368" y="2625"/>
                  </a:cubicBezTo>
                  <a:cubicBezTo>
                    <a:pt x="435" y="2676"/>
                    <a:pt x="519" y="2709"/>
                    <a:pt x="602" y="2742"/>
                  </a:cubicBezTo>
                  <a:cubicBezTo>
                    <a:pt x="602" y="2742"/>
                    <a:pt x="519" y="3294"/>
                    <a:pt x="1037" y="3361"/>
                  </a:cubicBezTo>
                  <a:cubicBezTo>
                    <a:pt x="1071" y="3365"/>
                    <a:pt x="1105" y="3368"/>
                    <a:pt x="1139" y="3368"/>
                  </a:cubicBezTo>
                  <a:cubicBezTo>
                    <a:pt x="1222" y="3368"/>
                    <a:pt x="1305" y="3356"/>
                    <a:pt x="1388" y="3344"/>
                  </a:cubicBezTo>
                  <a:cubicBezTo>
                    <a:pt x="1546" y="3777"/>
                    <a:pt x="1755" y="3886"/>
                    <a:pt x="2035" y="3886"/>
                  </a:cubicBezTo>
                  <a:cubicBezTo>
                    <a:pt x="2079" y="3886"/>
                    <a:pt x="2125" y="3883"/>
                    <a:pt x="2173" y="3879"/>
                  </a:cubicBezTo>
                  <a:cubicBezTo>
                    <a:pt x="2240" y="4012"/>
                    <a:pt x="2340" y="4129"/>
                    <a:pt x="2440" y="4229"/>
                  </a:cubicBezTo>
                  <a:cubicBezTo>
                    <a:pt x="2574" y="4346"/>
                    <a:pt x="2741" y="4413"/>
                    <a:pt x="2925" y="4430"/>
                  </a:cubicBezTo>
                  <a:cubicBezTo>
                    <a:pt x="2930" y="4431"/>
                    <a:pt x="2936" y="4431"/>
                    <a:pt x="2943" y="4431"/>
                  </a:cubicBezTo>
                  <a:cubicBezTo>
                    <a:pt x="3267" y="4431"/>
                    <a:pt x="5051" y="3655"/>
                    <a:pt x="5264" y="3361"/>
                  </a:cubicBezTo>
                  <a:cubicBezTo>
                    <a:pt x="5498" y="3060"/>
                    <a:pt x="3610" y="36"/>
                    <a:pt x="2908" y="2"/>
                  </a:cubicBezTo>
                  <a:cubicBezTo>
                    <a:pt x="2897" y="1"/>
                    <a:pt x="2887" y="1"/>
                    <a:pt x="287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740293" y="2844856"/>
              <a:ext cx="91097" cy="54158"/>
            </a:xfrm>
            <a:custGeom>
              <a:rect b="b" l="l" r="r" t="t"/>
              <a:pathLst>
                <a:path extrusionOk="0" h="1689" w="2841">
                  <a:moveTo>
                    <a:pt x="2841" y="1"/>
                  </a:moveTo>
                  <a:cubicBezTo>
                    <a:pt x="2807" y="1"/>
                    <a:pt x="1721" y="235"/>
                    <a:pt x="1304" y="402"/>
                  </a:cubicBezTo>
                  <a:cubicBezTo>
                    <a:pt x="752" y="619"/>
                    <a:pt x="284" y="1037"/>
                    <a:pt x="0" y="1571"/>
                  </a:cubicBezTo>
                  <a:cubicBezTo>
                    <a:pt x="67" y="1622"/>
                    <a:pt x="151" y="1655"/>
                    <a:pt x="234" y="1688"/>
                  </a:cubicBezTo>
                  <a:cubicBezTo>
                    <a:pt x="301" y="1505"/>
                    <a:pt x="635" y="1237"/>
                    <a:pt x="936" y="1003"/>
                  </a:cubicBezTo>
                  <a:cubicBezTo>
                    <a:pt x="1237" y="786"/>
                    <a:pt x="2791" y="18"/>
                    <a:pt x="28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761713" y="2879679"/>
              <a:ext cx="79874" cy="39376"/>
            </a:xfrm>
            <a:custGeom>
              <a:rect b="b" l="l" r="r" t="t"/>
              <a:pathLst>
                <a:path extrusionOk="0" h="1228" w="2491">
                  <a:moveTo>
                    <a:pt x="2490" y="1"/>
                  </a:moveTo>
                  <a:lnTo>
                    <a:pt x="2490" y="1"/>
                  </a:lnTo>
                  <a:cubicBezTo>
                    <a:pt x="2440" y="18"/>
                    <a:pt x="1154" y="218"/>
                    <a:pt x="636" y="602"/>
                  </a:cubicBezTo>
                  <a:cubicBezTo>
                    <a:pt x="402" y="786"/>
                    <a:pt x="184" y="987"/>
                    <a:pt x="1" y="1221"/>
                  </a:cubicBezTo>
                  <a:cubicBezTo>
                    <a:pt x="35" y="1225"/>
                    <a:pt x="69" y="1228"/>
                    <a:pt x="103" y="1228"/>
                  </a:cubicBezTo>
                  <a:cubicBezTo>
                    <a:pt x="186" y="1228"/>
                    <a:pt x="269" y="1216"/>
                    <a:pt x="352" y="1204"/>
                  </a:cubicBezTo>
                  <a:lnTo>
                    <a:pt x="249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798139" y="2916137"/>
              <a:ext cx="53068" cy="30558"/>
            </a:xfrm>
            <a:custGeom>
              <a:rect b="b" l="l" r="r" t="t"/>
              <a:pathLst>
                <a:path extrusionOk="0" h="953" w="1655">
                  <a:moveTo>
                    <a:pt x="1655" y="0"/>
                  </a:moveTo>
                  <a:lnTo>
                    <a:pt x="1" y="602"/>
                  </a:lnTo>
                  <a:cubicBezTo>
                    <a:pt x="68" y="735"/>
                    <a:pt x="168" y="852"/>
                    <a:pt x="268" y="952"/>
                  </a:cubicBezTo>
                  <a:cubicBezTo>
                    <a:pt x="769" y="685"/>
                    <a:pt x="1237" y="368"/>
                    <a:pt x="165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865123" y="2008024"/>
              <a:ext cx="399177" cy="943481"/>
            </a:xfrm>
            <a:custGeom>
              <a:rect b="b" l="l" r="r" t="t"/>
              <a:pathLst>
                <a:path extrusionOk="0" h="29424" w="12449">
                  <a:moveTo>
                    <a:pt x="5364" y="0"/>
                  </a:moveTo>
                  <a:lnTo>
                    <a:pt x="5497" y="16675"/>
                  </a:lnTo>
                  <a:lnTo>
                    <a:pt x="0" y="24161"/>
                  </a:lnTo>
                  <a:lnTo>
                    <a:pt x="3559" y="29424"/>
                  </a:lnTo>
                  <a:cubicBezTo>
                    <a:pt x="3559" y="29424"/>
                    <a:pt x="12365" y="21588"/>
                    <a:pt x="12448" y="18396"/>
                  </a:cubicBezTo>
                  <a:cubicBezTo>
                    <a:pt x="11095" y="6784"/>
                    <a:pt x="5364" y="0"/>
                    <a:pt x="53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687258" y="1626001"/>
              <a:ext cx="305932" cy="510090"/>
            </a:xfrm>
            <a:custGeom>
              <a:rect b="b" l="l" r="r" t="t"/>
              <a:pathLst>
                <a:path extrusionOk="0" h="15908" w="9541">
                  <a:moveTo>
                    <a:pt x="8354" y="1"/>
                  </a:moveTo>
                  <a:cubicBezTo>
                    <a:pt x="8304" y="135"/>
                    <a:pt x="8354" y="552"/>
                    <a:pt x="8104" y="987"/>
                  </a:cubicBezTo>
                  <a:cubicBezTo>
                    <a:pt x="7770" y="1572"/>
                    <a:pt x="5581" y="1371"/>
                    <a:pt x="4829" y="1638"/>
                  </a:cubicBezTo>
                  <a:cubicBezTo>
                    <a:pt x="3910" y="1956"/>
                    <a:pt x="3693" y="2173"/>
                    <a:pt x="3008" y="2775"/>
                  </a:cubicBezTo>
                  <a:cubicBezTo>
                    <a:pt x="2788" y="1926"/>
                    <a:pt x="2415" y="1424"/>
                    <a:pt x="1855" y="1424"/>
                  </a:cubicBezTo>
                  <a:cubicBezTo>
                    <a:pt x="1775" y="1424"/>
                    <a:pt x="1692" y="1434"/>
                    <a:pt x="1604" y="1455"/>
                  </a:cubicBezTo>
                  <a:cubicBezTo>
                    <a:pt x="852" y="1622"/>
                    <a:pt x="1253" y="3777"/>
                    <a:pt x="1704" y="4011"/>
                  </a:cubicBezTo>
                  <a:cubicBezTo>
                    <a:pt x="1909" y="4125"/>
                    <a:pt x="2077" y="4156"/>
                    <a:pt x="2198" y="4156"/>
                  </a:cubicBezTo>
                  <a:cubicBezTo>
                    <a:pt x="2343" y="4156"/>
                    <a:pt x="2423" y="4111"/>
                    <a:pt x="2423" y="4111"/>
                  </a:cubicBezTo>
                  <a:lnTo>
                    <a:pt x="2423" y="4111"/>
                  </a:lnTo>
                  <a:cubicBezTo>
                    <a:pt x="2423" y="4111"/>
                    <a:pt x="2707" y="7754"/>
                    <a:pt x="2373" y="8739"/>
                  </a:cubicBezTo>
                  <a:cubicBezTo>
                    <a:pt x="2039" y="9725"/>
                    <a:pt x="1036" y="10277"/>
                    <a:pt x="0" y="10611"/>
                  </a:cubicBezTo>
                  <a:cubicBezTo>
                    <a:pt x="902" y="12282"/>
                    <a:pt x="3960" y="15356"/>
                    <a:pt x="5330" y="15907"/>
                  </a:cubicBezTo>
                  <a:cubicBezTo>
                    <a:pt x="6333" y="15674"/>
                    <a:pt x="7419" y="10661"/>
                    <a:pt x="7419" y="10661"/>
                  </a:cubicBezTo>
                  <a:cubicBezTo>
                    <a:pt x="7419" y="10661"/>
                    <a:pt x="6466" y="10511"/>
                    <a:pt x="6115" y="10126"/>
                  </a:cubicBezTo>
                  <a:cubicBezTo>
                    <a:pt x="5631" y="9592"/>
                    <a:pt x="5765" y="8890"/>
                    <a:pt x="5781" y="8623"/>
                  </a:cubicBezTo>
                  <a:cubicBezTo>
                    <a:pt x="5798" y="8392"/>
                    <a:pt x="5701" y="6950"/>
                    <a:pt x="6318" y="6950"/>
                  </a:cubicBezTo>
                  <a:cubicBezTo>
                    <a:pt x="6328" y="6950"/>
                    <a:pt x="6339" y="6951"/>
                    <a:pt x="6349" y="6952"/>
                  </a:cubicBezTo>
                  <a:cubicBezTo>
                    <a:pt x="6450" y="6968"/>
                    <a:pt x="6533" y="6985"/>
                    <a:pt x="6633" y="7002"/>
                  </a:cubicBezTo>
                  <a:cubicBezTo>
                    <a:pt x="6945" y="7059"/>
                    <a:pt x="7235" y="7087"/>
                    <a:pt x="7494" y="7087"/>
                  </a:cubicBezTo>
                  <a:cubicBezTo>
                    <a:pt x="7986" y="7087"/>
                    <a:pt x="8370" y="6987"/>
                    <a:pt x="8588" y="6801"/>
                  </a:cubicBezTo>
                  <a:cubicBezTo>
                    <a:pt x="8822" y="6618"/>
                    <a:pt x="8806" y="5765"/>
                    <a:pt x="8939" y="4997"/>
                  </a:cubicBezTo>
                  <a:cubicBezTo>
                    <a:pt x="9039" y="4395"/>
                    <a:pt x="9524" y="4328"/>
                    <a:pt x="9524" y="4111"/>
                  </a:cubicBezTo>
                  <a:cubicBezTo>
                    <a:pt x="9541" y="3627"/>
                    <a:pt x="8806" y="4095"/>
                    <a:pt x="8889" y="2039"/>
                  </a:cubicBezTo>
                  <a:cubicBezTo>
                    <a:pt x="8872" y="920"/>
                    <a:pt x="8655" y="335"/>
                    <a:pt x="835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687258" y="1737459"/>
              <a:ext cx="237890" cy="398632"/>
            </a:xfrm>
            <a:custGeom>
              <a:rect b="b" l="l" r="r" t="t"/>
              <a:pathLst>
                <a:path extrusionOk="0" h="12432" w="7419">
                  <a:moveTo>
                    <a:pt x="2874" y="0"/>
                  </a:moveTo>
                  <a:cubicBezTo>
                    <a:pt x="2790" y="535"/>
                    <a:pt x="2423" y="635"/>
                    <a:pt x="2423" y="635"/>
                  </a:cubicBezTo>
                  <a:cubicBezTo>
                    <a:pt x="2423" y="635"/>
                    <a:pt x="2707" y="4278"/>
                    <a:pt x="2373" y="5263"/>
                  </a:cubicBezTo>
                  <a:cubicBezTo>
                    <a:pt x="2039" y="6249"/>
                    <a:pt x="1036" y="6801"/>
                    <a:pt x="0" y="7135"/>
                  </a:cubicBezTo>
                  <a:cubicBezTo>
                    <a:pt x="902" y="8806"/>
                    <a:pt x="3960" y="11880"/>
                    <a:pt x="5330" y="12431"/>
                  </a:cubicBezTo>
                  <a:cubicBezTo>
                    <a:pt x="6333" y="12198"/>
                    <a:pt x="7419" y="7185"/>
                    <a:pt x="7419" y="7185"/>
                  </a:cubicBezTo>
                  <a:cubicBezTo>
                    <a:pt x="7419" y="7185"/>
                    <a:pt x="6416" y="7068"/>
                    <a:pt x="6115" y="6650"/>
                  </a:cubicBezTo>
                  <a:cubicBezTo>
                    <a:pt x="5748" y="6132"/>
                    <a:pt x="5765" y="5414"/>
                    <a:pt x="5781" y="5147"/>
                  </a:cubicBezTo>
                  <a:cubicBezTo>
                    <a:pt x="5798" y="4916"/>
                    <a:pt x="5701" y="3474"/>
                    <a:pt x="6318" y="3474"/>
                  </a:cubicBezTo>
                  <a:cubicBezTo>
                    <a:pt x="6328" y="3474"/>
                    <a:pt x="6339" y="3475"/>
                    <a:pt x="6349" y="3476"/>
                  </a:cubicBezTo>
                  <a:cubicBezTo>
                    <a:pt x="5648" y="3359"/>
                    <a:pt x="3726" y="2824"/>
                    <a:pt x="3041" y="669"/>
                  </a:cubicBezTo>
                  <a:cubicBezTo>
                    <a:pt x="3008" y="518"/>
                    <a:pt x="2941" y="318"/>
                    <a:pt x="287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739203" y="1686444"/>
              <a:ext cx="32738" cy="54254"/>
            </a:xfrm>
            <a:custGeom>
              <a:rect b="b" l="l" r="r" t="t"/>
              <a:pathLst>
                <a:path extrusionOk="0" h="1692" w="1021">
                  <a:moveTo>
                    <a:pt x="214" y="0"/>
                  </a:moveTo>
                  <a:cubicBezTo>
                    <a:pt x="75" y="0"/>
                    <a:pt x="1" y="88"/>
                    <a:pt x="1" y="88"/>
                  </a:cubicBezTo>
                  <a:cubicBezTo>
                    <a:pt x="536" y="88"/>
                    <a:pt x="602" y="806"/>
                    <a:pt x="602" y="806"/>
                  </a:cubicBezTo>
                  <a:cubicBezTo>
                    <a:pt x="536" y="806"/>
                    <a:pt x="469" y="823"/>
                    <a:pt x="402" y="839"/>
                  </a:cubicBezTo>
                  <a:cubicBezTo>
                    <a:pt x="68" y="923"/>
                    <a:pt x="101" y="1692"/>
                    <a:pt x="569" y="1692"/>
                  </a:cubicBezTo>
                  <a:cubicBezTo>
                    <a:pt x="1020" y="1692"/>
                    <a:pt x="970" y="455"/>
                    <a:pt x="519" y="121"/>
                  </a:cubicBezTo>
                  <a:cubicBezTo>
                    <a:pt x="397" y="29"/>
                    <a:pt x="294" y="0"/>
                    <a:pt x="2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928323" y="1705298"/>
              <a:ext cx="24145" cy="24145"/>
            </a:xfrm>
            <a:custGeom>
              <a:rect b="b" l="l" r="r" t="t"/>
              <a:pathLst>
                <a:path extrusionOk="0" h="753" w="753">
                  <a:moveTo>
                    <a:pt x="385" y="1"/>
                  </a:moveTo>
                  <a:cubicBezTo>
                    <a:pt x="318" y="1"/>
                    <a:pt x="252" y="18"/>
                    <a:pt x="201" y="51"/>
                  </a:cubicBezTo>
                  <a:lnTo>
                    <a:pt x="118" y="118"/>
                  </a:lnTo>
                  <a:cubicBezTo>
                    <a:pt x="68" y="151"/>
                    <a:pt x="34" y="218"/>
                    <a:pt x="18" y="285"/>
                  </a:cubicBezTo>
                  <a:lnTo>
                    <a:pt x="1" y="368"/>
                  </a:lnTo>
                  <a:cubicBezTo>
                    <a:pt x="1" y="469"/>
                    <a:pt x="34" y="569"/>
                    <a:pt x="101" y="636"/>
                  </a:cubicBezTo>
                  <a:cubicBezTo>
                    <a:pt x="135" y="686"/>
                    <a:pt x="185" y="703"/>
                    <a:pt x="235" y="719"/>
                  </a:cubicBezTo>
                  <a:cubicBezTo>
                    <a:pt x="268" y="753"/>
                    <a:pt x="318" y="753"/>
                    <a:pt x="369" y="753"/>
                  </a:cubicBezTo>
                  <a:cubicBezTo>
                    <a:pt x="435" y="753"/>
                    <a:pt x="502" y="736"/>
                    <a:pt x="552" y="703"/>
                  </a:cubicBezTo>
                  <a:lnTo>
                    <a:pt x="636" y="652"/>
                  </a:lnTo>
                  <a:cubicBezTo>
                    <a:pt x="686" y="602"/>
                    <a:pt x="719" y="552"/>
                    <a:pt x="736" y="485"/>
                  </a:cubicBezTo>
                  <a:lnTo>
                    <a:pt x="753" y="385"/>
                  </a:lnTo>
                  <a:cubicBezTo>
                    <a:pt x="753" y="335"/>
                    <a:pt x="753" y="285"/>
                    <a:pt x="719" y="251"/>
                  </a:cubicBezTo>
                  <a:cubicBezTo>
                    <a:pt x="703" y="201"/>
                    <a:pt x="686" y="151"/>
                    <a:pt x="653" y="118"/>
                  </a:cubicBezTo>
                  <a:cubicBezTo>
                    <a:pt x="569" y="51"/>
                    <a:pt x="486" y="18"/>
                    <a:pt x="3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912258" y="1780843"/>
              <a:ext cx="49316" cy="23792"/>
            </a:xfrm>
            <a:custGeom>
              <a:rect b="b" l="l" r="r" t="t"/>
              <a:pathLst>
                <a:path extrusionOk="0" h="742" w="1538">
                  <a:moveTo>
                    <a:pt x="1" y="1"/>
                  </a:moveTo>
                  <a:lnTo>
                    <a:pt x="1" y="1"/>
                  </a:lnTo>
                  <a:cubicBezTo>
                    <a:pt x="51" y="368"/>
                    <a:pt x="335" y="669"/>
                    <a:pt x="702" y="736"/>
                  </a:cubicBezTo>
                  <a:cubicBezTo>
                    <a:pt x="731" y="740"/>
                    <a:pt x="759" y="742"/>
                    <a:pt x="787" y="742"/>
                  </a:cubicBezTo>
                  <a:cubicBezTo>
                    <a:pt x="1227" y="742"/>
                    <a:pt x="1538" y="268"/>
                    <a:pt x="1538" y="268"/>
                  </a:cubicBezTo>
                  <a:cubicBezTo>
                    <a:pt x="1538" y="268"/>
                    <a:pt x="1204" y="251"/>
                    <a:pt x="753" y="201"/>
                  </a:cubicBezTo>
                  <a:cubicBezTo>
                    <a:pt x="485" y="168"/>
                    <a:pt x="235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916555" y="1681730"/>
              <a:ext cx="38606" cy="18245"/>
            </a:xfrm>
            <a:custGeom>
              <a:rect b="b" l="l" r="r" t="t"/>
              <a:pathLst>
                <a:path extrusionOk="0" h="569" w="1204">
                  <a:moveTo>
                    <a:pt x="621" y="0"/>
                  </a:moveTo>
                  <a:cubicBezTo>
                    <a:pt x="615" y="0"/>
                    <a:pt x="608" y="0"/>
                    <a:pt x="602" y="1"/>
                  </a:cubicBezTo>
                  <a:cubicBezTo>
                    <a:pt x="184" y="1"/>
                    <a:pt x="0" y="569"/>
                    <a:pt x="0" y="569"/>
                  </a:cubicBezTo>
                  <a:cubicBezTo>
                    <a:pt x="184" y="468"/>
                    <a:pt x="385" y="385"/>
                    <a:pt x="602" y="335"/>
                  </a:cubicBezTo>
                  <a:cubicBezTo>
                    <a:pt x="669" y="324"/>
                    <a:pt x="736" y="318"/>
                    <a:pt x="802" y="318"/>
                  </a:cubicBezTo>
                  <a:cubicBezTo>
                    <a:pt x="936" y="318"/>
                    <a:pt x="1070" y="340"/>
                    <a:pt x="1203" y="385"/>
                  </a:cubicBezTo>
                  <a:cubicBezTo>
                    <a:pt x="1203" y="385"/>
                    <a:pt x="931" y="0"/>
                    <a:pt x="62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4909246" y="1111015"/>
            <a:ext cx="1354714" cy="3057141"/>
            <a:chOff x="4944934" y="1570240"/>
            <a:chExt cx="1354714" cy="3057141"/>
          </a:xfrm>
        </p:grpSpPr>
        <p:sp>
          <p:nvSpPr>
            <p:cNvPr id="625" name="Google Shape;625;p39"/>
            <p:cNvSpPr/>
            <p:nvPr/>
          </p:nvSpPr>
          <p:spPr>
            <a:xfrm>
              <a:off x="5645458" y="1570240"/>
              <a:ext cx="654190" cy="588264"/>
            </a:xfrm>
            <a:custGeom>
              <a:rect b="b" l="l" r="r" t="t"/>
              <a:pathLst>
                <a:path extrusionOk="0" h="18346" w="20402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735977" y="1605127"/>
              <a:ext cx="341332" cy="472542"/>
            </a:xfrm>
            <a:custGeom>
              <a:rect b="b" l="l" r="r" t="t"/>
              <a:pathLst>
                <a:path extrusionOk="0" h="14737" w="10645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718309" y="4197134"/>
              <a:ext cx="346142" cy="416300"/>
            </a:xfrm>
            <a:custGeom>
              <a:rect b="b" l="l" r="r" t="t"/>
              <a:pathLst>
                <a:path extrusionOk="0" h="12983" w="10795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718309" y="4237311"/>
              <a:ext cx="346142" cy="376122"/>
            </a:xfrm>
            <a:custGeom>
              <a:rect b="b" l="l" r="r" t="t"/>
              <a:pathLst>
                <a:path extrusionOk="0" h="11730" w="10795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572029" y="2835750"/>
              <a:ext cx="487580" cy="1497500"/>
            </a:xfrm>
            <a:custGeom>
              <a:rect b="b" l="l" r="r" t="t"/>
              <a:pathLst>
                <a:path extrusionOk="0" h="46702" w="15206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696890" y="4444098"/>
              <a:ext cx="463981" cy="183284"/>
            </a:xfrm>
            <a:custGeom>
              <a:rect b="b" l="l" r="r" t="t"/>
              <a:pathLst>
                <a:path extrusionOk="0" h="5716" w="1447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831339" y="2781656"/>
              <a:ext cx="375609" cy="1725706"/>
            </a:xfrm>
            <a:custGeom>
              <a:rect b="b" l="l" r="r" t="t"/>
              <a:pathLst>
                <a:path extrusionOk="0" h="53819" w="11714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858145" y="2781656"/>
              <a:ext cx="325780" cy="239493"/>
            </a:xfrm>
            <a:custGeom>
              <a:rect b="b" l="l" r="r" t="t"/>
              <a:pathLst>
                <a:path extrusionOk="0" h="7469" w="1016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696890" y="4537856"/>
              <a:ext cx="463981" cy="89525"/>
            </a:xfrm>
            <a:custGeom>
              <a:rect b="b" l="l" r="r" t="t"/>
              <a:pathLst>
                <a:path extrusionOk="0" h="2792" w="1447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049145" y="2010974"/>
              <a:ext cx="105334" cy="71986"/>
            </a:xfrm>
            <a:custGeom>
              <a:rect b="b" l="l" r="r" t="t"/>
              <a:pathLst>
                <a:path extrusionOk="0" h="2245" w="3285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986458" y="1966179"/>
              <a:ext cx="51047" cy="114280"/>
            </a:xfrm>
            <a:custGeom>
              <a:rect b="b" l="l" r="r" t="t"/>
              <a:pathLst>
                <a:path extrusionOk="0" h="3564" w="1592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944934" y="1983270"/>
              <a:ext cx="307824" cy="220864"/>
            </a:xfrm>
            <a:custGeom>
              <a:rect b="b" l="l" r="r" t="t"/>
              <a:pathLst>
                <a:path extrusionOk="0" h="6888" w="960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119848" y="1986316"/>
              <a:ext cx="655248" cy="507653"/>
            </a:xfrm>
            <a:custGeom>
              <a:rect b="b" l="l" r="r" t="t"/>
              <a:pathLst>
                <a:path extrusionOk="0" h="15832" w="20435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518993" y="1949601"/>
              <a:ext cx="722777" cy="959064"/>
            </a:xfrm>
            <a:custGeom>
              <a:rect b="b" l="l" r="r" t="t"/>
              <a:pathLst>
                <a:path extrusionOk="0" h="29910" w="22541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957803" y="2654134"/>
              <a:ext cx="137719" cy="157888"/>
            </a:xfrm>
            <a:custGeom>
              <a:rect b="b" l="l" r="r" t="t"/>
              <a:pathLst>
                <a:path extrusionOk="0" h="4924" w="4295">
                  <a:moveTo>
                    <a:pt x="0" y="1"/>
                  </a:moveTo>
                  <a:lnTo>
                    <a:pt x="0" y="3426"/>
                  </a:lnTo>
                  <a:cubicBezTo>
                    <a:pt x="0" y="3426"/>
                    <a:pt x="84" y="4428"/>
                    <a:pt x="1420" y="4813"/>
                  </a:cubicBezTo>
                  <a:cubicBezTo>
                    <a:pt x="1688" y="4890"/>
                    <a:pt x="1953" y="4924"/>
                    <a:pt x="2206" y="4924"/>
                  </a:cubicBezTo>
                  <a:cubicBezTo>
                    <a:pt x="3214" y="4924"/>
                    <a:pt x="4037" y="4381"/>
                    <a:pt x="4144" y="3860"/>
                  </a:cubicBezTo>
                  <a:cubicBezTo>
                    <a:pt x="4294" y="3142"/>
                    <a:pt x="4211" y="151"/>
                    <a:pt x="4194" y="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639013" y="2654134"/>
              <a:ext cx="137719" cy="157888"/>
            </a:xfrm>
            <a:custGeom>
              <a:rect b="b" l="l" r="r" t="t"/>
              <a:pathLst>
                <a:path extrusionOk="0" h="4924" w="4295">
                  <a:moveTo>
                    <a:pt x="1" y="1"/>
                  </a:moveTo>
                  <a:lnTo>
                    <a:pt x="1" y="3426"/>
                  </a:lnTo>
                  <a:cubicBezTo>
                    <a:pt x="1" y="3426"/>
                    <a:pt x="84" y="4428"/>
                    <a:pt x="1421" y="4813"/>
                  </a:cubicBezTo>
                  <a:cubicBezTo>
                    <a:pt x="1689" y="4890"/>
                    <a:pt x="1953" y="4924"/>
                    <a:pt x="2206" y="4924"/>
                  </a:cubicBezTo>
                  <a:cubicBezTo>
                    <a:pt x="3215" y="4924"/>
                    <a:pt x="4037" y="4381"/>
                    <a:pt x="4144" y="3860"/>
                  </a:cubicBezTo>
                  <a:cubicBezTo>
                    <a:pt x="4295" y="3142"/>
                    <a:pt x="4211" y="151"/>
                    <a:pt x="4194" y="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737580" y="1949601"/>
              <a:ext cx="287751" cy="204158"/>
            </a:xfrm>
            <a:custGeom>
              <a:rect b="b" l="l" r="r" t="t"/>
              <a:pathLst>
                <a:path extrusionOk="0" h="6367" w="8974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453100" y="1990741"/>
              <a:ext cx="51015" cy="114023"/>
            </a:xfrm>
            <a:custGeom>
              <a:rect b="b" l="l" r="r" t="t"/>
              <a:pathLst>
                <a:path extrusionOk="0" h="3556" w="1591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411576" y="2007928"/>
              <a:ext cx="307824" cy="220319"/>
            </a:xfrm>
            <a:custGeom>
              <a:rect b="b" l="l" r="r" t="t"/>
              <a:pathLst>
                <a:path extrusionOk="0" h="6871" w="960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585977" y="2010557"/>
              <a:ext cx="655761" cy="507525"/>
            </a:xfrm>
            <a:custGeom>
              <a:rect b="b" l="l" r="r" t="t"/>
              <a:pathLst>
                <a:path extrusionOk="0" h="15828" w="20451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700642" y="1613689"/>
              <a:ext cx="303784" cy="506851"/>
            </a:xfrm>
            <a:custGeom>
              <a:rect b="b" l="l" r="r" t="t"/>
              <a:pathLst>
                <a:path extrusionOk="0" h="15807" w="9474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768138" y="1724601"/>
              <a:ext cx="236287" cy="395939"/>
            </a:xfrm>
            <a:custGeom>
              <a:rect b="b" l="l" r="r" t="t"/>
              <a:pathLst>
                <a:path extrusionOk="0" h="12348" w="7369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920287" y="1673971"/>
              <a:ext cx="32706" cy="53869"/>
            </a:xfrm>
            <a:custGeom>
              <a:rect b="b" l="l" r="r" t="t"/>
              <a:pathLst>
                <a:path extrusionOk="0" h="1680" w="102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742967" y="1659766"/>
              <a:ext cx="40723" cy="20393"/>
            </a:xfrm>
            <a:custGeom>
              <a:rect b="b" l="l" r="r" t="t"/>
              <a:pathLst>
                <a:path extrusionOk="0" h="636" w="127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749380" y="1692985"/>
              <a:ext cx="23600" cy="23600"/>
            </a:xfrm>
            <a:custGeom>
              <a:rect b="b" l="l" r="r" t="t"/>
              <a:pathLst>
                <a:path extrusionOk="0" h="736" w="736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728474" y="1770134"/>
              <a:ext cx="48803" cy="23792"/>
            </a:xfrm>
            <a:custGeom>
              <a:rect b="b" l="l" r="r" t="t"/>
              <a:pathLst>
                <a:path extrusionOk="0" h="742" w="1522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9"/>
          <p:cNvGrpSpPr/>
          <p:nvPr/>
        </p:nvGrpSpPr>
        <p:grpSpPr>
          <a:xfrm>
            <a:off x="2436041" y="1170785"/>
            <a:ext cx="1169475" cy="2997372"/>
            <a:chOff x="2471728" y="1630010"/>
            <a:chExt cx="1169475" cy="2997372"/>
          </a:xfrm>
        </p:grpSpPr>
        <p:sp>
          <p:nvSpPr>
            <p:cNvPr id="652" name="Google Shape;652;p39"/>
            <p:cNvSpPr/>
            <p:nvPr/>
          </p:nvSpPr>
          <p:spPr>
            <a:xfrm>
              <a:off x="3008432" y="1630010"/>
              <a:ext cx="425951" cy="582012"/>
            </a:xfrm>
            <a:custGeom>
              <a:rect b="b" l="l" r="r" t="t"/>
              <a:pathLst>
                <a:path extrusionOk="0" h="18151" w="13284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073268" y="1776707"/>
              <a:ext cx="307022" cy="342582"/>
            </a:xfrm>
            <a:custGeom>
              <a:rect b="b" l="l" r="r" t="t"/>
              <a:pathLst>
                <a:path extrusionOk="0" h="10684" w="9575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618393" y="4135505"/>
              <a:ext cx="331680" cy="433455"/>
            </a:xfrm>
            <a:custGeom>
              <a:rect b="b" l="l" r="r" t="t"/>
              <a:pathLst>
                <a:path extrusionOk="0" h="13518" w="10344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618393" y="4196043"/>
              <a:ext cx="331680" cy="372916"/>
            </a:xfrm>
            <a:custGeom>
              <a:rect b="b" l="l" r="r" t="t"/>
              <a:pathLst>
                <a:path extrusionOk="0" h="11630" w="10344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671429" y="2952563"/>
              <a:ext cx="795661" cy="1328709"/>
            </a:xfrm>
            <a:custGeom>
              <a:rect b="b" l="l" r="r" t="t"/>
              <a:pathLst>
                <a:path extrusionOk="0" h="41438" w="24814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033603" y="4454808"/>
              <a:ext cx="451700" cy="172574"/>
            </a:xfrm>
            <a:custGeom>
              <a:rect b="b" l="l" r="r" t="t"/>
              <a:pathLst>
                <a:path extrusionOk="0" h="5382" w="14087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860035" y="2949324"/>
              <a:ext cx="408284" cy="1566600"/>
            </a:xfrm>
            <a:custGeom>
              <a:rect b="b" l="l" r="r" t="t"/>
              <a:pathLst>
                <a:path extrusionOk="0" h="48857" w="12733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2860035" y="2949324"/>
              <a:ext cx="368074" cy="274348"/>
            </a:xfrm>
            <a:custGeom>
              <a:rect b="b" l="l" r="r" t="t"/>
              <a:pathLst>
                <a:path extrusionOk="0" h="8556" w="11479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036842" y="4534650"/>
              <a:ext cx="448461" cy="92732"/>
            </a:xfrm>
            <a:custGeom>
              <a:rect b="b" l="l" r="r" t="t"/>
              <a:pathLst>
                <a:path extrusionOk="0" h="2892" w="13986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814471" y="2013892"/>
              <a:ext cx="737238" cy="978335"/>
            </a:xfrm>
            <a:custGeom>
              <a:rect b="b" l="l" r="r" t="t"/>
              <a:pathLst>
                <a:path extrusionOk="0" h="30511" w="22992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2735" y="2335889"/>
              <a:ext cx="140926" cy="161095"/>
            </a:xfrm>
            <a:custGeom>
              <a:rect b="b" l="l" r="r" t="t"/>
              <a:pathLst>
                <a:path extrusionOk="0" h="5024" w="4395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035206" y="2014437"/>
              <a:ext cx="293106" cy="207909"/>
            </a:xfrm>
            <a:custGeom>
              <a:rect b="b" l="l" r="r" t="t"/>
              <a:pathLst>
                <a:path extrusionOk="0" h="6484" w="9141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3056658" y="1672079"/>
              <a:ext cx="309684" cy="516503"/>
            </a:xfrm>
            <a:custGeom>
              <a:rect b="b" l="l" r="r" t="t"/>
              <a:pathLst>
                <a:path extrusionOk="0" h="16108" w="9658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3056658" y="1784595"/>
              <a:ext cx="241129" cy="403987"/>
            </a:xfrm>
            <a:custGeom>
              <a:rect b="b" l="l" r="r" t="t"/>
              <a:pathLst>
                <a:path extrusionOk="0" h="12599" w="752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109148" y="1733034"/>
              <a:ext cx="33251" cy="55344"/>
            </a:xfrm>
            <a:custGeom>
              <a:rect b="b" l="l" r="r" t="t"/>
              <a:pathLst>
                <a:path extrusionOk="0" h="1726" w="1037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300961" y="1752466"/>
              <a:ext cx="24145" cy="24145"/>
            </a:xfrm>
            <a:custGeom>
              <a:rect b="b" l="l" r="r" t="t"/>
              <a:pathLst>
                <a:path extrusionOk="0" h="753" w="753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4897" y="1828524"/>
              <a:ext cx="49316" cy="24337"/>
            </a:xfrm>
            <a:custGeom>
              <a:rect b="b" l="l" r="r" t="t"/>
              <a:pathLst>
                <a:path extrusionOk="0" h="759" w="1538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288648" y="1728321"/>
              <a:ext cx="39119" cy="18822"/>
            </a:xfrm>
            <a:custGeom>
              <a:rect b="b" l="l" r="r" t="t"/>
              <a:pathLst>
                <a:path extrusionOk="0" h="587" w="122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629648" y="2858805"/>
              <a:ext cx="707771" cy="248087"/>
            </a:xfrm>
            <a:custGeom>
              <a:rect b="b" l="l" r="r" t="t"/>
              <a:pathLst>
                <a:path extrusionOk="0" h="7737" w="22073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669281" y="2862973"/>
              <a:ext cx="324786" cy="209833"/>
            </a:xfrm>
            <a:custGeom>
              <a:rect b="b" l="l" r="r" t="t"/>
              <a:pathLst>
                <a:path extrusionOk="0" h="6544" w="10129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2978419" y="3003450"/>
              <a:ext cx="47713" cy="37548"/>
            </a:xfrm>
            <a:custGeom>
              <a:rect b="b" l="l" r="r" t="t"/>
              <a:pathLst>
                <a:path extrusionOk="0" h="1171" w="1488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2987013" y="2977156"/>
              <a:ext cx="87377" cy="69036"/>
            </a:xfrm>
            <a:custGeom>
              <a:rect b="b" l="l" r="r" t="t"/>
              <a:pathLst>
                <a:path extrusionOk="0" h="2153" w="2725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006284" y="2993798"/>
              <a:ext cx="48803" cy="35817"/>
            </a:xfrm>
            <a:custGeom>
              <a:rect b="b" l="l" r="r" t="t"/>
              <a:pathLst>
                <a:path extrusionOk="0" h="1117" w="1522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176132" y="2750168"/>
              <a:ext cx="38061" cy="35111"/>
            </a:xfrm>
            <a:custGeom>
              <a:rect b="b" l="l" r="r" t="t"/>
              <a:pathLst>
                <a:path extrusionOk="0" h="1095" w="1187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193800" y="2801184"/>
              <a:ext cx="38061" cy="35015"/>
            </a:xfrm>
            <a:custGeom>
              <a:rect b="b" l="l" r="r" t="t"/>
              <a:pathLst>
                <a:path extrusionOk="0" h="1092" w="1187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2928590" y="2723939"/>
              <a:ext cx="278645" cy="111618"/>
            </a:xfrm>
            <a:custGeom>
              <a:rect b="b" l="l" r="r" t="t"/>
              <a:pathLst>
                <a:path extrusionOk="0" h="3481" w="869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2962451" y="2820391"/>
              <a:ext cx="264055" cy="118224"/>
            </a:xfrm>
            <a:custGeom>
              <a:rect b="b" l="l" r="r" t="t"/>
              <a:pathLst>
                <a:path extrusionOk="0" h="3687" w="8235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914129" y="2793969"/>
              <a:ext cx="77726" cy="139996"/>
            </a:xfrm>
            <a:custGeom>
              <a:rect b="b" l="l" r="r" t="t"/>
              <a:pathLst>
                <a:path extrusionOk="0" h="4366" w="2424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198642" y="2858805"/>
              <a:ext cx="149487" cy="134000"/>
            </a:xfrm>
            <a:custGeom>
              <a:rect b="b" l="l" r="r" t="t"/>
              <a:pathLst>
                <a:path extrusionOk="0" h="4179" w="4662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3098439" y="2871631"/>
              <a:ext cx="178987" cy="144260"/>
            </a:xfrm>
            <a:custGeom>
              <a:rect b="b" l="l" r="r" t="t"/>
              <a:pathLst>
                <a:path extrusionOk="0" h="4499" w="5582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110239" y="2905940"/>
              <a:ext cx="92155" cy="55216"/>
            </a:xfrm>
            <a:custGeom>
              <a:rect b="b" l="l" r="r" t="t"/>
              <a:pathLst>
                <a:path extrusionOk="0" h="1722" w="2874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132203" y="2941853"/>
              <a:ext cx="80932" cy="39472"/>
            </a:xfrm>
            <a:custGeom>
              <a:rect b="b" l="l" r="r" t="t"/>
              <a:pathLst>
                <a:path extrusionOk="0" h="1231" w="2524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169174" y="2978279"/>
              <a:ext cx="53581" cy="31103"/>
            </a:xfrm>
            <a:custGeom>
              <a:rect b="b" l="l" r="r" t="t"/>
              <a:pathLst>
                <a:path extrusionOk="0" h="970" w="1671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236671" y="2058366"/>
              <a:ext cx="404532" cy="955826"/>
            </a:xfrm>
            <a:custGeom>
              <a:rect b="b" l="l" r="r" t="t"/>
              <a:pathLst>
                <a:path extrusionOk="0" h="29809" w="12616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768939" y="2896834"/>
              <a:ext cx="144164" cy="112003"/>
            </a:xfrm>
            <a:custGeom>
              <a:rect b="b" l="l" r="r" t="t"/>
              <a:pathLst>
                <a:path extrusionOk="0" h="3493" w="4496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471728" y="2058655"/>
              <a:ext cx="547446" cy="928218"/>
            </a:xfrm>
            <a:custGeom>
              <a:rect b="b" l="l" r="r" t="t"/>
              <a:pathLst>
                <a:path extrusionOk="0" h="28948" w="17073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19858" y="2950222"/>
              <a:ext cx="163435" cy="199829"/>
            </a:xfrm>
            <a:custGeom>
              <a:rect b="b" l="l" r="r" t="t"/>
              <a:pathLst>
                <a:path extrusionOk="0" h="6232" w="5097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869655" y="3031859"/>
              <a:ext cx="23087" cy="102897"/>
            </a:xfrm>
            <a:custGeom>
              <a:rect b="b" l="l" r="r" t="t"/>
              <a:pathLst>
                <a:path extrusionOk="0" h="3209" w="72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9"/>
          <p:cNvGrpSpPr/>
          <p:nvPr/>
        </p:nvGrpSpPr>
        <p:grpSpPr>
          <a:xfrm>
            <a:off x="6584290" y="1108001"/>
            <a:ext cx="1362474" cy="3060155"/>
            <a:chOff x="6619977" y="1567226"/>
            <a:chExt cx="1362474" cy="3060155"/>
          </a:xfrm>
        </p:grpSpPr>
        <p:sp>
          <p:nvSpPr>
            <p:cNvPr id="691" name="Google Shape;691;p39"/>
            <p:cNvSpPr/>
            <p:nvPr/>
          </p:nvSpPr>
          <p:spPr>
            <a:xfrm>
              <a:off x="7531842" y="4375543"/>
              <a:ext cx="433487" cy="251839"/>
            </a:xfrm>
            <a:custGeom>
              <a:rect b="b" l="l" r="r" t="t"/>
              <a:pathLst>
                <a:path extrusionOk="0" h="7854" w="13519">
                  <a:moveTo>
                    <a:pt x="12198" y="0"/>
                  </a:moveTo>
                  <a:lnTo>
                    <a:pt x="6634" y="668"/>
                  </a:lnTo>
                  <a:cubicBezTo>
                    <a:pt x="6634" y="668"/>
                    <a:pt x="7119" y="2055"/>
                    <a:pt x="4846" y="3743"/>
                  </a:cubicBezTo>
                  <a:cubicBezTo>
                    <a:pt x="4061" y="4294"/>
                    <a:pt x="3226" y="4762"/>
                    <a:pt x="2357" y="5146"/>
                  </a:cubicBezTo>
                  <a:cubicBezTo>
                    <a:pt x="285" y="6065"/>
                    <a:pt x="1" y="7853"/>
                    <a:pt x="1" y="7853"/>
                  </a:cubicBezTo>
                  <a:lnTo>
                    <a:pt x="13518" y="5146"/>
                  </a:lnTo>
                  <a:lnTo>
                    <a:pt x="12867" y="2640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7349167" y="2805769"/>
              <a:ext cx="633284" cy="1609984"/>
            </a:xfrm>
            <a:custGeom>
              <a:rect b="b" l="l" r="r" t="t"/>
              <a:pathLst>
                <a:path extrusionOk="0" h="50210" w="1975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02" y="6684"/>
                    <a:pt x="619" y="6750"/>
                    <a:pt x="619" y="6817"/>
                  </a:cubicBezTo>
                  <a:cubicBezTo>
                    <a:pt x="635" y="6984"/>
                    <a:pt x="669" y="7135"/>
                    <a:pt x="685" y="7302"/>
                  </a:cubicBezTo>
                  <a:cubicBezTo>
                    <a:pt x="1504" y="13350"/>
                    <a:pt x="2874" y="22958"/>
                    <a:pt x="3843" y="26533"/>
                  </a:cubicBezTo>
                  <a:cubicBezTo>
                    <a:pt x="5297" y="31913"/>
                    <a:pt x="11212" y="49975"/>
                    <a:pt x="11212" y="49975"/>
                  </a:cubicBezTo>
                  <a:lnTo>
                    <a:pt x="19750" y="50209"/>
                  </a:lnTo>
                  <a:cubicBezTo>
                    <a:pt x="19750" y="50209"/>
                    <a:pt x="14754" y="30460"/>
                    <a:pt x="13417" y="25965"/>
                  </a:cubicBezTo>
                  <a:cubicBezTo>
                    <a:pt x="12899" y="22974"/>
                    <a:pt x="11279" y="13501"/>
                    <a:pt x="10159" y="6867"/>
                  </a:cubicBez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7531842" y="4460195"/>
              <a:ext cx="433487" cy="167187"/>
            </a:xfrm>
            <a:custGeom>
              <a:rect b="b" l="l" r="r" t="t"/>
              <a:pathLst>
                <a:path extrusionOk="0" h="5214" w="13519">
                  <a:moveTo>
                    <a:pt x="12867" y="0"/>
                  </a:moveTo>
                  <a:lnTo>
                    <a:pt x="12869" y="8"/>
                  </a:lnTo>
                  <a:lnTo>
                    <a:pt x="12869" y="8"/>
                  </a:lnTo>
                  <a:cubicBezTo>
                    <a:pt x="12874" y="5"/>
                    <a:pt x="12878" y="3"/>
                    <a:pt x="12883" y="0"/>
                  </a:cubicBezTo>
                  <a:close/>
                  <a:moveTo>
                    <a:pt x="12869" y="8"/>
                  </a:moveTo>
                  <a:lnTo>
                    <a:pt x="12869" y="8"/>
                  </a:lnTo>
                  <a:cubicBezTo>
                    <a:pt x="11733" y="629"/>
                    <a:pt x="10079" y="1825"/>
                    <a:pt x="6952" y="2757"/>
                  </a:cubicBezTo>
                  <a:cubicBezTo>
                    <a:pt x="6350" y="2089"/>
                    <a:pt x="5632" y="1537"/>
                    <a:pt x="4846" y="1103"/>
                  </a:cubicBezTo>
                  <a:cubicBezTo>
                    <a:pt x="4061" y="1654"/>
                    <a:pt x="3226" y="2139"/>
                    <a:pt x="2357" y="2506"/>
                  </a:cubicBezTo>
                  <a:cubicBezTo>
                    <a:pt x="285" y="3425"/>
                    <a:pt x="1" y="5213"/>
                    <a:pt x="1" y="5213"/>
                  </a:cubicBezTo>
                  <a:lnTo>
                    <a:pt x="13518" y="2506"/>
                  </a:lnTo>
                  <a:lnTo>
                    <a:pt x="12869" y="8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7349167" y="2805769"/>
              <a:ext cx="325780" cy="220222"/>
            </a:xfrm>
            <a:custGeom>
              <a:rect b="b" l="l" r="r" t="t"/>
              <a:pathLst>
                <a:path extrusionOk="0" h="6868" w="1016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69" y="6717"/>
                    <a:pt x="752" y="6800"/>
                    <a:pt x="819" y="6867"/>
                  </a:cubicBezTo>
                  <a:lnTo>
                    <a:pt x="10159" y="6867"/>
                  </a:ln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40884" y="4372850"/>
              <a:ext cx="458658" cy="218074"/>
            </a:xfrm>
            <a:custGeom>
              <a:rect b="b" l="l" r="r" t="t"/>
              <a:pathLst>
                <a:path extrusionOk="0" h="6801" w="14304">
                  <a:moveTo>
                    <a:pt x="8923" y="1"/>
                  </a:moveTo>
                  <a:cubicBezTo>
                    <a:pt x="8923" y="1"/>
                    <a:pt x="8823" y="1454"/>
                    <a:pt x="6066" y="2139"/>
                  </a:cubicBezTo>
                  <a:cubicBezTo>
                    <a:pt x="5130" y="2340"/>
                    <a:pt x="4178" y="2457"/>
                    <a:pt x="3225" y="2457"/>
                  </a:cubicBezTo>
                  <a:cubicBezTo>
                    <a:pt x="970" y="2507"/>
                    <a:pt x="1" y="4061"/>
                    <a:pt x="1" y="4061"/>
                  </a:cubicBezTo>
                  <a:lnTo>
                    <a:pt x="13518" y="6801"/>
                  </a:lnTo>
                  <a:lnTo>
                    <a:pt x="13902" y="4228"/>
                  </a:lnTo>
                  <a:lnTo>
                    <a:pt x="14303" y="1521"/>
                  </a:lnTo>
                  <a:lnTo>
                    <a:pt x="892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88938" y="2814330"/>
              <a:ext cx="555622" cy="1667316"/>
            </a:xfrm>
            <a:custGeom>
              <a:rect b="b" l="l" r="r" t="t"/>
              <a:pathLst>
                <a:path extrusionOk="0" h="51998" w="17328">
                  <a:moveTo>
                    <a:pt x="8238" y="0"/>
                  </a:moveTo>
                  <a:cubicBezTo>
                    <a:pt x="8238" y="0"/>
                    <a:pt x="7653" y="2089"/>
                    <a:pt x="6851" y="5063"/>
                  </a:cubicBezTo>
                  <a:cubicBezTo>
                    <a:pt x="6718" y="5548"/>
                    <a:pt x="6584" y="6032"/>
                    <a:pt x="6450" y="6550"/>
                  </a:cubicBezTo>
                  <a:cubicBezTo>
                    <a:pt x="4863" y="12448"/>
                    <a:pt x="2758" y="20652"/>
                    <a:pt x="2306" y="24027"/>
                  </a:cubicBezTo>
                  <a:cubicBezTo>
                    <a:pt x="1555" y="29541"/>
                    <a:pt x="1" y="48489"/>
                    <a:pt x="1" y="48489"/>
                  </a:cubicBezTo>
                  <a:lnTo>
                    <a:pt x="7787" y="51997"/>
                  </a:lnTo>
                  <a:cubicBezTo>
                    <a:pt x="7787" y="51997"/>
                    <a:pt x="10828" y="31880"/>
                    <a:pt x="11346" y="27202"/>
                  </a:cubicBezTo>
                  <a:cubicBezTo>
                    <a:pt x="12081" y="24027"/>
                    <a:pt x="14537" y="13484"/>
                    <a:pt x="16074" y="6934"/>
                  </a:cubicBezTo>
                  <a:cubicBezTo>
                    <a:pt x="16091" y="6801"/>
                    <a:pt x="16124" y="6684"/>
                    <a:pt x="16158" y="6550"/>
                  </a:cubicBezTo>
                  <a:cubicBezTo>
                    <a:pt x="16843" y="3593"/>
                    <a:pt x="17327" y="1554"/>
                    <a:pt x="17327" y="1554"/>
                  </a:cubicBezTo>
                  <a:lnTo>
                    <a:pt x="17277" y="1538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7095758" y="2814330"/>
              <a:ext cx="348803" cy="210058"/>
            </a:xfrm>
            <a:custGeom>
              <a:rect b="b" l="l" r="r" t="t"/>
              <a:pathLst>
                <a:path extrusionOk="0" h="6551" w="10878">
                  <a:moveTo>
                    <a:pt x="1788" y="0"/>
                  </a:moveTo>
                  <a:cubicBezTo>
                    <a:pt x="1788" y="0"/>
                    <a:pt x="1203" y="2089"/>
                    <a:pt x="384" y="5063"/>
                  </a:cubicBezTo>
                  <a:cubicBezTo>
                    <a:pt x="268" y="5548"/>
                    <a:pt x="134" y="6032"/>
                    <a:pt x="0" y="6550"/>
                  </a:cubicBezTo>
                  <a:lnTo>
                    <a:pt x="9708" y="6550"/>
                  </a:lnTo>
                  <a:cubicBezTo>
                    <a:pt x="10393" y="3593"/>
                    <a:pt x="10877" y="1554"/>
                    <a:pt x="10877" y="1554"/>
                  </a:cubicBezTo>
                  <a:lnTo>
                    <a:pt x="10827" y="1538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640884" y="4440892"/>
              <a:ext cx="445800" cy="150032"/>
            </a:xfrm>
            <a:custGeom>
              <a:rect b="b" l="l" r="r" t="t"/>
              <a:pathLst>
                <a:path extrusionOk="0" h="4679" w="13903">
                  <a:moveTo>
                    <a:pt x="6066" y="1"/>
                  </a:moveTo>
                  <a:cubicBezTo>
                    <a:pt x="5130" y="218"/>
                    <a:pt x="4178" y="335"/>
                    <a:pt x="3225" y="335"/>
                  </a:cubicBezTo>
                  <a:cubicBezTo>
                    <a:pt x="970" y="385"/>
                    <a:pt x="1" y="1939"/>
                    <a:pt x="1" y="1939"/>
                  </a:cubicBezTo>
                  <a:lnTo>
                    <a:pt x="13518" y="4679"/>
                  </a:lnTo>
                  <a:lnTo>
                    <a:pt x="13902" y="2106"/>
                  </a:lnTo>
                  <a:lnTo>
                    <a:pt x="13902" y="2106"/>
                  </a:lnTo>
                  <a:cubicBezTo>
                    <a:pt x="12954" y="2204"/>
                    <a:pt x="11624" y="2484"/>
                    <a:pt x="9686" y="2484"/>
                  </a:cubicBezTo>
                  <a:cubicBezTo>
                    <a:pt x="8995" y="2484"/>
                    <a:pt x="8226" y="2449"/>
                    <a:pt x="7369" y="2356"/>
                  </a:cubicBezTo>
                  <a:cubicBezTo>
                    <a:pt x="7068" y="1504"/>
                    <a:pt x="6617" y="719"/>
                    <a:pt x="606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7558648" y="2001034"/>
              <a:ext cx="334887" cy="994400"/>
            </a:xfrm>
            <a:custGeom>
              <a:rect b="b" l="l" r="r" t="t"/>
              <a:pathLst>
                <a:path extrusionOk="0" h="31012" w="10444">
                  <a:moveTo>
                    <a:pt x="0" y="1"/>
                  </a:moveTo>
                  <a:lnTo>
                    <a:pt x="8639" y="31012"/>
                  </a:lnTo>
                  <a:lnTo>
                    <a:pt x="10443" y="31012"/>
                  </a:lnTo>
                  <a:lnTo>
                    <a:pt x="1604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619977" y="2766650"/>
              <a:ext cx="250235" cy="250235"/>
            </a:xfrm>
            <a:custGeom>
              <a:rect b="b" l="l" r="r" t="t"/>
              <a:pathLst>
                <a:path extrusionOk="0" h="7804" w="7804">
                  <a:moveTo>
                    <a:pt x="5548" y="0"/>
                  </a:moveTo>
                  <a:lnTo>
                    <a:pt x="3710" y="2356"/>
                  </a:lnTo>
                  <a:cubicBezTo>
                    <a:pt x="3519" y="2301"/>
                    <a:pt x="3328" y="2278"/>
                    <a:pt x="3143" y="2278"/>
                  </a:cubicBezTo>
                  <a:cubicBezTo>
                    <a:pt x="2372" y="2278"/>
                    <a:pt x="1687" y="2676"/>
                    <a:pt x="1404" y="2824"/>
                  </a:cubicBezTo>
                  <a:cubicBezTo>
                    <a:pt x="1087" y="3008"/>
                    <a:pt x="85" y="4144"/>
                    <a:pt x="419" y="4311"/>
                  </a:cubicBezTo>
                  <a:cubicBezTo>
                    <a:pt x="446" y="4325"/>
                    <a:pt x="478" y="4331"/>
                    <a:pt x="514" y="4331"/>
                  </a:cubicBezTo>
                  <a:cubicBezTo>
                    <a:pt x="924" y="4331"/>
                    <a:pt x="1856" y="3526"/>
                    <a:pt x="1856" y="3526"/>
                  </a:cubicBezTo>
                  <a:lnTo>
                    <a:pt x="2524" y="3292"/>
                  </a:lnTo>
                  <a:lnTo>
                    <a:pt x="2524" y="3292"/>
                  </a:lnTo>
                  <a:cubicBezTo>
                    <a:pt x="2524" y="3292"/>
                    <a:pt x="1" y="5832"/>
                    <a:pt x="118" y="6266"/>
                  </a:cubicBezTo>
                  <a:cubicBezTo>
                    <a:pt x="132" y="6326"/>
                    <a:pt x="169" y="6352"/>
                    <a:pt x="222" y="6352"/>
                  </a:cubicBezTo>
                  <a:cubicBezTo>
                    <a:pt x="646" y="6352"/>
                    <a:pt x="2146" y="4702"/>
                    <a:pt x="2353" y="4702"/>
                  </a:cubicBezTo>
                  <a:cubicBezTo>
                    <a:pt x="2363" y="4702"/>
                    <a:pt x="2370" y="4705"/>
                    <a:pt x="2374" y="4712"/>
                  </a:cubicBezTo>
                  <a:cubicBezTo>
                    <a:pt x="2457" y="4879"/>
                    <a:pt x="435" y="6483"/>
                    <a:pt x="352" y="6884"/>
                  </a:cubicBezTo>
                  <a:cubicBezTo>
                    <a:pt x="297" y="7105"/>
                    <a:pt x="358" y="7189"/>
                    <a:pt x="478" y="7189"/>
                  </a:cubicBezTo>
                  <a:cubicBezTo>
                    <a:pt x="575" y="7189"/>
                    <a:pt x="711" y="7134"/>
                    <a:pt x="853" y="7051"/>
                  </a:cubicBezTo>
                  <a:cubicBezTo>
                    <a:pt x="1179" y="6872"/>
                    <a:pt x="2746" y="5261"/>
                    <a:pt x="2977" y="5261"/>
                  </a:cubicBezTo>
                  <a:cubicBezTo>
                    <a:pt x="2983" y="5261"/>
                    <a:pt x="2988" y="5262"/>
                    <a:pt x="2992" y="5264"/>
                  </a:cubicBezTo>
                  <a:cubicBezTo>
                    <a:pt x="3159" y="5364"/>
                    <a:pt x="853" y="7202"/>
                    <a:pt x="1087" y="7553"/>
                  </a:cubicBezTo>
                  <a:cubicBezTo>
                    <a:pt x="1103" y="7579"/>
                    <a:pt x="1130" y="7591"/>
                    <a:pt x="1165" y="7591"/>
                  </a:cubicBezTo>
                  <a:cubicBezTo>
                    <a:pt x="1599" y="7591"/>
                    <a:pt x="3369" y="5795"/>
                    <a:pt x="3612" y="5795"/>
                  </a:cubicBezTo>
                  <a:cubicBezTo>
                    <a:pt x="3618" y="5795"/>
                    <a:pt x="3623" y="5796"/>
                    <a:pt x="3627" y="5798"/>
                  </a:cubicBezTo>
                  <a:cubicBezTo>
                    <a:pt x="3811" y="5898"/>
                    <a:pt x="1321" y="7736"/>
                    <a:pt x="1789" y="7803"/>
                  </a:cubicBezTo>
                  <a:cubicBezTo>
                    <a:pt x="1792" y="7804"/>
                    <a:pt x="1795" y="7804"/>
                    <a:pt x="1799" y="7804"/>
                  </a:cubicBezTo>
                  <a:cubicBezTo>
                    <a:pt x="2110" y="7804"/>
                    <a:pt x="4385" y="6405"/>
                    <a:pt x="4913" y="5431"/>
                  </a:cubicBezTo>
                  <a:lnTo>
                    <a:pt x="7804" y="260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733038" y="2022902"/>
              <a:ext cx="614622" cy="894870"/>
            </a:xfrm>
            <a:custGeom>
              <a:rect b="b" l="l" r="r" t="t"/>
              <a:pathLst>
                <a:path extrusionOk="0" h="27908" w="19168">
                  <a:moveTo>
                    <a:pt x="15795" y="1"/>
                  </a:moveTo>
                  <a:cubicBezTo>
                    <a:pt x="15048" y="1"/>
                    <a:pt x="14315" y="341"/>
                    <a:pt x="13768" y="1174"/>
                  </a:cubicBezTo>
                  <a:cubicBezTo>
                    <a:pt x="11997" y="3847"/>
                    <a:pt x="9290" y="12168"/>
                    <a:pt x="9290" y="12168"/>
                  </a:cubicBezTo>
                  <a:lnTo>
                    <a:pt x="0" y="23296"/>
                  </a:lnTo>
                  <a:lnTo>
                    <a:pt x="3994" y="27907"/>
                  </a:lnTo>
                  <a:cubicBezTo>
                    <a:pt x="3994" y="27907"/>
                    <a:pt x="13117" y="20021"/>
                    <a:pt x="15239" y="17030"/>
                  </a:cubicBezTo>
                  <a:cubicBezTo>
                    <a:pt x="17361" y="14056"/>
                    <a:pt x="19032" y="4833"/>
                    <a:pt x="19098" y="3329"/>
                  </a:cubicBezTo>
                  <a:cubicBezTo>
                    <a:pt x="19167" y="1661"/>
                    <a:pt x="17447" y="1"/>
                    <a:pt x="157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7040574" y="1993017"/>
              <a:ext cx="716332" cy="950984"/>
            </a:xfrm>
            <a:custGeom>
              <a:rect b="b" l="l" r="r" t="t"/>
              <a:pathLst>
                <a:path extrusionOk="0" h="29658" w="22340">
                  <a:moveTo>
                    <a:pt x="14787" y="0"/>
                  </a:moveTo>
                  <a:cubicBezTo>
                    <a:pt x="12515" y="0"/>
                    <a:pt x="7837" y="117"/>
                    <a:pt x="7703" y="117"/>
                  </a:cubicBezTo>
                  <a:cubicBezTo>
                    <a:pt x="7703" y="117"/>
                    <a:pt x="7302" y="167"/>
                    <a:pt x="6767" y="268"/>
                  </a:cubicBezTo>
                  <a:cubicBezTo>
                    <a:pt x="5932" y="435"/>
                    <a:pt x="4595" y="969"/>
                    <a:pt x="4177" y="2106"/>
                  </a:cubicBezTo>
                  <a:cubicBezTo>
                    <a:pt x="3743" y="3292"/>
                    <a:pt x="4044" y="16208"/>
                    <a:pt x="4044" y="16208"/>
                  </a:cubicBezTo>
                  <a:cubicBezTo>
                    <a:pt x="4027" y="16274"/>
                    <a:pt x="986" y="25147"/>
                    <a:pt x="0" y="29641"/>
                  </a:cubicBezTo>
                  <a:lnTo>
                    <a:pt x="0" y="29658"/>
                  </a:lnTo>
                  <a:lnTo>
                    <a:pt x="21855" y="29658"/>
                  </a:lnTo>
                  <a:cubicBezTo>
                    <a:pt x="21855" y="29658"/>
                    <a:pt x="21153" y="25130"/>
                    <a:pt x="20468" y="21671"/>
                  </a:cubicBezTo>
                  <a:cubicBezTo>
                    <a:pt x="19967" y="19182"/>
                    <a:pt x="19967" y="16625"/>
                    <a:pt x="20485" y="14152"/>
                  </a:cubicBezTo>
                  <a:cubicBezTo>
                    <a:pt x="21421" y="9725"/>
                    <a:pt x="22340" y="4495"/>
                    <a:pt x="21287" y="2707"/>
                  </a:cubicBezTo>
                  <a:cubicBezTo>
                    <a:pt x="20451" y="1304"/>
                    <a:pt x="19148" y="802"/>
                    <a:pt x="17761" y="518"/>
                  </a:cubicBezTo>
                  <a:cubicBezTo>
                    <a:pt x="17227" y="401"/>
                    <a:pt x="16692" y="334"/>
                    <a:pt x="16157" y="251"/>
                  </a:cubicBezTo>
                  <a:cubicBezTo>
                    <a:pt x="15990" y="234"/>
                    <a:pt x="15823" y="201"/>
                    <a:pt x="15656" y="184"/>
                  </a:cubicBezTo>
                  <a:cubicBezTo>
                    <a:pt x="15355" y="134"/>
                    <a:pt x="15071" y="67"/>
                    <a:pt x="1478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7396848" y="2305908"/>
              <a:ext cx="136116" cy="156605"/>
            </a:xfrm>
            <a:custGeom>
              <a:rect b="b" l="l" r="r" t="t"/>
              <a:pathLst>
                <a:path extrusionOk="0" h="4884" w="4245">
                  <a:moveTo>
                    <a:pt x="0" y="0"/>
                  </a:moveTo>
                  <a:lnTo>
                    <a:pt x="0" y="3409"/>
                  </a:lnTo>
                  <a:cubicBezTo>
                    <a:pt x="0" y="3409"/>
                    <a:pt x="84" y="4394"/>
                    <a:pt x="1421" y="4779"/>
                  </a:cubicBezTo>
                  <a:cubicBezTo>
                    <a:pt x="1681" y="4851"/>
                    <a:pt x="1938" y="4883"/>
                    <a:pt x="2184" y="4883"/>
                  </a:cubicBezTo>
                  <a:cubicBezTo>
                    <a:pt x="3185" y="4883"/>
                    <a:pt x="4003" y="4349"/>
                    <a:pt x="4111" y="3826"/>
                  </a:cubicBezTo>
                  <a:cubicBezTo>
                    <a:pt x="4244" y="3125"/>
                    <a:pt x="4161" y="167"/>
                    <a:pt x="4161" y="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7333103" y="2941853"/>
              <a:ext cx="581306" cy="382535"/>
            </a:xfrm>
            <a:custGeom>
              <a:rect b="b" l="l" r="r" t="t"/>
              <a:pathLst>
                <a:path extrusionOk="0" h="11930" w="18129">
                  <a:moveTo>
                    <a:pt x="1203" y="0"/>
                  </a:moveTo>
                  <a:cubicBezTo>
                    <a:pt x="518" y="50"/>
                    <a:pt x="0" y="635"/>
                    <a:pt x="17" y="1303"/>
                  </a:cubicBezTo>
                  <a:lnTo>
                    <a:pt x="184" y="10660"/>
                  </a:lnTo>
                  <a:cubicBezTo>
                    <a:pt x="201" y="11362"/>
                    <a:pt x="769" y="11930"/>
                    <a:pt x="1470" y="11930"/>
                  </a:cubicBezTo>
                  <a:lnTo>
                    <a:pt x="16842" y="11930"/>
                  </a:lnTo>
                  <a:cubicBezTo>
                    <a:pt x="17461" y="11930"/>
                    <a:pt x="18012" y="11462"/>
                    <a:pt x="18112" y="10844"/>
                  </a:cubicBezTo>
                  <a:cubicBezTo>
                    <a:pt x="18129" y="10777"/>
                    <a:pt x="18129" y="10710"/>
                    <a:pt x="18129" y="10627"/>
                  </a:cubicBezTo>
                  <a:lnTo>
                    <a:pt x="18129" y="1287"/>
                  </a:lnTo>
                  <a:cubicBezTo>
                    <a:pt x="18129" y="568"/>
                    <a:pt x="17544" y="0"/>
                    <a:pt x="1684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7371132" y="2941853"/>
              <a:ext cx="543277" cy="347713"/>
            </a:xfrm>
            <a:custGeom>
              <a:rect b="b" l="l" r="r" t="t"/>
              <a:pathLst>
                <a:path extrusionOk="0" h="10844" w="16943">
                  <a:moveTo>
                    <a:pt x="17" y="0"/>
                  </a:moveTo>
                  <a:cubicBezTo>
                    <a:pt x="0" y="84"/>
                    <a:pt x="0" y="167"/>
                    <a:pt x="0" y="234"/>
                  </a:cubicBezTo>
                  <a:lnTo>
                    <a:pt x="151" y="10176"/>
                  </a:lnTo>
                  <a:cubicBezTo>
                    <a:pt x="151" y="10543"/>
                    <a:pt x="452" y="10844"/>
                    <a:pt x="836" y="10844"/>
                  </a:cubicBezTo>
                  <a:lnTo>
                    <a:pt x="16926" y="10844"/>
                  </a:lnTo>
                  <a:cubicBezTo>
                    <a:pt x="16943" y="10777"/>
                    <a:pt x="16943" y="10710"/>
                    <a:pt x="16943" y="10627"/>
                  </a:cubicBezTo>
                  <a:lnTo>
                    <a:pt x="16943" y="1287"/>
                  </a:lnTo>
                  <a:cubicBezTo>
                    <a:pt x="16943" y="568"/>
                    <a:pt x="16358" y="0"/>
                    <a:pt x="15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7336854" y="2001034"/>
              <a:ext cx="273258" cy="971377"/>
            </a:xfrm>
            <a:custGeom>
              <a:rect b="b" l="l" r="r" t="t"/>
              <a:pathLst>
                <a:path extrusionOk="0" h="30294" w="8522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404" y="30293"/>
                  </a:lnTo>
                  <a:cubicBezTo>
                    <a:pt x="1738" y="30293"/>
                    <a:pt x="2038" y="30060"/>
                    <a:pt x="2105" y="29725"/>
                  </a:cubicBezTo>
                  <a:lnTo>
                    <a:pt x="2172" y="2939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7219497" y="1567226"/>
              <a:ext cx="338638" cy="337965"/>
            </a:xfrm>
            <a:custGeom>
              <a:rect b="b" l="l" r="r" t="t"/>
              <a:pathLst>
                <a:path extrusionOk="0" h="10540" w="10561">
                  <a:moveTo>
                    <a:pt x="4185" y="0"/>
                  </a:moveTo>
                  <a:cubicBezTo>
                    <a:pt x="3539" y="0"/>
                    <a:pt x="2902" y="109"/>
                    <a:pt x="2307" y="364"/>
                  </a:cubicBezTo>
                  <a:cubicBezTo>
                    <a:pt x="1003" y="898"/>
                    <a:pt x="1" y="2235"/>
                    <a:pt x="135" y="3638"/>
                  </a:cubicBezTo>
                  <a:cubicBezTo>
                    <a:pt x="151" y="3722"/>
                    <a:pt x="168" y="3789"/>
                    <a:pt x="168" y="3872"/>
                  </a:cubicBezTo>
                  <a:cubicBezTo>
                    <a:pt x="569" y="6629"/>
                    <a:pt x="2891" y="9169"/>
                    <a:pt x="5531" y="9988"/>
                  </a:cubicBezTo>
                  <a:lnTo>
                    <a:pt x="7035" y="10539"/>
                  </a:lnTo>
                  <a:cubicBezTo>
                    <a:pt x="7018" y="9704"/>
                    <a:pt x="7503" y="8952"/>
                    <a:pt x="8071" y="8317"/>
                  </a:cubicBezTo>
                  <a:cubicBezTo>
                    <a:pt x="8155" y="8217"/>
                    <a:pt x="8238" y="8133"/>
                    <a:pt x="8322" y="8050"/>
                  </a:cubicBezTo>
                  <a:cubicBezTo>
                    <a:pt x="8990" y="7364"/>
                    <a:pt x="9742" y="6713"/>
                    <a:pt x="10110" y="5827"/>
                  </a:cubicBezTo>
                  <a:cubicBezTo>
                    <a:pt x="10561" y="4691"/>
                    <a:pt x="10243" y="3321"/>
                    <a:pt x="9475" y="2352"/>
                  </a:cubicBezTo>
                  <a:cubicBezTo>
                    <a:pt x="8723" y="1383"/>
                    <a:pt x="7587" y="748"/>
                    <a:pt x="6417" y="380"/>
                  </a:cubicBezTo>
                  <a:cubicBezTo>
                    <a:pt x="5698" y="147"/>
                    <a:pt x="4936" y="0"/>
                    <a:pt x="4185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225397" y="1632992"/>
              <a:ext cx="279158" cy="272200"/>
            </a:xfrm>
            <a:custGeom>
              <a:rect b="b" l="l" r="r" t="t"/>
              <a:pathLst>
                <a:path extrusionOk="0" h="8489" w="8706">
                  <a:moveTo>
                    <a:pt x="1070" y="0"/>
                  </a:moveTo>
                  <a:lnTo>
                    <a:pt x="1070" y="17"/>
                  </a:lnTo>
                  <a:cubicBezTo>
                    <a:pt x="184" y="1069"/>
                    <a:pt x="1" y="2540"/>
                    <a:pt x="602" y="3776"/>
                  </a:cubicBezTo>
                  <a:cubicBezTo>
                    <a:pt x="1538" y="5714"/>
                    <a:pt x="3342" y="7318"/>
                    <a:pt x="5347" y="7937"/>
                  </a:cubicBezTo>
                  <a:lnTo>
                    <a:pt x="6851" y="8488"/>
                  </a:lnTo>
                  <a:cubicBezTo>
                    <a:pt x="6834" y="7369"/>
                    <a:pt x="7252" y="6333"/>
                    <a:pt x="7770" y="5380"/>
                  </a:cubicBezTo>
                  <a:cubicBezTo>
                    <a:pt x="8255" y="4495"/>
                    <a:pt x="8706" y="3659"/>
                    <a:pt x="8338" y="2607"/>
                  </a:cubicBezTo>
                  <a:cubicBezTo>
                    <a:pt x="8138" y="2072"/>
                    <a:pt x="7670" y="1437"/>
                    <a:pt x="7102" y="1237"/>
                  </a:cubicBezTo>
                  <a:cubicBezTo>
                    <a:pt x="6871" y="1158"/>
                    <a:pt x="6617" y="1128"/>
                    <a:pt x="6356" y="1128"/>
                  </a:cubicBezTo>
                  <a:cubicBezTo>
                    <a:pt x="5843" y="1128"/>
                    <a:pt x="5300" y="1243"/>
                    <a:pt x="4846" y="1320"/>
                  </a:cubicBezTo>
                  <a:cubicBezTo>
                    <a:pt x="4360" y="1397"/>
                    <a:pt x="3866" y="1475"/>
                    <a:pt x="3380" y="1475"/>
                  </a:cubicBezTo>
                  <a:cubicBezTo>
                    <a:pt x="3131" y="1475"/>
                    <a:pt x="2884" y="1455"/>
                    <a:pt x="2641" y="1404"/>
                  </a:cubicBezTo>
                  <a:cubicBezTo>
                    <a:pt x="1922" y="1237"/>
                    <a:pt x="1220" y="735"/>
                    <a:pt x="1070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257558" y="1993017"/>
              <a:ext cx="285058" cy="202555"/>
            </a:xfrm>
            <a:custGeom>
              <a:rect b="b" l="l" r="r" t="t"/>
              <a:pathLst>
                <a:path extrusionOk="0" h="6317" w="8890">
                  <a:moveTo>
                    <a:pt x="8020" y="0"/>
                  </a:moveTo>
                  <a:cubicBezTo>
                    <a:pt x="5748" y="0"/>
                    <a:pt x="1086" y="117"/>
                    <a:pt x="936" y="117"/>
                  </a:cubicBezTo>
                  <a:cubicBezTo>
                    <a:pt x="936" y="117"/>
                    <a:pt x="535" y="167"/>
                    <a:pt x="0" y="268"/>
                  </a:cubicBezTo>
                  <a:cubicBezTo>
                    <a:pt x="501" y="2139"/>
                    <a:pt x="1604" y="5848"/>
                    <a:pt x="2707" y="6316"/>
                  </a:cubicBezTo>
                  <a:cubicBezTo>
                    <a:pt x="4495" y="6132"/>
                    <a:pt x="7686" y="2624"/>
                    <a:pt x="8889" y="184"/>
                  </a:cubicBezTo>
                  <a:cubicBezTo>
                    <a:pt x="8588" y="134"/>
                    <a:pt x="8304" y="67"/>
                    <a:pt x="80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7220587" y="1660824"/>
              <a:ext cx="301122" cy="502042"/>
            </a:xfrm>
            <a:custGeom>
              <a:rect b="b" l="l" r="r" t="t"/>
              <a:pathLst>
                <a:path extrusionOk="0" h="15657" w="9391">
                  <a:moveTo>
                    <a:pt x="1170" y="1"/>
                  </a:moveTo>
                  <a:cubicBezTo>
                    <a:pt x="869" y="318"/>
                    <a:pt x="669" y="887"/>
                    <a:pt x="635" y="2006"/>
                  </a:cubicBezTo>
                  <a:cubicBezTo>
                    <a:pt x="735" y="4028"/>
                    <a:pt x="0" y="3560"/>
                    <a:pt x="17" y="4044"/>
                  </a:cubicBezTo>
                  <a:cubicBezTo>
                    <a:pt x="34" y="4262"/>
                    <a:pt x="502" y="4312"/>
                    <a:pt x="602" y="4913"/>
                  </a:cubicBezTo>
                  <a:cubicBezTo>
                    <a:pt x="719" y="5665"/>
                    <a:pt x="719" y="6501"/>
                    <a:pt x="936" y="6684"/>
                  </a:cubicBezTo>
                  <a:cubicBezTo>
                    <a:pt x="1144" y="6870"/>
                    <a:pt x="1523" y="6963"/>
                    <a:pt x="2012" y="6963"/>
                  </a:cubicBezTo>
                  <a:cubicBezTo>
                    <a:pt x="2272" y="6963"/>
                    <a:pt x="2562" y="6937"/>
                    <a:pt x="2874" y="6885"/>
                  </a:cubicBezTo>
                  <a:cubicBezTo>
                    <a:pt x="2958" y="6868"/>
                    <a:pt x="3041" y="6851"/>
                    <a:pt x="3141" y="6835"/>
                  </a:cubicBezTo>
                  <a:cubicBezTo>
                    <a:pt x="3152" y="6834"/>
                    <a:pt x="3163" y="6834"/>
                    <a:pt x="3173" y="6834"/>
                  </a:cubicBezTo>
                  <a:cubicBezTo>
                    <a:pt x="3773" y="6834"/>
                    <a:pt x="3676" y="8259"/>
                    <a:pt x="3693" y="8489"/>
                  </a:cubicBezTo>
                  <a:cubicBezTo>
                    <a:pt x="3726" y="8740"/>
                    <a:pt x="3843" y="9425"/>
                    <a:pt x="3359" y="9959"/>
                  </a:cubicBezTo>
                  <a:cubicBezTo>
                    <a:pt x="3025" y="10327"/>
                    <a:pt x="2089" y="10477"/>
                    <a:pt x="2089" y="10477"/>
                  </a:cubicBezTo>
                  <a:cubicBezTo>
                    <a:pt x="2089" y="10477"/>
                    <a:pt x="3158" y="15423"/>
                    <a:pt x="4144" y="15657"/>
                  </a:cubicBezTo>
                  <a:cubicBezTo>
                    <a:pt x="5497" y="15105"/>
                    <a:pt x="8488" y="12081"/>
                    <a:pt x="9390" y="10427"/>
                  </a:cubicBezTo>
                  <a:cubicBezTo>
                    <a:pt x="8371" y="10093"/>
                    <a:pt x="7753" y="9308"/>
                    <a:pt x="7436" y="8339"/>
                  </a:cubicBezTo>
                  <a:cubicBezTo>
                    <a:pt x="7101" y="7369"/>
                    <a:pt x="7001" y="4045"/>
                    <a:pt x="7001" y="4044"/>
                  </a:cubicBezTo>
                  <a:lnTo>
                    <a:pt x="7001" y="4044"/>
                  </a:lnTo>
                  <a:cubicBezTo>
                    <a:pt x="7001" y="4044"/>
                    <a:pt x="7077" y="4082"/>
                    <a:pt x="7217" y="4082"/>
                  </a:cubicBezTo>
                  <a:cubicBezTo>
                    <a:pt x="7339" y="4082"/>
                    <a:pt x="7509" y="4053"/>
                    <a:pt x="7720" y="3944"/>
                  </a:cubicBezTo>
                  <a:cubicBezTo>
                    <a:pt x="8171" y="3710"/>
                    <a:pt x="8538" y="1588"/>
                    <a:pt x="7803" y="1421"/>
                  </a:cubicBezTo>
                  <a:cubicBezTo>
                    <a:pt x="7718" y="1400"/>
                    <a:pt x="7636" y="1390"/>
                    <a:pt x="7557" y="1390"/>
                  </a:cubicBezTo>
                  <a:cubicBezTo>
                    <a:pt x="7009" y="1390"/>
                    <a:pt x="6638" y="1889"/>
                    <a:pt x="6433" y="2708"/>
                  </a:cubicBezTo>
                  <a:cubicBezTo>
                    <a:pt x="5748" y="2123"/>
                    <a:pt x="5548" y="1922"/>
                    <a:pt x="4645" y="1605"/>
                  </a:cubicBezTo>
                  <a:cubicBezTo>
                    <a:pt x="3893" y="1338"/>
                    <a:pt x="1738" y="1538"/>
                    <a:pt x="1420" y="953"/>
                  </a:cubicBezTo>
                  <a:cubicBezTo>
                    <a:pt x="1170" y="536"/>
                    <a:pt x="1220" y="118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7287538" y="1770134"/>
              <a:ext cx="234171" cy="392732"/>
            </a:xfrm>
            <a:custGeom>
              <a:rect b="b" l="l" r="r" t="t"/>
              <a:pathLst>
                <a:path extrusionOk="0" h="12248" w="7303">
                  <a:moveTo>
                    <a:pt x="4462" y="1"/>
                  </a:moveTo>
                  <a:cubicBezTo>
                    <a:pt x="4412" y="318"/>
                    <a:pt x="4345" y="518"/>
                    <a:pt x="4312" y="669"/>
                  </a:cubicBezTo>
                  <a:cubicBezTo>
                    <a:pt x="3643" y="2774"/>
                    <a:pt x="1755" y="3309"/>
                    <a:pt x="1053" y="3426"/>
                  </a:cubicBezTo>
                  <a:cubicBezTo>
                    <a:pt x="1064" y="3425"/>
                    <a:pt x="1075" y="3425"/>
                    <a:pt x="1085" y="3425"/>
                  </a:cubicBezTo>
                  <a:cubicBezTo>
                    <a:pt x="1685" y="3425"/>
                    <a:pt x="1588" y="4850"/>
                    <a:pt x="1605" y="5080"/>
                  </a:cubicBezTo>
                  <a:cubicBezTo>
                    <a:pt x="1638" y="5331"/>
                    <a:pt x="1638" y="6032"/>
                    <a:pt x="1271" y="6550"/>
                  </a:cubicBezTo>
                  <a:cubicBezTo>
                    <a:pt x="987" y="6951"/>
                    <a:pt x="1" y="7068"/>
                    <a:pt x="1" y="7068"/>
                  </a:cubicBezTo>
                  <a:cubicBezTo>
                    <a:pt x="1" y="7068"/>
                    <a:pt x="1070" y="12014"/>
                    <a:pt x="2056" y="12248"/>
                  </a:cubicBezTo>
                  <a:cubicBezTo>
                    <a:pt x="3409" y="11696"/>
                    <a:pt x="6400" y="8672"/>
                    <a:pt x="7302" y="7018"/>
                  </a:cubicBezTo>
                  <a:cubicBezTo>
                    <a:pt x="6283" y="6684"/>
                    <a:pt x="5665" y="5899"/>
                    <a:pt x="5348" y="4930"/>
                  </a:cubicBezTo>
                  <a:cubicBezTo>
                    <a:pt x="5013" y="3960"/>
                    <a:pt x="4913" y="635"/>
                    <a:pt x="4913" y="635"/>
                  </a:cubicBezTo>
                  <a:cubicBezTo>
                    <a:pt x="4913" y="635"/>
                    <a:pt x="4562" y="535"/>
                    <a:pt x="446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438084" y="1720176"/>
              <a:ext cx="32738" cy="53741"/>
            </a:xfrm>
            <a:custGeom>
              <a:rect b="b" l="l" r="r" t="t"/>
              <a:pathLst>
                <a:path extrusionOk="0" h="1676" w="1021">
                  <a:moveTo>
                    <a:pt x="807" y="1"/>
                  </a:moveTo>
                  <a:cubicBezTo>
                    <a:pt x="727" y="1"/>
                    <a:pt x="624" y="30"/>
                    <a:pt x="502" y="122"/>
                  </a:cubicBezTo>
                  <a:cubicBezTo>
                    <a:pt x="68" y="439"/>
                    <a:pt x="1" y="1675"/>
                    <a:pt x="452" y="1675"/>
                  </a:cubicBezTo>
                  <a:cubicBezTo>
                    <a:pt x="920" y="1675"/>
                    <a:pt x="937" y="907"/>
                    <a:pt x="619" y="823"/>
                  </a:cubicBezTo>
                  <a:cubicBezTo>
                    <a:pt x="552" y="807"/>
                    <a:pt x="485" y="790"/>
                    <a:pt x="419" y="790"/>
                  </a:cubicBezTo>
                  <a:cubicBezTo>
                    <a:pt x="419" y="790"/>
                    <a:pt x="484" y="88"/>
                    <a:pt x="1002" y="88"/>
                  </a:cubicBezTo>
                  <a:cubicBezTo>
                    <a:pt x="1008" y="88"/>
                    <a:pt x="1014" y="88"/>
                    <a:pt x="1020" y="88"/>
                  </a:cubicBezTo>
                  <a:cubicBezTo>
                    <a:pt x="1020" y="88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7260764" y="1738838"/>
              <a:ext cx="23600" cy="23824"/>
            </a:xfrm>
            <a:custGeom>
              <a:rect b="b" l="l" r="r" t="t"/>
              <a:pathLst>
                <a:path extrusionOk="0" h="743" w="736">
                  <a:moveTo>
                    <a:pt x="405" y="1"/>
                  </a:moveTo>
                  <a:cubicBezTo>
                    <a:pt x="387" y="1"/>
                    <a:pt x="369" y="3"/>
                    <a:pt x="351" y="7"/>
                  </a:cubicBezTo>
                  <a:cubicBezTo>
                    <a:pt x="318" y="7"/>
                    <a:pt x="268" y="7"/>
                    <a:pt x="218" y="41"/>
                  </a:cubicBezTo>
                  <a:cubicBezTo>
                    <a:pt x="84" y="91"/>
                    <a:pt x="0" y="225"/>
                    <a:pt x="0" y="375"/>
                  </a:cubicBezTo>
                  <a:cubicBezTo>
                    <a:pt x="0" y="408"/>
                    <a:pt x="0" y="442"/>
                    <a:pt x="17" y="475"/>
                  </a:cubicBezTo>
                  <a:cubicBezTo>
                    <a:pt x="34" y="525"/>
                    <a:pt x="67" y="592"/>
                    <a:pt x="117" y="642"/>
                  </a:cubicBezTo>
                  <a:lnTo>
                    <a:pt x="184" y="692"/>
                  </a:lnTo>
                  <a:cubicBezTo>
                    <a:pt x="251" y="726"/>
                    <a:pt x="301" y="743"/>
                    <a:pt x="368" y="743"/>
                  </a:cubicBezTo>
                  <a:cubicBezTo>
                    <a:pt x="418" y="743"/>
                    <a:pt x="468" y="726"/>
                    <a:pt x="518" y="709"/>
                  </a:cubicBezTo>
                  <a:cubicBezTo>
                    <a:pt x="652" y="642"/>
                    <a:pt x="736" y="509"/>
                    <a:pt x="736" y="358"/>
                  </a:cubicBezTo>
                  <a:lnTo>
                    <a:pt x="719" y="275"/>
                  </a:lnTo>
                  <a:cubicBezTo>
                    <a:pt x="702" y="208"/>
                    <a:pt x="669" y="141"/>
                    <a:pt x="619" y="108"/>
                  </a:cubicBezTo>
                  <a:cubicBezTo>
                    <a:pt x="602" y="91"/>
                    <a:pt x="569" y="58"/>
                    <a:pt x="535" y="41"/>
                  </a:cubicBezTo>
                  <a:cubicBezTo>
                    <a:pt x="498" y="16"/>
                    <a:pt x="453" y="1"/>
                    <a:pt x="40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7251658" y="1813005"/>
              <a:ext cx="48258" cy="23247"/>
            </a:xfrm>
            <a:custGeom>
              <a:rect b="b" l="l" r="r" t="t"/>
              <a:pathLst>
                <a:path extrusionOk="0" h="725" w="1505">
                  <a:moveTo>
                    <a:pt x="1504" y="0"/>
                  </a:moveTo>
                  <a:lnTo>
                    <a:pt x="1504" y="0"/>
                  </a:lnTo>
                  <a:cubicBezTo>
                    <a:pt x="1270" y="100"/>
                    <a:pt x="1036" y="167"/>
                    <a:pt x="786" y="201"/>
                  </a:cubicBezTo>
                  <a:cubicBezTo>
                    <a:pt x="335" y="251"/>
                    <a:pt x="0" y="268"/>
                    <a:pt x="0" y="268"/>
                  </a:cubicBezTo>
                  <a:cubicBezTo>
                    <a:pt x="0" y="268"/>
                    <a:pt x="310" y="725"/>
                    <a:pt x="749" y="725"/>
                  </a:cubicBezTo>
                  <a:cubicBezTo>
                    <a:pt x="778" y="725"/>
                    <a:pt x="806" y="723"/>
                    <a:pt x="836" y="719"/>
                  </a:cubicBezTo>
                  <a:cubicBezTo>
                    <a:pt x="1187" y="669"/>
                    <a:pt x="1471" y="368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258071" y="1715463"/>
              <a:ext cx="38093" cy="18277"/>
            </a:xfrm>
            <a:custGeom>
              <a:rect b="b" l="l" r="r" t="t"/>
              <a:pathLst>
                <a:path extrusionOk="0" h="570" w="1188">
                  <a:moveTo>
                    <a:pt x="565" y="1"/>
                  </a:moveTo>
                  <a:cubicBezTo>
                    <a:pt x="257" y="1"/>
                    <a:pt x="1" y="369"/>
                    <a:pt x="1" y="369"/>
                  </a:cubicBezTo>
                  <a:cubicBezTo>
                    <a:pt x="130" y="336"/>
                    <a:pt x="260" y="318"/>
                    <a:pt x="385" y="318"/>
                  </a:cubicBezTo>
                  <a:cubicBezTo>
                    <a:pt x="453" y="318"/>
                    <a:pt x="521" y="324"/>
                    <a:pt x="586" y="335"/>
                  </a:cubicBezTo>
                  <a:cubicBezTo>
                    <a:pt x="803" y="369"/>
                    <a:pt x="1003" y="452"/>
                    <a:pt x="1187" y="569"/>
                  </a:cubicBezTo>
                  <a:cubicBezTo>
                    <a:pt x="1187" y="569"/>
                    <a:pt x="1003" y="1"/>
                    <a:pt x="586" y="1"/>
                  </a:cubicBezTo>
                  <a:cubicBezTo>
                    <a:pt x="579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7336854" y="2001034"/>
              <a:ext cx="577555" cy="1288532"/>
            </a:xfrm>
            <a:custGeom>
              <a:rect b="b" l="l" r="r" t="t"/>
              <a:pathLst>
                <a:path extrusionOk="0" h="40185" w="18012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086" y="30293"/>
                  </a:lnTo>
                  <a:lnTo>
                    <a:pt x="1220" y="39517"/>
                  </a:lnTo>
                  <a:cubicBezTo>
                    <a:pt x="1220" y="39884"/>
                    <a:pt x="1521" y="40185"/>
                    <a:pt x="1905" y="40185"/>
                  </a:cubicBezTo>
                  <a:lnTo>
                    <a:pt x="17995" y="40185"/>
                  </a:lnTo>
                  <a:cubicBezTo>
                    <a:pt x="18012" y="40118"/>
                    <a:pt x="18012" y="40051"/>
                    <a:pt x="18012" y="39968"/>
                  </a:cubicBezTo>
                  <a:lnTo>
                    <a:pt x="18012" y="30628"/>
                  </a:lnTo>
                  <a:cubicBezTo>
                    <a:pt x="18012" y="29909"/>
                    <a:pt x="17427" y="29341"/>
                    <a:pt x="16725" y="29341"/>
                  </a:cubicBezTo>
                  <a:lnTo>
                    <a:pt x="2189" y="2934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7539537" y="3014705"/>
              <a:ext cx="184694" cy="282300"/>
            </a:xfrm>
            <a:custGeom>
              <a:rect b="b" l="l" r="r" t="t"/>
              <a:pathLst>
                <a:path extrusionOk="0" h="8804" w="5760">
                  <a:moveTo>
                    <a:pt x="2484" y="0"/>
                  </a:moveTo>
                  <a:lnTo>
                    <a:pt x="2150" y="2958"/>
                  </a:lnTo>
                  <a:cubicBezTo>
                    <a:pt x="1164" y="3242"/>
                    <a:pt x="630" y="4228"/>
                    <a:pt x="446" y="4562"/>
                  </a:cubicBezTo>
                  <a:cubicBezTo>
                    <a:pt x="264" y="4892"/>
                    <a:pt x="1" y="6350"/>
                    <a:pt x="350" y="6350"/>
                  </a:cubicBezTo>
                  <a:cubicBezTo>
                    <a:pt x="354" y="6350"/>
                    <a:pt x="358" y="6350"/>
                    <a:pt x="362" y="6350"/>
                  </a:cubicBezTo>
                  <a:cubicBezTo>
                    <a:pt x="747" y="6316"/>
                    <a:pt x="1181" y="4929"/>
                    <a:pt x="1181" y="4929"/>
                  </a:cubicBezTo>
                  <a:lnTo>
                    <a:pt x="1632" y="4378"/>
                  </a:lnTo>
                  <a:lnTo>
                    <a:pt x="1632" y="4378"/>
                  </a:lnTo>
                  <a:cubicBezTo>
                    <a:pt x="1632" y="4379"/>
                    <a:pt x="814" y="7853"/>
                    <a:pt x="1131" y="8171"/>
                  </a:cubicBezTo>
                  <a:cubicBezTo>
                    <a:pt x="1157" y="8196"/>
                    <a:pt x="1184" y="8208"/>
                    <a:pt x="1211" y="8208"/>
                  </a:cubicBezTo>
                  <a:cubicBezTo>
                    <a:pt x="1605" y="8208"/>
                    <a:pt x="2061" y="5662"/>
                    <a:pt x="2225" y="5662"/>
                  </a:cubicBezTo>
                  <a:cubicBezTo>
                    <a:pt x="2228" y="5662"/>
                    <a:pt x="2231" y="5663"/>
                    <a:pt x="2234" y="5665"/>
                  </a:cubicBezTo>
                  <a:cubicBezTo>
                    <a:pt x="2401" y="5765"/>
                    <a:pt x="1515" y="8188"/>
                    <a:pt x="1649" y="8589"/>
                  </a:cubicBezTo>
                  <a:cubicBezTo>
                    <a:pt x="1702" y="8741"/>
                    <a:pt x="1765" y="8804"/>
                    <a:pt x="1834" y="8804"/>
                  </a:cubicBezTo>
                  <a:cubicBezTo>
                    <a:pt x="1939" y="8804"/>
                    <a:pt x="2056" y="8657"/>
                    <a:pt x="2167" y="8455"/>
                  </a:cubicBezTo>
                  <a:cubicBezTo>
                    <a:pt x="2351" y="8137"/>
                    <a:pt x="2869" y="5832"/>
                    <a:pt x="3069" y="5815"/>
                  </a:cubicBezTo>
                  <a:cubicBezTo>
                    <a:pt x="3070" y="5815"/>
                    <a:pt x="3070" y="5815"/>
                    <a:pt x="3071" y="5815"/>
                  </a:cubicBezTo>
                  <a:cubicBezTo>
                    <a:pt x="3247" y="5815"/>
                    <a:pt x="2252" y="8589"/>
                    <a:pt x="2618" y="8772"/>
                  </a:cubicBezTo>
                  <a:cubicBezTo>
                    <a:pt x="2628" y="8777"/>
                    <a:pt x="2638" y="8779"/>
                    <a:pt x="2649" y="8779"/>
                  </a:cubicBezTo>
                  <a:cubicBezTo>
                    <a:pt x="3023" y="8779"/>
                    <a:pt x="3676" y="5948"/>
                    <a:pt x="3871" y="5932"/>
                  </a:cubicBezTo>
                  <a:cubicBezTo>
                    <a:pt x="4082" y="5932"/>
                    <a:pt x="2990" y="8614"/>
                    <a:pt x="3332" y="8614"/>
                  </a:cubicBezTo>
                  <a:cubicBezTo>
                    <a:pt x="3343" y="8614"/>
                    <a:pt x="3356" y="8611"/>
                    <a:pt x="3370" y="8605"/>
                  </a:cubicBezTo>
                  <a:cubicBezTo>
                    <a:pt x="3604" y="8505"/>
                    <a:pt x="4840" y="6082"/>
                    <a:pt x="4774" y="4946"/>
                  </a:cubicBezTo>
                  <a:lnTo>
                    <a:pt x="5759" y="103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7588084" y="2034189"/>
              <a:ext cx="297403" cy="1075909"/>
            </a:xfrm>
            <a:custGeom>
              <a:rect b="b" l="l" r="r" t="t"/>
              <a:pathLst>
                <a:path extrusionOk="0" h="33554" w="9275">
                  <a:moveTo>
                    <a:pt x="2129" y="1"/>
                  </a:moveTo>
                  <a:cubicBezTo>
                    <a:pt x="250" y="1"/>
                    <a:pt x="1" y="1271"/>
                    <a:pt x="168" y="4180"/>
                  </a:cubicBezTo>
                  <a:cubicBezTo>
                    <a:pt x="336" y="7472"/>
                    <a:pt x="2006" y="18065"/>
                    <a:pt x="2006" y="18065"/>
                  </a:cubicBezTo>
                  <a:lnTo>
                    <a:pt x="18" y="31950"/>
                  </a:lnTo>
                  <a:lnTo>
                    <a:pt x="5114" y="33554"/>
                  </a:lnTo>
                  <a:cubicBezTo>
                    <a:pt x="5114" y="33554"/>
                    <a:pt x="8773" y="22075"/>
                    <a:pt x="9024" y="18416"/>
                  </a:cubicBezTo>
                  <a:cubicBezTo>
                    <a:pt x="9275" y="14756"/>
                    <a:pt x="5565" y="337"/>
                    <a:pt x="2725" y="36"/>
                  </a:cubicBezTo>
                  <a:cubicBezTo>
                    <a:pt x="2510" y="13"/>
                    <a:pt x="2312" y="1"/>
                    <a:pt x="21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3685293" y="1152027"/>
            <a:ext cx="1595009" cy="3066472"/>
            <a:chOff x="3720981" y="1611252"/>
            <a:chExt cx="1595009" cy="3066472"/>
          </a:xfrm>
        </p:grpSpPr>
        <p:sp>
          <p:nvSpPr>
            <p:cNvPr id="720" name="Google Shape;720;p39"/>
            <p:cNvSpPr/>
            <p:nvPr/>
          </p:nvSpPr>
          <p:spPr>
            <a:xfrm>
              <a:off x="4292635" y="1611252"/>
              <a:ext cx="435090" cy="443395"/>
            </a:xfrm>
            <a:custGeom>
              <a:rect b="b" l="l" r="r" t="t"/>
              <a:pathLst>
                <a:path extrusionOk="0" h="13828" w="13569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720981" y="4234617"/>
              <a:ext cx="339184" cy="443106"/>
            </a:xfrm>
            <a:custGeom>
              <a:rect b="b" l="l" r="r" t="t"/>
              <a:pathLst>
                <a:path extrusionOk="0" h="13819" w="10578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720981" y="4296246"/>
              <a:ext cx="339184" cy="381477"/>
            </a:xfrm>
            <a:custGeom>
              <a:rect b="b" l="l" r="r" t="t"/>
              <a:pathLst>
                <a:path extrusionOk="0" h="11897" w="10578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775106" y="3023811"/>
              <a:ext cx="813842" cy="1359235"/>
            </a:xfrm>
            <a:custGeom>
              <a:rect b="b" l="l" r="r" t="t"/>
              <a:pathLst>
                <a:path extrusionOk="0" h="42390" w="25381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45500" y="3024356"/>
              <a:ext cx="343993" cy="155387"/>
            </a:xfrm>
            <a:custGeom>
              <a:rect b="b" l="l" r="r" t="t"/>
              <a:pathLst>
                <a:path extrusionOk="0" h="4846" w="10728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659651" y="4455353"/>
              <a:ext cx="461864" cy="176293"/>
            </a:xfrm>
            <a:custGeom>
              <a:rect b="b" l="l" r="r" t="t"/>
              <a:pathLst>
                <a:path extrusionOk="0" h="5498" w="14404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662858" y="4536798"/>
              <a:ext cx="458658" cy="94848"/>
            </a:xfrm>
            <a:custGeom>
              <a:rect b="b" l="l" r="r" t="t"/>
              <a:pathLst>
                <a:path extrusionOk="0" h="2958" w="14304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481787" y="2939705"/>
              <a:ext cx="417903" cy="1577822"/>
            </a:xfrm>
            <a:custGeom>
              <a:rect b="b" l="l" r="r" t="t"/>
              <a:pathLst>
                <a:path extrusionOk="0" h="49207" w="13033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153890" y="2085108"/>
              <a:ext cx="758658" cy="1001967"/>
            </a:xfrm>
            <a:custGeom>
              <a:rect b="b" l="l" r="r" t="t"/>
              <a:pathLst>
                <a:path extrusionOk="0" h="31248" w="2366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310335" y="2819685"/>
              <a:ext cx="144132" cy="165584"/>
            </a:xfrm>
            <a:custGeom>
              <a:rect b="b" l="l" r="r" t="t"/>
              <a:pathLst>
                <a:path extrusionOk="0" h="5164" w="4495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643042" y="2818082"/>
              <a:ext cx="143619" cy="165039"/>
            </a:xfrm>
            <a:custGeom>
              <a:rect b="b" l="l" r="r" t="t"/>
              <a:pathLst>
                <a:path extrusionOk="0" h="5147" w="4479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378377" y="2085108"/>
              <a:ext cx="300064" cy="212238"/>
            </a:xfrm>
            <a:custGeom>
              <a:rect b="b" l="l" r="r" t="t"/>
              <a:pathLst>
                <a:path extrusionOk="0" h="6619" w="9358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397648" y="2212150"/>
              <a:ext cx="918342" cy="722232"/>
            </a:xfrm>
            <a:custGeom>
              <a:rect b="b" l="l" r="r" t="t"/>
              <a:pathLst>
                <a:path extrusionOk="0" h="22524" w="2864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913606" y="2212150"/>
              <a:ext cx="402384" cy="617219"/>
            </a:xfrm>
            <a:custGeom>
              <a:rect b="b" l="l" r="r" t="t"/>
              <a:pathLst>
                <a:path extrusionOk="0" h="19249" w="12549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247648" y="2444108"/>
              <a:ext cx="657397" cy="384844"/>
            </a:xfrm>
            <a:custGeom>
              <a:rect b="b" l="l" r="r" t="t"/>
              <a:pathLst>
                <a:path extrusionOk="0" h="12002" w="20502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848226" y="2621588"/>
              <a:ext cx="294164" cy="230836"/>
            </a:xfrm>
            <a:custGeom>
              <a:rect b="b" l="l" r="r" t="t"/>
              <a:pathLst>
                <a:path extrusionOk="0" h="7199" w="9174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44239" y="2132404"/>
              <a:ext cx="317732" cy="404981"/>
            </a:xfrm>
            <a:custGeom>
              <a:rect b="b" l="l" r="r" t="t"/>
              <a:pathLst>
                <a:path extrusionOk="0" h="12630" w="9909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400342" y="1741788"/>
              <a:ext cx="315584" cy="521281"/>
            </a:xfrm>
            <a:custGeom>
              <a:rect b="b" l="l" r="r" t="t"/>
              <a:pathLst>
                <a:path extrusionOk="0" h="16257" w="9842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400342" y="1849976"/>
              <a:ext cx="246484" cy="413093"/>
            </a:xfrm>
            <a:custGeom>
              <a:rect b="b" l="l" r="r" t="t"/>
              <a:pathLst>
                <a:path extrusionOk="0" h="12883" w="7687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452319" y="1797485"/>
              <a:ext cx="34310" cy="56274"/>
            </a:xfrm>
            <a:custGeom>
              <a:rect b="b" l="l" r="r" t="t"/>
              <a:pathLst>
                <a:path extrusionOk="0" h="1755" w="107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29093" y="1781581"/>
              <a:ext cx="42358" cy="21259"/>
            </a:xfrm>
            <a:custGeom>
              <a:rect b="b" l="l" r="r" t="t"/>
              <a:pathLst>
                <a:path extrusionOk="0" h="663" w="1321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639835" y="1816211"/>
              <a:ext cx="25203" cy="24690"/>
            </a:xfrm>
            <a:custGeom>
              <a:rect b="b" l="l" r="r" t="t"/>
              <a:pathLst>
                <a:path extrusionOk="0" h="770" w="786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539632" y="1869792"/>
              <a:ext cx="175748" cy="111266"/>
            </a:xfrm>
            <a:custGeom>
              <a:rect b="b" l="l" r="r" t="t"/>
              <a:pathLst>
                <a:path extrusionOk="0" h="3470" w="5481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488200" y="1736882"/>
              <a:ext cx="210603" cy="88467"/>
            </a:xfrm>
            <a:custGeom>
              <a:rect b="b" l="l" r="r" t="t"/>
              <a:pathLst>
                <a:path extrusionOk="0" h="2759" w="6568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494549" y="1808131"/>
              <a:ext cx="75128" cy="87954"/>
            </a:xfrm>
            <a:custGeom>
              <a:rect b="b" l="l" r="r" t="t"/>
              <a:pathLst>
                <a:path extrusionOk="0" h="2743" w="2343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491727" y="1850456"/>
              <a:ext cx="95458" cy="89045"/>
            </a:xfrm>
            <a:custGeom>
              <a:rect b="b" l="l" r="r" t="t"/>
              <a:pathLst>
                <a:path extrusionOk="0" h="2777" w="2977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5029329" y="2171459"/>
              <a:ext cx="133422" cy="99113"/>
            </a:xfrm>
            <a:custGeom>
              <a:rect b="b" l="l" r="r" t="t"/>
              <a:pathLst>
                <a:path extrusionOk="0" h="3091" w="4161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39"/>
          <p:cNvSpPr txBox="1"/>
          <p:nvPr/>
        </p:nvSpPr>
        <p:spPr>
          <a:xfrm>
            <a:off x="77725" y="4444050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Mais detalhes sobre cada aspecto que será apresentado em </a:t>
            </a:r>
            <a:r>
              <a:rPr lang="en" u="sng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https://miro.com/app/board/uXjVPYHffZs=/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Thinking</a:t>
            </a:r>
            <a:endParaRPr/>
          </a:p>
        </p:txBody>
      </p:sp>
      <p:sp>
        <p:nvSpPr>
          <p:cNvPr id="769" name="Google Shape;769;p40"/>
          <p:cNvSpPr txBox="1"/>
          <p:nvPr>
            <p:ph idx="1" type="body"/>
          </p:nvPr>
        </p:nvSpPr>
        <p:spPr>
          <a:xfrm>
            <a:off x="720000" y="1799500"/>
            <a:ext cx="5874600" cy="30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Matriz de alinhamento (dúvidas, certezas, suposições)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Mapa de Stakeholders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Entrevistas (médicos e pacientes)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Mapas de empatia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Brainstorming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Mural de possibilidades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Mapas de priorização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Mapas conceituais</a:t>
            </a:r>
            <a:endParaRPr sz="1500"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5548475" y="1189413"/>
            <a:ext cx="2588100" cy="5238775"/>
            <a:chOff x="2507125" y="238100"/>
            <a:chExt cx="2588100" cy="5238775"/>
          </a:xfrm>
        </p:grpSpPr>
        <p:sp>
          <p:nvSpPr>
            <p:cNvPr id="771" name="Google Shape;771;p40"/>
            <p:cNvSpPr/>
            <p:nvPr/>
          </p:nvSpPr>
          <p:spPr>
            <a:xfrm>
              <a:off x="3798025" y="260400"/>
              <a:ext cx="689850" cy="1216925"/>
            </a:xfrm>
            <a:custGeom>
              <a:rect b="b" l="l" r="r" t="t"/>
              <a:pathLst>
                <a:path extrusionOk="0" h="48677" w="27594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780975" y="238100"/>
              <a:ext cx="660825" cy="533125"/>
            </a:xfrm>
            <a:custGeom>
              <a:rect b="b" l="l" r="r" t="t"/>
              <a:pathLst>
                <a:path extrusionOk="0" h="21325" w="26433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907225" y="603625"/>
              <a:ext cx="39825" cy="39975"/>
            </a:xfrm>
            <a:custGeom>
              <a:rect b="b" l="l" r="r" t="t"/>
              <a:pathLst>
                <a:path extrusionOk="0" h="1599" w="1593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906075" y="736275"/>
              <a:ext cx="81925" cy="39075"/>
            </a:xfrm>
            <a:custGeom>
              <a:rect b="b" l="l" r="r" t="t"/>
              <a:pathLst>
                <a:path extrusionOk="0" h="1563" w="3277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903250" y="563400"/>
              <a:ext cx="63700" cy="31300"/>
            </a:xfrm>
            <a:custGeom>
              <a:rect b="b" l="l" r="r" t="t"/>
              <a:pathLst>
                <a:path extrusionOk="0" h="1252" w="2548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93000" y="4814350"/>
              <a:ext cx="604550" cy="662525"/>
            </a:xfrm>
            <a:custGeom>
              <a:rect b="b" l="l" r="r" t="t"/>
              <a:pathLst>
                <a:path extrusionOk="0" h="26501" w="24182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893000" y="4883725"/>
              <a:ext cx="604550" cy="593150"/>
            </a:xfrm>
            <a:custGeom>
              <a:rect b="b" l="l" r="r" t="t"/>
              <a:pathLst>
                <a:path extrusionOk="0" h="23726" w="24182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691125" y="2599875"/>
              <a:ext cx="786525" cy="2416950"/>
            </a:xfrm>
            <a:custGeom>
              <a:rect b="b" l="l" r="r" t="t"/>
              <a:pathLst>
                <a:path extrusionOk="0" h="96678" w="31461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896975" y="5165225"/>
              <a:ext cx="747850" cy="311650"/>
            </a:xfrm>
            <a:custGeom>
              <a:rect b="b" l="l" r="r" t="t"/>
              <a:pathLst>
                <a:path extrusionOk="0" h="12466" w="29914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108525" y="2488975"/>
              <a:ext cx="606825" cy="2785450"/>
            </a:xfrm>
            <a:custGeom>
              <a:rect b="b" l="l" r="r" t="t"/>
              <a:pathLst>
                <a:path extrusionOk="0" h="111418" w="24273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896975" y="5309100"/>
              <a:ext cx="747850" cy="167775"/>
            </a:xfrm>
            <a:custGeom>
              <a:rect b="b" l="l" r="r" t="t"/>
              <a:pathLst>
                <a:path extrusionOk="0" h="6711" w="29914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734650" y="1938700"/>
              <a:ext cx="360575" cy="1374225"/>
            </a:xfrm>
            <a:custGeom>
              <a:rect b="b" l="l" r="r" t="t"/>
              <a:pathLst>
                <a:path extrusionOk="0" h="54969" w="14423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151425" y="1827975"/>
              <a:ext cx="409500" cy="448500"/>
            </a:xfrm>
            <a:custGeom>
              <a:rect b="b" l="l" r="r" t="t"/>
              <a:pathLst>
                <a:path extrusionOk="0" h="17940" w="1638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309525" y="1024650"/>
              <a:ext cx="1699825" cy="1956950"/>
            </a:xfrm>
            <a:custGeom>
              <a:rect b="b" l="l" r="r" t="t"/>
              <a:pathLst>
                <a:path extrusionOk="0" h="78278" w="67993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811675" y="1538700"/>
              <a:ext cx="265600" cy="256025"/>
            </a:xfrm>
            <a:custGeom>
              <a:rect b="b" l="l" r="r" t="t"/>
              <a:pathLst>
                <a:path extrusionOk="0" h="10241" w="10624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916900" y="1494825"/>
              <a:ext cx="68250" cy="377725"/>
            </a:xfrm>
            <a:custGeom>
              <a:rect b="b" l="l" r="r" t="t"/>
              <a:pathLst>
                <a:path extrusionOk="0" h="15109" w="273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2507125" y="1561150"/>
              <a:ext cx="1023650" cy="1024875"/>
            </a:xfrm>
            <a:custGeom>
              <a:rect b="b" l="l" r="r" t="t"/>
              <a:pathLst>
                <a:path extrusionOk="0" h="40995" w="40946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2642450" y="1607325"/>
              <a:ext cx="203625" cy="112250"/>
            </a:xfrm>
            <a:custGeom>
              <a:rect b="b" l="l" r="r" t="t"/>
              <a:pathLst>
                <a:path extrusionOk="0" h="4490" w="8145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2605700" y="1863300"/>
              <a:ext cx="236400" cy="284725"/>
            </a:xfrm>
            <a:custGeom>
              <a:rect b="b" l="l" r="r" t="t"/>
              <a:pathLst>
                <a:path extrusionOk="0" h="11389" w="9456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2663500" y="1886175"/>
              <a:ext cx="128550" cy="118875"/>
            </a:xfrm>
            <a:custGeom>
              <a:rect b="b" l="l" r="r" t="t"/>
              <a:pathLst>
                <a:path extrusionOk="0" h="4755" w="5142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2713550" y="1932225"/>
              <a:ext cx="102375" cy="106950"/>
            </a:xfrm>
            <a:custGeom>
              <a:rect b="b" l="l" r="r" t="t"/>
              <a:pathLst>
                <a:path extrusionOk="0" h="4278" w="4095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2766425" y="1999350"/>
              <a:ext cx="71125" cy="73950"/>
            </a:xfrm>
            <a:custGeom>
              <a:rect b="b" l="l" r="r" t="t"/>
              <a:pathLst>
                <a:path extrusionOk="0" h="2958" w="2845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981150" y="1024825"/>
              <a:ext cx="484550" cy="417650"/>
            </a:xfrm>
            <a:custGeom>
              <a:rect b="b" l="l" r="r" t="t"/>
              <a:pathLst>
                <a:path extrusionOk="0" h="16706" w="19382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358750" y="989600"/>
              <a:ext cx="488525" cy="977200"/>
            </a:xfrm>
            <a:custGeom>
              <a:rect b="b" l="l" r="r" t="t"/>
              <a:pathLst>
                <a:path extrusionOk="0" h="39088" w="19541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576250" y="1031925"/>
              <a:ext cx="469750" cy="825275"/>
            </a:xfrm>
            <a:custGeom>
              <a:rect b="b" l="l" r="r" t="t"/>
              <a:pathLst>
                <a:path extrusionOk="0" h="33011" w="1879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138100" y="2960425"/>
              <a:ext cx="526075" cy="174500"/>
            </a:xfrm>
            <a:custGeom>
              <a:rect b="b" l="l" r="r" t="t"/>
              <a:pathLst>
                <a:path extrusionOk="0" h="6980" w="21043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41"/>
          <p:cNvGrpSpPr/>
          <p:nvPr/>
        </p:nvGrpSpPr>
        <p:grpSpPr>
          <a:xfrm rot="10312717">
            <a:off x="8301202" y="464402"/>
            <a:ext cx="563836" cy="3989601"/>
            <a:chOff x="1932519" y="1192092"/>
            <a:chExt cx="404538" cy="2862233"/>
          </a:xfrm>
        </p:grpSpPr>
        <p:sp>
          <p:nvSpPr>
            <p:cNvPr id="802" name="Google Shape;802;p41"/>
            <p:cNvSpPr/>
            <p:nvPr/>
          </p:nvSpPr>
          <p:spPr>
            <a:xfrm>
              <a:off x="1932519" y="1192092"/>
              <a:ext cx="404538" cy="2862233"/>
            </a:xfrm>
            <a:custGeom>
              <a:rect b="b" l="l" r="r" t="t"/>
              <a:pathLst>
                <a:path extrusionOk="0" h="187227" w="26462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081740" y="1192092"/>
              <a:ext cx="106080" cy="167429"/>
            </a:xfrm>
            <a:custGeom>
              <a:rect b="b" l="l" r="r" t="t"/>
              <a:pathLst>
                <a:path extrusionOk="0" h="10952" w="6939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932519" y="3828604"/>
              <a:ext cx="404538" cy="225720"/>
            </a:xfrm>
            <a:custGeom>
              <a:rect b="b" l="l" r="r" t="t"/>
              <a:pathLst>
                <a:path extrusionOk="0" h="14765" w="26462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015148" y="2825928"/>
              <a:ext cx="263939" cy="878129"/>
            </a:xfrm>
            <a:custGeom>
              <a:rect b="b" l="l" r="r" t="t"/>
              <a:pathLst>
                <a:path extrusionOk="0" h="57441" w="17265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60781" y="2891282"/>
              <a:ext cx="166511" cy="407014"/>
            </a:xfrm>
            <a:custGeom>
              <a:rect b="b" l="l" r="r" t="t"/>
              <a:pathLst>
                <a:path extrusionOk="0" h="26624" w="10892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078040" y="3507949"/>
              <a:ext cx="127054" cy="128277"/>
            </a:xfrm>
            <a:custGeom>
              <a:rect b="b" l="l" r="r" t="t"/>
              <a:pathLst>
                <a:path extrusionOk="0" h="8391" w="8311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1"/>
          <p:cNvGrpSpPr/>
          <p:nvPr/>
        </p:nvGrpSpPr>
        <p:grpSpPr>
          <a:xfrm rot="-1528481">
            <a:off x="-282104" y="229542"/>
            <a:ext cx="3141388" cy="1947803"/>
            <a:chOff x="7168681" y="1649764"/>
            <a:chExt cx="562580" cy="348867"/>
          </a:xfrm>
        </p:grpSpPr>
        <p:sp>
          <p:nvSpPr>
            <p:cNvPr id="809" name="Google Shape;809;p41"/>
            <p:cNvSpPr/>
            <p:nvPr/>
          </p:nvSpPr>
          <p:spPr>
            <a:xfrm>
              <a:off x="7168681" y="1788798"/>
              <a:ext cx="324786" cy="209833"/>
            </a:xfrm>
            <a:custGeom>
              <a:rect b="b" l="l" r="r" t="t"/>
              <a:pathLst>
                <a:path extrusionOk="0" h="6544" w="10129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7477819" y="1929275"/>
              <a:ext cx="47713" cy="37548"/>
            </a:xfrm>
            <a:custGeom>
              <a:rect b="b" l="l" r="r" t="t"/>
              <a:pathLst>
                <a:path extrusionOk="0" h="1171" w="1488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7486413" y="1902981"/>
              <a:ext cx="87377" cy="69036"/>
            </a:xfrm>
            <a:custGeom>
              <a:rect b="b" l="l" r="r" t="t"/>
              <a:pathLst>
                <a:path extrusionOk="0" h="2153" w="2725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7505684" y="1919623"/>
              <a:ext cx="48803" cy="35817"/>
            </a:xfrm>
            <a:custGeom>
              <a:rect b="b" l="l" r="r" t="t"/>
              <a:pathLst>
                <a:path extrusionOk="0" h="1117" w="1522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7675532" y="1675993"/>
              <a:ext cx="38061" cy="35111"/>
            </a:xfrm>
            <a:custGeom>
              <a:rect b="b" l="l" r="r" t="t"/>
              <a:pathLst>
                <a:path extrusionOk="0" h="1095" w="1187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7693200" y="1727009"/>
              <a:ext cx="38061" cy="35015"/>
            </a:xfrm>
            <a:custGeom>
              <a:rect b="b" l="l" r="r" t="t"/>
              <a:pathLst>
                <a:path extrusionOk="0" h="1092" w="1187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7427990" y="1649764"/>
              <a:ext cx="278645" cy="111618"/>
            </a:xfrm>
            <a:custGeom>
              <a:rect b="b" l="l" r="r" t="t"/>
              <a:pathLst>
                <a:path extrusionOk="0" h="3481" w="869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7461851" y="1746216"/>
              <a:ext cx="264055" cy="118224"/>
            </a:xfrm>
            <a:custGeom>
              <a:rect b="b" l="l" r="r" t="t"/>
              <a:pathLst>
                <a:path extrusionOk="0" h="3687" w="8235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7413529" y="1719794"/>
              <a:ext cx="77726" cy="139996"/>
            </a:xfrm>
            <a:custGeom>
              <a:rect b="b" l="l" r="r" t="t"/>
              <a:pathLst>
                <a:path extrusionOk="0" h="4366" w="2424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41"/>
          <p:cNvSpPr txBox="1"/>
          <p:nvPr/>
        </p:nvSpPr>
        <p:spPr>
          <a:xfrm>
            <a:off x="3125450" y="232625"/>
            <a:ext cx="367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Matriz de alinhamento</a:t>
            </a:r>
            <a:endParaRPr sz="4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819" name="Google Shape;8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87" y="1081077"/>
            <a:ext cx="4932125" cy="3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