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3" r:id="rId1"/>
  </p:sldMasterIdLst>
  <p:sldIdLst>
    <p:sldId id="256" r:id="rId2"/>
    <p:sldId id="261" r:id="rId3"/>
    <p:sldId id="258" r:id="rId4"/>
    <p:sldId id="262" r:id="rId5"/>
    <p:sldId id="266" r:id="rId6"/>
    <p:sldId id="259" r:id="rId7"/>
    <p:sldId id="273" r:id="rId8"/>
    <p:sldId id="268" r:id="rId9"/>
    <p:sldId id="269" r:id="rId10"/>
    <p:sldId id="272" r:id="rId11"/>
    <p:sldId id="270" r:id="rId12"/>
    <p:sldId id="271" r:id="rId13"/>
    <p:sldId id="267" r:id="rId14"/>
    <p:sldId id="260" r:id="rId15"/>
    <p:sldId id="28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5" r:id="rId24"/>
    <p:sldId id="264" r:id="rId25"/>
    <p:sldId id="25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49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5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6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2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9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1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32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443522"/>
            <a:ext cx="9070848" cy="457201"/>
          </a:xfrm>
        </p:spPr>
        <p:txBody>
          <a:bodyPr/>
          <a:lstStyle/>
          <a:p>
            <a:r>
              <a:rPr lang="pt-BR" dirty="0"/>
              <a:t>Projeto integrado multidisciplinar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06" y="2327433"/>
            <a:ext cx="5715236" cy="15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F013-6065-4770-83A1-2F8C1DF7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94262-9223-4252-8354-C8A82F8F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1227C-32FC-490E-9F3E-4E4B9B88E419}"/>
              </a:ext>
            </a:extLst>
          </p:cNvPr>
          <p:cNvSpPr txBox="1">
            <a:spLocks/>
          </p:cNvSpPr>
          <p:nvPr/>
        </p:nvSpPr>
        <p:spPr>
          <a:xfrm>
            <a:off x="523070" y="-1389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Desktop 			</a:t>
            </a:r>
            <a:r>
              <a:rPr lang="pt-BR" sz="2000"/>
              <a:t>Fonte: Milena Leão.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8003DB-765C-48CC-BEE1-035CDE6B3816}"/>
              </a:ext>
            </a:extLst>
          </p:cNvPr>
          <p:cNvPicPr/>
          <p:nvPr/>
        </p:nvPicPr>
        <p:blipFill rotWithShape="1">
          <a:blip r:embed="rId2"/>
          <a:srcRect r="1225" b="3667"/>
          <a:stretch/>
        </p:blipFill>
        <p:spPr bwMode="auto">
          <a:xfrm>
            <a:off x="1066800" y="914400"/>
            <a:ext cx="10058400" cy="55791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306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E9E5-4ADF-4E63-BBDC-31C70655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2A371-71E6-4A61-B0BE-D403DC2E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C09D749-FD08-47F3-AC6E-E76B182B1F23}"/>
              </a:ext>
            </a:extLst>
          </p:cNvPr>
          <p:cNvSpPr txBox="1">
            <a:spLocks/>
          </p:cNvSpPr>
          <p:nvPr/>
        </p:nvSpPr>
        <p:spPr>
          <a:xfrm>
            <a:off x="523070" y="-1389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Desktop 			</a:t>
            </a:r>
            <a:r>
              <a:rPr lang="pt-BR" sz="20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3F5BC-7B9D-46B2-AC7A-B30F264B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4" y="930744"/>
            <a:ext cx="9625666" cy="5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8DFD5-76FB-41C3-BB62-09F7CE73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E686A-3A01-4882-9E66-F078697C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BD8ACF-B1C5-44FA-B4AC-E9A7FCCF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4" y="930744"/>
            <a:ext cx="9625666" cy="541179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76F2094-7CB0-4905-AEF3-D29BB83586F3}"/>
              </a:ext>
            </a:extLst>
          </p:cNvPr>
          <p:cNvSpPr txBox="1">
            <a:spLocks/>
          </p:cNvSpPr>
          <p:nvPr/>
        </p:nvSpPr>
        <p:spPr>
          <a:xfrm>
            <a:off x="523070" y="-1389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Desktop 			</a:t>
            </a:r>
            <a:r>
              <a:rPr lang="pt-BR" sz="2000"/>
              <a:t>Fonte: Milena Leão.</a:t>
            </a:r>
          </a:p>
        </p:txBody>
      </p:sp>
    </p:spTree>
    <p:extLst>
      <p:ext uri="{BB962C8B-B14F-4D97-AF65-F5344CB8AC3E}">
        <p14:creationId xmlns:p14="http://schemas.microsoft.com/office/powerpoint/2010/main" val="131330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E0017-FADC-4141-93DE-C11CC216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A253F09-0B28-48E1-B5CB-B12620D78507}"/>
              </a:ext>
            </a:extLst>
          </p:cNvPr>
          <p:cNvSpPr txBox="1">
            <a:spLocks/>
          </p:cNvSpPr>
          <p:nvPr/>
        </p:nvSpPr>
        <p:spPr>
          <a:xfrm>
            <a:off x="523070" y="-1389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Desktop 			</a:t>
            </a:r>
            <a:r>
              <a:rPr lang="pt-BR" sz="20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401A30-FBA3-4775-A5CB-5D1CECEC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4" y="989957"/>
            <a:ext cx="9625666" cy="5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6"/>
          <a:stretch/>
        </p:blipFill>
        <p:spPr>
          <a:xfrm>
            <a:off x="1817093" y="1099932"/>
            <a:ext cx="8824403" cy="504176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687" y="-92765"/>
            <a:ext cx="10058400" cy="1371600"/>
          </a:xfrm>
        </p:spPr>
        <p:txBody>
          <a:bodyPr>
            <a:normAutofit/>
          </a:bodyPr>
          <a:lstStyle/>
          <a:p>
            <a:r>
              <a:rPr lang="pt-BR" dirty="0"/>
              <a:t>Firesoft Web  	</a:t>
            </a:r>
            <a:r>
              <a:rPr lang="pt-BR" sz="1800" dirty="0"/>
              <a:t>Fonte: Milena Leão.</a:t>
            </a:r>
          </a:p>
        </p:txBody>
      </p:sp>
    </p:spTree>
    <p:extLst>
      <p:ext uri="{BB962C8B-B14F-4D97-AF65-F5344CB8AC3E}">
        <p14:creationId xmlns:p14="http://schemas.microsoft.com/office/powerpoint/2010/main" val="318438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FC232-FF11-44E7-8F72-09410B7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14AAF-001F-4333-8DA9-835D123C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049D40-469C-44A7-A399-F8910BEA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5" y="397565"/>
            <a:ext cx="10999303" cy="602311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C0D3BFA-95A0-47CC-958F-27E4D307BBD5}"/>
              </a:ext>
            </a:extLst>
          </p:cNvPr>
          <p:cNvSpPr txBox="1">
            <a:spLocks/>
          </p:cNvSpPr>
          <p:nvPr/>
        </p:nvSpPr>
        <p:spPr>
          <a:xfrm>
            <a:off x="377687" y="-9276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 err="1"/>
              <a:t>Firesoft</a:t>
            </a:r>
            <a:r>
              <a:rPr lang="pt-BR" dirty="0"/>
              <a:t> Web  	</a:t>
            </a:r>
            <a:r>
              <a:rPr lang="pt-BR" sz="1800" dirty="0"/>
              <a:t>Fonte: Milena Leão.</a:t>
            </a:r>
          </a:p>
        </p:txBody>
      </p:sp>
    </p:spTree>
    <p:extLst>
      <p:ext uri="{BB962C8B-B14F-4D97-AF65-F5344CB8AC3E}">
        <p14:creationId xmlns:p14="http://schemas.microsoft.com/office/powerpoint/2010/main" val="50822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0358D-94DE-4CF2-ADFC-2C82899D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676D6-42CA-42A6-BD8B-A8EFC8C3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042DC54-58B5-4E26-B776-3BE270F9817A}"/>
              </a:ext>
            </a:extLst>
          </p:cNvPr>
          <p:cNvSpPr txBox="1">
            <a:spLocks/>
          </p:cNvSpPr>
          <p:nvPr/>
        </p:nvSpPr>
        <p:spPr>
          <a:xfrm>
            <a:off x="377687" y="-7951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Web  	</a:t>
            </a:r>
            <a:r>
              <a:rPr lang="pt-BR" sz="18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358D3E-E874-4B7E-895C-72662DFA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121"/>
            <a:ext cx="12192000" cy="57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7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681AD-7339-4C17-9C79-5FC4EACC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73535-2B97-4EAB-AFC9-20A7F4A4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4D0FAA-F111-4C6A-9133-4B5D1B0DE31D}"/>
              </a:ext>
            </a:extLst>
          </p:cNvPr>
          <p:cNvSpPr txBox="1">
            <a:spLocks/>
          </p:cNvSpPr>
          <p:nvPr/>
        </p:nvSpPr>
        <p:spPr>
          <a:xfrm>
            <a:off x="377687" y="-7951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Web  	</a:t>
            </a:r>
            <a:r>
              <a:rPr lang="pt-BR" sz="18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F8F9EC-EA3D-4E2D-BC2D-5D0EF6D03BB2}"/>
              </a:ext>
            </a:extLst>
          </p:cNvPr>
          <p:cNvPicPr/>
          <p:nvPr/>
        </p:nvPicPr>
        <p:blipFill rotWithShape="1">
          <a:blip r:embed="rId2"/>
          <a:srcRect r="2714"/>
          <a:stretch/>
        </p:blipFill>
        <p:spPr bwMode="auto">
          <a:xfrm>
            <a:off x="1817093" y="986971"/>
            <a:ext cx="8811152" cy="5526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713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1F0E1-2E3B-4C50-AEE8-B514BCB5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302CC-3B1B-462D-BA3B-07B5746B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21AFF35-B7CC-4B24-A25E-6331060E4DB9}"/>
              </a:ext>
            </a:extLst>
          </p:cNvPr>
          <p:cNvSpPr txBox="1">
            <a:spLocks/>
          </p:cNvSpPr>
          <p:nvPr/>
        </p:nvSpPr>
        <p:spPr>
          <a:xfrm>
            <a:off x="377687" y="-7951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Web  	</a:t>
            </a:r>
            <a:r>
              <a:rPr lang="pt-BR" sz="18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FE0092-A36C-47B3-8302-3C9636C578DE}"/>
              </a:ext>
            </a:extLst>
          </p:cNvPr>
          <p:cNvPicPr/>
          <p:nvPr/>
        </p:nvPicPr>
        <p:blipFill rotWithShape="1">
          <a:blip r:embed="rId2"/>
          <a:srcRect r="2714"/>
          <a:stretch/>
        </p:blipFill>
        <p:spPr bwMode="auto">
          <a:xfrm>
            <a:off x="1817093" y="986971"/>
            <a:ext cx="8811152" cy="5526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53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A704C-9403-4F0C-9307-E50824FC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1DBA8-97DB-4CF2-B6B9-5611963C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B202FF-654F-4585-AF32-8168CD811F09}"/>
              </a:ext>
            </a:extLst>
          </p:cNvPr>
          <p:cNvSpPr txBox="1">
            <a:spLocks/>
          </p:cNvSpPr>
          <p:nvPr/>
        </p:nvSpPr>
        <p:spPr>
          <a:xfrm>
            <a:off x="377687" y="-7951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Web  	</a:t>
            </a:r>
            <a:r>
              <a:rPr lang="pt-BR" sz="18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F6E739-0E93-42BA-AEFF-CD103ED85B66}"/>
              </a:ext>
            </a:extLst>
          </p:cNvPr>
          <p:cNvPicPr/>
          <p:nvPr/>
        </p:nvPicPr>
        <p:blipFill rotWithShape="1">
          <a:blip r:embed="rId2"/>
          <a:srcRect r="2714"/>
          <a:stretch/>
        </p:blipFill>
        <p:spPr bwMode="auto">
          <a:xfrm>
            <a:off x="1817093" y="1020420"/>
            <a:ext cx="8811152" cy="5493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35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Usuais: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pt-BR" dirty="0"/>
              <a:t>Baixa participação de reuniões recorrente a manutenção ou novidades do condomínio. </a:t>
            </a:r>
          </a:p>
          <a:p>
            <a:pPr>
              <a:lnSpc>
                <a:spcPct val="200000"/>
              </a:lnSpc>
            </a:pPr>
            <a:r>
              <a:rPr lang="pt-BR" dirty="0"/>
              <a:t>Dificuldade na comunicação com os moradores </a:t>
            </a:r>
          </a:p>
          <a:p>
            <a:pPr>
              <a:lnSpc>
                <a:spcPct val="200000"/>
              </a:lnSpc>
            </a:pPr>
            <a:r>
              <a:rPr lang="pt-BR" dirty="0"/>
              <a:t>Problemas com o controle de documentos e Normas</a:t>
            </a:r>
          </a:p>
          <a:p>
            <a:pPr>
              <a:lnSpc>
                <a:spcPct val="200000"/>
              </a:lnSpc>
            </a:pPr>
            <a:r>
              <a:rPr lang="pt-BR" dirty="0"/>
              <a:t>Problemas com ocorrências</a:t>
            </a:r>
          </a:p>
          <a:p>
            <a:pPr>
              <a:lnSpc>
                <a:spcPct val="200000"/>
              </a:lnSpc>
            </a:pPr>
            <a:r>
              <a:rPr lang="pt-BR" dirty="0"/>
              <a:t>Problemas com Feedback</a:t>
            </a:r>
          </a:p>
          <a:p>
            <a:pPr>
              <a:lnSpc>
                <a:spcPct val="200000"/>
              </a:lnSpc>
            </a:pPr>
            <a:r>
              <a:rPr lang="pt-BR" dirty="0"/>
              <a:t>Confusão com tarefas diárias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670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72AE7-0DC7-48B6-8DEC-F337A923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729DB-B0C2-481C-A2EA-C3C146B0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F4339E-FD92-4B36-A23C-D5A32F35BFCB}"/>
              </a:ext>
            </a:extLst>
          </p:cNvPr>
          <p:cNvSpPr txBox="1">
            <a:spLocks/>
          </p:cNvSpPr>
          <p:nvPr/>
        </p:nvSpPr>
        <p:spPr>
          <a:xfrm>
            <a:off x="377687" y="-7951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Web  	</a:t>
            </a:r>
            <a:r>
              <a:rPr lang="pt-BR" sz="18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C8FF09-FFCE-462C-B311-A33BD9D09DFD}"/>
              </a:ext>
            </a:extLst>
          </p:cNvPr>
          <p:cNvPicPr/>
          <p:nvPr/>
        </p:nvPicPr>
        <p:blipFill rotWithShape="1">
          <a:blip r:embed="rId2"/>
          <a:srcRect r="1687"/>
          <a:stretch/>
        </p:blipFill>
        <p:spPr bwMode="auto">
          <a:xfrm>
            <a:off x="1817094" y="986972"/>
            <a:ext cx="8824402" cy="5480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503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58631-FF3B-4DFE-A023-63C2DE32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28D54-E1C7-4F0D-863E-14D4F6AB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D58C288-9E63-4788-B4F8-976A763DE432}"/>
              </a:ext>
            </a:extLst>
          </p:cNvPr>
          <p:cNvSpPr txBox="1">
            <a:spLocks/>
          </p:cNvSpPr>
          <p:nvPr/>
        </p:nvSpPr>
        <p:spPr>
          <a:xfrm>
            <a:off x="377687" y="-7951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Web  	</a:t>
            </a:r>
            <a:r>
              <a:rPr lang="pt-BR" sz="18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9037F9-99BE-4D0D-8D9B-E16AC6A27659}"/>
              </a:ext>
            </a:extLst>
          </p:cNvPr>
          <p:cNvPicPr/>
          <p:nvPr/>
        </p:nvPicPr>
        <p:blipFill rotWithShape="1">
          <a:blip r:embed="rId2"/>
          <a:srcRect r="1755"/>
          <a:stretch/>
        </p:blipFill>
        <p:spPr bwMode="auto">
          <a:xfrm>
            <a:off x="1817092" y="986971"/>
            <a:ext cx="8824404" cy="5526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580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E551A-9CBB-450F-AA0A-4850B9DD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3193E-4F3C-4F2E-A0F9-A649D9E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308146-83BA-4D8A-B9B9-42C1F40BA7EA}"/>
              </a:ext>
            </a:extLst>
          </p:cNvPr>
          <p:cNvSpPr txBox="1">
            <a:spLocks/>
          </p:cNvSpPr>
          <p:nvPr/>
        </p:nvSpPr>
        <p:spPr>
          <a:xfrm>
            <a:off x="377687" y="-7951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Web  	</a:t>
            </a:r>
            <a:r>
              <a:rPr lang="pt-BR" sz="18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0FB820-7A26-49FD-ABDB-C95CB0413C20}"/>
              </a:ext>
            </a:extLst>
          </p:cNvPr>
          <p:cNvPicPr/>
          <p:nvPr/>
        </p:nvPicPr>
        <p:blipFill rotWithShape="1">
          <a:blip r:embed="rId2"/>
          <a:srcRect r="1596"/>
          <a:stretch/>
        </p:blipFill>
        <p:spPr bwMode="auto">
          <a:xfrm>
            <a:off x="1817091" y="986970"/>
            <a:ext cx="8811153" cy="5513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293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Firesoft.esy.es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82" y="2014194"/>
            <a:ext cx="3483636" cy="34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http://micreiros.com/mps-br-passos-para-implantacao-do-nivel-g/</a:t>
            </a:r>
          </a:p>
        </p:txBody>
      </p:sp>
    </p:spTree>
    <p:extLst>
      <p:ext uri="{BB962C8B-B14F-4D97-AF65-F5344CB8AC3E}">
        <p14:creationId xmlns:p14="http://schemas.microsoft.com/office/powerpoint/2010/main" val="371251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da Firesoft: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Felipe Estevam Bezerra de Sá</a:t>
            </a:r>
          </a:p>
          <a:p>
            <a:r>
              <a:rPr lang="pt-BR" dirty="0"/>
              <a:t>João Vitor Fernandes</a:t>
            </a:r>
          </a:p>
          <a:p>
            <a:r>
              <a:rPr lang="pt-BR" dirty="0"/>
              <a:t>Lais Araujo da Silva</a:t>
            </a:r>
          </a:p>
          <a:p>
            <a:r>
              <a:rPr lang="pt-BR" dirty="0"/>
              <a:t>Milena Leão Zanholo Stavale</a:t>
            </a:r>
          </a:p>
        </p:txBody>
      </p:sp>
    </p:spTree>
    <p:extLst>
      <p:ext uri="{BB962C8B-B14F-4D97-AF65-F5344CB8AC3E}">
        <p14:creationId xmlns:p14="http://schemas.microsoft.com/office/powerpoint/2010/main" val="12847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Contratante</a:t>
            </a:r>
          </a:p>
          <a:p>
            <a:pPr>
              <a:lnSpc>
                <a:spcPct val="200000"/>
              </a:lnSpc>
            </a:pPr>
            <a:r>
              <a:rPr lang="pt-BR" dirty="0"/>
              <a:t>Requisitos do projeto</a:t>
            </a:r>
          </a:p>
          <a:p>
            <a:pPr>
              <a:lnSpc>
                <a:spcPct val="200000"/>
              </a:lnSpc>
            </a:pPr>
            <a:r>
              <a:rPr lang="pt-BR" dirty="0"/>
              <a:t>Acessível</a:t>
            </a:r>
          </a:p>
          <a:p>
            <a:pPr>
              <a:lnSpc>
                <a:spcPct val="200000"/>
              </a:lnSpc>
            </a:pPr>
            <a:r>
              <a:rPr lang="pt-BR" dirty="0"/>
              <a:t>Com base na norma </a:t>
            </a:r>
            <a:r>
              <a:rPr lang="pt-BR" dirty="0" err="1"/>
              <a:t>MpsBr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dirty="0"/>
              <a:t>Treinamento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8504" y="273262"/>
            <a:ext cx="10058400" cy="1371600"/>
          </a:xfrm>
        </p:spPr>
        <p:txBody>
          <a:bodyPr/>
          <a:lstStyle/>
          <a:p>
            <a:r>
              <a:rPr lang="pt-BR" dirty="0"/>
              <a:t>Caso de uso do sistema: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34861" y="1275530"/>
            <a:ext cx="56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Milena Leão, Felipe Estevam e João Vitor.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3E706140-C69B-4876-ACAB-4BA3D9B41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504" y="1644862"/>
            <a:ext cx="7893296" cy="4875209"/>
          </a:xfrm>
        </p:spPr>
      </p:pic>
    </p:spTree>
    <p:extLst>
      <p:ext uri="{BB962C8B-B14F-4D97-AF65-F5344CB8AC3E}">
        <p14:creationId xmlns:p14="http://schemas.microsoft.com/office/powerpoint/2010/main" val="189886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BF68C-E007-4600-B453-D5CCA31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7" y="165515"/>
            <a:ext cx="13172660" cy="1371600"/>
          </a:xfrm>
        </p:spPr>
        <p:txBody>
          <a:bodyPr>
            <a:normAutofit/>
          </a:bodyPr>
          <a:lstStyle/>
          <a:p>
            <a:r>
              <a:rPr lang="pt-BR" sz="3200" dirty="0"/>
              <a:t>Diagrama de sequência para responder a uma ocorrência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5B4C0F-2C93-489F-AAF1-4176F5914453}"/>
              </a:ext>
            </a:extLst>
          </p:cNvPr>
          <p:cNvSpPr txBox="1"/>
          <p:nvPr/>
        </p:nvSpPr>
        <p:spPr>
          <a:xfrm>
            <a:off x="3293164" y="1452928"/>
            <a:ext cx="56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Fonte: Milena Leão.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2D18E9-DA70-4FAC-986D-29E4EE8A7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1822260"/>
            <a:ext cx="8963025" cy="4209446"/>
          </a:xfrm>
        </p:spPr>
      </p:pic>
    </p:spTree>
    <p:extLst>
      <p:ext uri="{BB962C8B-B14F-4D97-AF65-F5344CB8AC3E}">
        <p14:creationId xmlns:p14="http://schemas.microsoft.com/office/powerpoint/2010/main" val="351502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70" y="-138902"/>
            <a:ext cx="10058400" cy="1371600"/>
          </a:xfrm>
        </p:spPr>
        <p:txBody>
          <a:bodyPr/>
          <a:lstStyle/>
          <a:p>
            <a:r>
              <a:rPr lang="pt-BR" dirty="0"/>
              <a:t>Firesoft Desktop 			</a:t>
            </a:r>
            <a:r>
              <a:rPr lang="pt-BR" sz="2000" dirty="0"/>
              <a:t>Fonte: Milena Leão.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5FE681F-74AE-4D62-B0A5-5483811C7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045" y="1117494"/>
            <a:ext cx="4579726" cy="4918182"/>
          </a:xfrm>
        </p:spPr>
      </p:pic>
    </p:spTree>
    <p:extLst>
      <p:ext uri="{BB962C8B-B14F-4D97-AF65-F5344CB8AC3E}">
        <p14:creationId xmlns:p14="http://schemas.microsoft.com/office/powerpoint/2010/main" val="35179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5141-F6EB-4C32-B315-058E4C63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CF3D8-E0D1-45D3-BF01-90EB7D40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0B43D58-595C-498A-9276-EB1CCF80B01D}"/>
              </a:ext>
            </a:extLst>
          </p:cNvPr>
          <p:cNvSpPr txBox="1">
            <a:spLocks/>
          </p:cNvSpPr>
          <p:nvPr/>
        </p:nvSpPr>
        <p:spPr>
          <a:xfrm>
            <a:off x="523070" y="-1389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Desktop 			</a:t>
            </a:r>
            <a:r>
              <a:rPr lang="pt-BR" sz="20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365483-5ECA-4990-AB33-72A57ABA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4" y="928290"/>
            <a:ext cx="9625666" cy="5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0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62058-56A3-4EFC-AE9E-60E622A1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499210-D670-4BB2-A45A-31849F6BCCDB}"/>
              </a:ext>
            </a:extLst>
          </p:cNvPr>
          <p:cNvSpPr txBox="1">
            <a:spLocks/>
          </p:cNvSpPr>
          <p:nvPr/>
        </p:nvSpPr>
        <p:spPr>
          <a:xfrm>
            <a:off x="523070" y="-1389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Desktop 			</a:t>
            </a:r>
            <a:r>
              <a:rPr lang="pt-BR" sz="20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04D9E7-A283-4B9B-BDC8-EAEC1583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4" y="941542"/>
            <a:ext cx="9625666" cy="5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9B70-3C91-402F-A865-9027C310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30330-909D-4054-9E06-486DD182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FEF598E-9BAE-4A9B-9FC4-8A7786A7563B}"/>
              </a:ext>
            </a:extLst>
          </p:cNvPr>
          <p:cNvSpPr txBox="1">
            <a:spLocks/>
          </p:cNvSpPr>
          <p:nvPr/>
        </p:nvSpPr>
        <p:spPr>
          <a:xfrm>
            <a:off x="523070" y="-13890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Firesoft Desktop 			</a:t>
            </a:r>
            <a:r>
              <a:rPr lang="pt-BR" sz="2000"/>
              <a:t>Fonte: Milena Leão.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0C2313-C937-4AE2-A847-8FFF4E25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4" y="928290"/>
            <a:ext cx="9625666" cy="5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1002</TotalTime>
  <Words>132</Words>
  <Application>Microsoft Office PowerPoint</Application>
  <PresentationFormat>Widescreen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Century Gothic</vt:lpstr>
      <vt:lpstr>Garamond</vt:lpstr>
      <vt:lpstr>Savon</vt:lpstr>
      <vt:lpstr>Apresentação do PowerPoint</vt:lpstr>
      <vt:lpstr>Problemas Usuais:</vt:lpstr>
      <vt:lpstr>O Projeto:</vt:lpstr>
      <vt:lpstr>Caso de uso do sistema:</vt:lpstr>
      <vt:lpstr>Diagrama de sequência para responder a uma ocorrência</vt:lpstr>
      <vt:lpstr>Firesoft Desktop    Fonte: Milena Leão.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Firesoft Web   Fonte: Milena Leão.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Acesse:</vt:lpstr>
      <vt:lpstr>Referências</vt:lpstr>
      <vt:lpstr>Equipe da Firesoft: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Milena mih</dc:creator>
  <cp:lastModifiedBy>Milena mih</cp:lastModifiedBy>
  <cp:revision>35</cp:revision>
  <dcterms:created xsi:type="dcterms:W3CDTF">2017-06-02T14:02:50Z</dcterms:created>
  <dcterms:modified xsi:type="dcterms:W3CDTF">2017-06-07T15:31:37Z</dcterms:modified>
</cp:coreProperties>
</file>