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9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7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5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1A8-5D89-4D92-91A4-C1372172D29F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B890-91B6-4EE3-8BCC-EEF9F0384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" y="3409190"/>
            <a:ext cx="1288472" cy="1288472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3217026" y="964276"/>
            <a:ext cx="1451392" cy="1491176"/>
            <a:chOff x="3627117" y="491751"/>
            <a:chExt cx="1052077" cy="115416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117" y="491751"/>
              <a:ext cx="1052077" cy="1052077"/>
            </a:xfrm>
            <a:prstGeom prst="rect">
              <a:avLst/>
            </a:prstGeom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497" y="1117543"/>
              <a:ext cx="528376" cy="528376"/>
            </a:xfrm>
            <a:prstGeom prst="rect">
              <a:avLst/>
            </a:prstGeom>
          </p:spPr>
        </p:pic>
      </p:grpSp>
      <p:grpSp>
        <p:nvGrpSpPr>
          <p:cNvPr id="14" name="Agrupar 13"/>
          <p:cNvGrpSpPr/>
          <p:nvPr/>
        </p:nvGrpSpPr>
        <p:grpSpPr>
          <a:xfrm>
            <a:off x="6930750" y="644154"/>
            <a:ext cx="1822023" cy="1811298"/>
            <a:chOff x="6964001" y="1912410"/>
            <a:chExt cx="1822023" cy="1811298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001" y="1912410"/>
              <a:ext cx="876851" cy="86404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173" y="1912410"/>
              <a:ext cx="876851" cy="86404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172" y="2859668"/>
              <a:ext cx="876851" cy="86404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001" y="2859668"/>
              <a:ext cx="876851" cy="864040"/>
            </a:xfrm>
            <a:prstGeom prst="rect">
              <a:avLst/>
            </a:prstGeom>
          </p:spPr>
        </p:pic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91" y="3409190"/>
            <a:ext cx="1330172" cy="1330172"/>
          </a:xfrm>
          <a:prstGeom prst="rect">
            <a:avLst/>
          </a:prstGeom>
        </p:spPr>
      </p:pic>
      <p:cxnSp>
        <p:nvCxnSpPr>
          <p:cNvPr id="21" name="Conector em Curva 20"/>
          <p:cNvCxnSpPr>
            <a:stCxn id="4" idx="0"/>
            <a:endCxn id="3" idx="1"/>
          </p:cNvCxnSpPr>
          <p:nvPr/>
        </p:nvCxnSpPr>
        <p:spPr>
          <a:xfrm rot="5400000" flipH="1" flipV="1">
            <a:off x="1555069" y="1747234"/>
            <a:ext cx="1765276" cy="1558637"/>
          </a:xfrm>
          <a:prstGeom prst="curvedConnector2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3" idx="3"/>
          </p:cNvCxnSpPr>
          <p:nvPr/>
        </p:nvCxnSpPr>
        <p:spPr>
          <a:xfrm flipV="1">
            <a:off x="4668418" y="1643913"/>
            <a:ext cx="2114767" cy="1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em Curva 37"/>
          <p:cNvCxnSpPr/>
          <p:nvPr/>
        </p:nvCxnSpPr>
        <p:spPr>
          <a:xfrm rot="10800000" flipH="1" flipV="1">
            <a:off x="8987101" y="1643913"/>
            <a:ext cx="1765276" cy="1558637"/>
          </a:xfrm>
          <a:prstGeom prst="curvedConnector2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49381" y="4717247"/>
            <a:ext cx="2818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Pessoas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exaustas que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possuem pouco tempo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organizar sua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vida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saudável.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469900" y="2355607"/>
            <a:ext cx="294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 para planejamento de hábitos saudáveis.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346639" y="2455452"/>
            <a:ext cx="3150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Diversas funcionalidades que o aplicativo oferece aos usuários.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279555" y="4760361"/>
            <a:ext cx="294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 do usuário após o uso </a:t>
            </a:r>
            <a:r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t>do aplicativo.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06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2021-02-25T02:27:10Z</dcterms:created>
  <dcterms:modified xsi:type="dcterms:W3CDTF">2021-02-25T19:26:43Z</dcterms:modified>
</cp:coreProperties>
</file>