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ABF28-0764-4580-A10F-B022BE48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6501A-B585-4F5F-9D26-241B6257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4B031-FACA-452D-82A1-C3FC348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48076-3F11-4762-AD75-81843E5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85532-1B35-47F1-9EDF-681FA499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FCA2C-24C2-4CB1-804A-03C68D9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D6C3B-8EE7-419F-9EC9-7E0319D48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110BC-8C08-476D-9452-FFB3EA71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2227-C6A4-4E3A-9755-8DF73B52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659B4-71EA-49C7-B123-E346ECB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2F9FA6-37D5-4EC5-8587-C43294A55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D288D1-50CA-4B93-969E-A15F4070C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15D64-544B-4FE0-8FCE-A3BB3D08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D4F56-D691-4853-B43B-66829C4C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F4580-54AD-4ECA-ACB7-F0227677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6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6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2B8AF-CA70-402D-9E35-1E27116B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2B42F-4DD4-4224-8F20-9A201EFE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51D54E-149C-4AA2-A8A4-8197DE80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ABDDB-0CE5-45AB-97BD-A7907A2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B2F16-C116-4EAE-80E0-9E99F3E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5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3334-F2C1-4DBE-BF1A-189F99DC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B205E-BA39-4386-A0B0-47856D60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D3741-ECA4-462F-AABE-C2CEA9EF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514791-84AA-4EF2-A78F-F3EC0BF3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6D0AE-F288-4CCF-8234-E7CEC244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5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92A5C-C487-4D83-A015-F94C2FF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D7910-40F5-430D-81B4-7257F707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C385B0-098F-4AAF-888B-E6A5D718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6FD80-5A46-4B15-90E8-430CB8DD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66EAF-B2CA-4867-8C12-F1E9EA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40EFE0-0C29-4067-8F85-44439D1B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897B-F41C-4801-8D48-F76B438A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BE6734-9BF0-42D9-A7A7-2AAC6B07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0DBE7A-02FD-44B7-B348-3ED75F09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54AADE-E46F-42F8-B321-877A590F5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6186F2-9A72-41BC-8163-1E7A7C63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2604DA-7396-41DE-8810-A63D4867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928195-5ACA-40A9-8D43-D4217CA7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DF5EDC-3448-40E2-B382-D8FDE8A8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9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8D9EB-BD51-4834-B35E-99CE8843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44E0E9-EB21-4DB9-8472-9EFD98AE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A65CA-5CD0-4CC7-9E52-B2E42D7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41436B-7632-479E-84F4-F41B4FEA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D59704-835B-40AB-AD1F-8FE8479B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E51FE7-5BA4-4EC1-92C1-4F4FDF1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2F4C36-5B55-40B2-A865-5D5A0D5E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97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075F-9A37-494F-8DEC-EECEDB83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F5B6B-7362-4B66-8B09-BEC0E2E2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6C825A-1BFB-42C6-868D-A1AB83FB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179DC1-812C-47FE-ABCA-4A1B4A0B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7E2F6D-BADA-44DE-A9DB-B5442564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10285A-D879-4E0B-8B27-39716C1C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28DF-E826-4AF7-A699-BC677D0E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ED60DE-7DA3-4ECC-9BFB-C28B8089E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9EB8B-2306-4400-A3DC-2F8A5A529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1B042F-EC47-4914-A940-245E5FE9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87E593-CB24-49BA-A866-85C296D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B4957-A5BC-4938-9F69-FA33AE51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0B1ED-2D96-410C-B8DF-DDC4D6CD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53CB0-700A-4BFF-AE2F-D5B3D316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5D1B-D841-457C-A721-B18D86300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D3FA-9DC3-4088-8BAD-1F774764C365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66294-D036-4D21-9962-3FD191F76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2EDD1-583D-42D9-8FA5-91EC5927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2DFC-EB45-497C-A036-C145C23A3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678751" cy="2610035"/>
            <a:chOff x="541537" y="446102"/>
            <a:chExt cx="567875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2560501" y="470996"/>
              <a:ext cx="3659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7256013" y="558428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que deseja mudar seus hábitos alimentares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39084" y="1279062"/>
            <a:ext cx="455498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Casado;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em TI;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Faz MBA;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Reside no centro de SP.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555291" y="4330335"/>
            <a:ext cx="4221780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Necessita de novos hábitos alimentares;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Necessita praticar atividades físicas;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Necessita de uma ferramenta pratica para melhor desempenho alimentar;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Passa muito tempo no trabalho;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alimentação desregulada;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2530863" y="1447287"/>
            <a:ext cx="2486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Igor Dias, 23 anos.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ADEFE12-9E8E-4738-B650-B06791E17B68}"/>
              </a:ext>
            </a:extLst>
          </p:cNvPr>
          <p:cNvSpPr/>
          <p:nvPr/>
        </p:nvSpPr>
        <p:spPr>
          <a:xfrm>
            <a:off x="482350" y="3976399"/>
            <a:ext cx="5144611" cy="26100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DDC97C5-90ED-4E8A-878D-6152DA906278}"/>
              </a:ext>
            </a:extLst>
          </p:cNvPr>
          <p:cNvGrpSpPr/>
          <p:nvPr/>
        </p:nvGrpSpPr>
        <p:grpSpPr>
          <a:xfrm>
            <a:off x="6285389" y="3913687"/>
            <a:ext cx="5424261" cy="2610033"/>
            <a:chOff x="6369727" y="446104"/>
            <a:chExt cx="542426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4153837-C29C-4788-9456-BD636EDCBAAB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367CA88-C0DB-47CE-8F7E-6780FE588DCE}"/>
                </a:ext>
              </a:extLst>
            </p:cNvPr>
            <p:cNvSpPr txBox="1"/>
            <p:nvPr/>
          </p:nvSpPr>
          <p:spPr>
            <a:xfrm>
              <a:off x="7765006" y="496798"/>
              <a:ext cx="402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Soluções potenciais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F5AB707-FB85-4C80-8DDB-5A005F898098}"/>
              </a:ext>
            </a:extLst>
          </p:cNvPr>
          <p:cNvSpPr txBox="1"/>
          <p:nvPr/>
        </p:nvSpPr>
        <p:spPr>
          <a:xfrm>
            <a:off x="1632012" y="4029895"/>
            <a:ext cx="337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Dores de necessidades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AD322B-1A8D-42EF-80FB-ACA2DB4D32D0}"/>
              </a:ext>
            </a:extLst>
          </p:cNvPr>
          <p:cNvSpPr txBox="1"/>
          <p:nvPr/>
        </p:nvSpPr>
        <p:spPr>
          <a:xfrm>
            <a:off x="6639084" y="4369839"/>
            <a:ext cx="455498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Aplicação para organizar as refeições;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Aplicação para obter o controle de calorias ingeridas;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68A26F-2427-4687-AFCE-5F9E0BB05AA5}"/>
              </a:ext>
            </a:extLst>
          </p:cNvPr>
          <p:cNvSpPr txBox="1"/>
          <p:nvPr/>
        </p:nvSpPr>
        <p:spPr>
          <a:xfrm>
            <a:off x="2450913" y="1920958"/>
            <a:ext cx="312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“Eu tenho muitos afazeres e não consigo ter o controle ideal da minha alimentação”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A77261D4-11E2-476E-A1D2-C8A3CA77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1" y="1136835"/>
            <a:ext cx="1822683" cy="18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B7AC3A-59BE-4ACD-B7B2-DA0F9A1B5071}"/>
              </a:ext>
            </a:extLst>
          </p:cNvPr>
          <p:cNvSpPr txBox="1"/>
          <p:nvPr/>
        </p:nvSpPr>
        <p:spPr>
          <a:xfrm>
            <a:off x="8449669" y="2213002"/>
            <a:ext cx="3779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Observa que os projetos estão atrasados e/ou acumulados;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Vê uma pressão para realizar as entregas no trabalho;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em conciliar a vida profissional com seu bem estar;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Não tem tempo de ir ao médico pois não consegue manter uma rotina com tantos projetos.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02A20B-043D-4D7E-A39F-849BC9734D06}"/>
              </a:ext>
            </a:extLst>
          </p:cNvPr>
          <p:cNvSpPr txBox="1"/>
          <p:nvPr/>
        </p:nvSpPr>
        <p:spPr>
          <a:xfrm>
            <a:off x="3619923" y="84489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Frustrado por não conseguir equilibrar todos os pilares da vida;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Sonha em ter uma vida saudável e equilibrada.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403B0-9B28-429F-8404-7DC680097315}"/>
              </a:ext>
            </a:extLst>
          </p:cNvPr>
          <p:cNvSpPr txBox="1"/>
          <p:nvPr/>
        </p:nvSpPr>
        <p:spPr>
          <a:xfrm>
            <a:off x="3042334" y="4318013"/>
            <a:ext cx="6541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Reclama que não tem tempo para organizar sua vida saudável;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Por morar no centro de SP perde muitas horas no trânsito, assim não consegue parar para preparar suas refeições;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sentado, tendo muitas dores na coluna;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no computador, o que dificulta equilibrar seu trabalho com a sua saúde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EEA59D-2703-4203-9A1E-B83B2BD80651}"/>
              </a:ext>
            </a:extLst>
          </p:cNvPr>
          <p:cNvSpPr txBox="1"/>
          <p:nvPr/>
        </p:nvSpPr>
        <p:spPr>
          <a:xfrm>
            <a:off x="669798" y="2331383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influenciado a comer coisas fáceis na rua com os colegas;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precisa estar sempre atualizado;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Ouve que no ambiente de trabalho há muita pressão e stress.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4AFB8-1364-40B0-B3AD-7F81359D2B61}"/>
              </a:ext>
            </a:extLst>
          </p:cNvPr>
          <p:cNvSpPr txBox="1"/>
          <p:nvPr/>
        </p:nvSpPr>
        <p:spPr>
          <a:xfrm>
            <a:off x="-282702" y="6047761"/>
            <a:ext cx="6858000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 muito tempo com os afazeres;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Possui uma alimentação desregulada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51B410-6D74-484E-AC6C-DDA971258150}"/>
              </a:ext>
            </a:extLst>
          </p:cNvPr>
          <p:cNvSpPr txBox="1"/>
          <p:nvPr/>
        </p:nvSpPr>
        <p:spPr>
          <a:xfrm>
            <a:off x="6575298" y="5903843"/>
            <a:ext cx="582038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novos hábitos alimentares;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praticar atividades físicas;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Necessita de uma ferramenta pratica 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97913-A17E-49E3-9873-E057137BDB56}"/>
              </a:ext>
            </a:extLst>
          </p:cNvPr>
          <p:cNvSpPr txBox="1"/>
          <p:nvPr/>
        </p:nvSpPr>
        <p:spPr>
          <a:xfrm>
            <a:off x="1676400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Igor Dias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7F2434-CAC6-4D61-B804-7C9587D828AA}"/>
              </a:ext>
            </a:extLst>
          </p:cNvPr>
          <p:cNvSpPr txBox="1"/>
          <p:nvPr/>
        </p:nvSpPr>
        <p:spPr>
          <a:xfrm>
            <a:off x="4636702" y="745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23 anos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293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15</cp:revision>
  <dcterms:created xsi:type="dcterms:W3CDTF">2021-02-22T20:10:16Z</dcterms:created>
  <dcterms:modified xsi:type="dcterms:W3CDTF">2021-03-03T00:34:08Z</dcterms:modified>
</cp:coreProperties>
</file>