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766E-8C66-45A0-93A1-3ED49D3DC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541AC-E078-4D4B-82AC-53A18137E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211D1-EC12-4865-A6F0-EAAE9863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5B372-019E-4C18-9A72-D4724FE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F98D9-2096-4B1D-9962-634F7B57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8874-8EC9-4E55-8CF3-60E3109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8356B7-D679-4CDC-B784-56400F52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1C924-E36B-46E6-80E6-CB984222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1CE79-09DF-4516-AF82-58D152B9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98DB3-F493-46C1-A2C9-42A5D18B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E72B2-0BB7-4E39-AD7B-3DAF256BD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E9B0A-2B46-47FF-A572-F6B415AD9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0F84-2D6E-4AF5-AB08-4311A5C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41002-E716-4DCC-A041-1DF8EF7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05565-D6E1-4ACC-8EDA-A592ABC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0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162E-A7C2-4B41-8ADC-1C4E80A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F801C-6B21-4F14-93AA-BEB54530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01CA2-4998-41C3-A932-6AACE78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066AD-D5E9-45E8-B429-E480F155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56633-771D-4DF5-8F5F-488010DE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9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C440-3882-47D8-A95F-EB9209C6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16D46-C311-4E50-9EDE-874EFB76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F53D3-D477-462E-BD52-B72546A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B5577-A929-4D3F-80D9-CC2DE004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808CC-F03A-4E08-A95D-3F02B7A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910A-F387-4B3D-8720-FA943E2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905DF-8003-4D6C-BE80-D6834D469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AB2933-4912-44DB-B763-EC586D54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A67C0-2C56-4775-A289-667AE1F6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1E9535-2FA2-4E36-B018-B3F43AC3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88F3B-6B2C-4425-8353-EB8895DC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9182-369B-49A5-B67C-900FEBCE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128E-288E-4351-9C43-B0D96365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554513-93E0-46C4-B088-534CE65C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8288F-4FE0-45A3-9851-6ED83A05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4678D4-AA0D-4860-B0A1-2D93ABDC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B5FB2A-EF52-42AC-AA39-5F8DBD0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9EA649-DB0C-4570-9487-CF33B5EA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BF3F0-CD17-487B-A253-A4ACBF20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5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717E7-5E03-4653-B345-F215217E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B6A74B-C49B-4477-9591-6647BBCB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02BD9C-0456-48E7-8390-6A4A48CB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734822-8087-42D1-BD69-A0639247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48029A-D3F1-4E8F-A640-9ADB933A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AA9EA7-15EE-4427-999E-06693D94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7B289-0800-4A5F-9C17-DEE490E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80C49-20A7-4F2C-9C2A-C12A058B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54FD5-9EF3-4BD2-9391-8CB84775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6BACEF-F7D8-4DBF-8B00-E5E4B681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68232-410B-4217-8B3C-1138415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68F9D-2DD0-4DC0-BBE1-4274975C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ECB59-CC6D-45E4-BFF6-0D0F107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5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5A22-645A-4862-9A32-B566664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06DB18-D2CE-4BBE-9266-32F10022F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CD851-B170-4F5C-A7D9-490230F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A366F1-5689-48B4-AC21-509C113D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B72CE0-A237-4C83-BAA0-3C0959B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8B989-C231-46AF-92B5-24E9754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7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18AF13-FB67-46D3-A1F2-4B74137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4342F-8A32-4A0E-9770-9521BE08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629A8-2999-46E1-A1BF-F6CC4870B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4B0F-AD0C-4A29-B090-38A061B31BB0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273F0-FDE2-491E-9ADB-7387CED1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EA58B-25D0-4157-B409-45247470E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8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A99665F-6435-4252-B2DD-A534BB954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93035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C8C5B97-4D48-49DC-9CBC-002171867318}"/>
              </a:ext>
            </a:extLst>
          </p:cNvPr>
          <p:cNvSpPr/>
          <p:nvPr/>
        </p:nvSpPr>
        <p:spPr>
          <a:xfrm>
            <a:off x="1040295" y="1232452"/>
            <a:ext cx="10111409" cy="4886739"/>
          </a:xfrm>
          <a:prstGeom prst="rect">
            <a:avLst/>
          </a:prstGeom>
          <a:noFill/>
          <a:ln w="9525" cap="flat" cmpd="sng" algn="ctr">
            <a:solidFill>
              <a:srgbClr val="11BD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F96B57-14A2-4E99-BEA4-9F163A66D582}"/>
              </a:ext>
            </a:extLst>
          </p:cNvPr>
          <p:cNvSpPr/>
          <p:nvPr/>
        </p:nvSpPr>
        <p:spPr>
          <a:xfrm>
            <a:off x="1040295" y="1232452"/>
            <a:ext cx="10111409" cy="675861"/>
          </a:xfrm>
          <a:prstGeom prst="rect">
            <a:avLst/>
          </a:prstGeom>
          <a:noFill/>
          <a:ln w="9525" cap="flat" cmpd="sng" algn="ctr">
            <a:solidFill>
              <a:srgbClr val="11BD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C36795-BC5C-4875-A30C-F6F2D7B4799A}"/>
              </a:ext>
            </a:extLst>
          </p:cNvPr>
          <p:cNvCxnSpPr>
            <a:cxnSpLocks/>
          </p:cNvCxnSpPr>
          <p:nvPr/>
        </p:nvCxnSpPr>
        <p:spPr>
          <a:xfrm>
            <a:off x="2027584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D7AC60F-1CF6-41E8-A090-4D72DAAA4723}"/>
              </a:ext>
            </a:extLst>
          </p:cNvPr>
          <p:cNvCxnSpPr>
            <a:cxnSpLocks/>
          </p:cNvCxnSpPr>
          <p:nvPr/>
        </p:nvCxnSpPr>
        <p:spPr>
          <a:xfrm>
            <a:off x="3611218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82577A-58FF-43CE-A75F-F3339DCCB660}"/>
              </a:ext>
            </a:extLst>
          </p:cNvPr>
          <p:cNvCxnSpPr>
            <a:cxnSpLocks/>
          </p:cNvCxnSpPr>
          <p:nvPr/>
        </p:nvCxnSpPr>
        <p:spPr>
          <a:xfrm>
            <a:off x="5128591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3F284C-DBDF-4B4B-82C0-4D745644FEEF}"/>
              </a:ext>
            </a:extLst>
          </p:cNvPr>
          <p:cNvCxnSpPr>
            <a:cxnSpLocks/>
          </p:cNvCxnSpPr>
          <p:nvPr/>
        </p:nvCxnSpPr>
        <p:spPr>
          <a:xfrm>
            <a:off x="6745357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1A9735E-61C9-4C85-8F74-B5182192656F}"/>
              </a:ext>
            </a:extLst>
          </p:cNvPr>
          <p:cNvCxnSpPr>
            <a:cxnSpLocks/>
          </p:cNvCxnSpPr>
          <p:nvPr/>
        </p:nvCxnSpPr>
        <p:spPr>
          <a:xfrm>
            <a:off x="8289235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381E3FF-4B02-40E5-82DF-CD373EE73553}"/>
              </a:ext>
            </a:extLst>
          </p:cNvPr>
          <p:cNvCxnSpPr>
            <a:cxnSpLocks/>
          </p:cNvCxnSpPr>
          <p:nvPr/>
        </p:nvCxnSpPr>
        <p:spPr>
          <a:xfrm>
            <a:off x="9707217" y="1908313"/>
            <a:ext cx="0" cy="4210878"/>
          </a:xfrm>
          <a:prstGeom prst="line">
            <a:avLst/>
          </a:prstGeom>
          <a:ln w="12700" cap="flat" cmpd="sng" algn="ctr">
            <a:solidFill>
              <a:srgbClr val="11BD5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D275D9-BC31-4716-941A-E23181C1EE33}"/>
              </a:ext>
            </a:extLst>
          </p:cNvPr>
          <p:cNvSpPr txBox="1"/>
          <p:nvPr/>
        </p:nvSpPr>
        <p:spPr>
          <a:xfrm>
            <a:off x="1205949" y="1384851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5B0DCF6-ACC4-4A1E-989C-45FBA84486CE}"/>
              </a:ext>
            </a:extLst>
          </p:cNvPr>
          <p:cNvSpPr txBox="1"/>
          <p:nvPr/>
        </p:nvSpPr>
        <p:spPr>
          <a:xfrm>
            <a:off x="2789583" y="1364971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8AE6B1-7DA4-4732-B3AE-E08316D45758}"/>
              </a:ext>
            </a:extLst>
          </p:cNvPr>
          <p:cNvSpPr txBox="1"/>
          <p:nvPr/>
        </p:nvSpPr>
        <p:spPr>
          <a:xfrm>
            <a:off x="4313581" y="1364971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280F82-8240-473B-93F1-D556363DD18C}"/>
              </a:ext>
            </a:extLst>
          </p:cNvPr>
          <p:cNvSpPr txBox="1"/>
          <p:nvPr/>
        </p:nvSpPr>
        <p:spPr>
          <a:xfrm>
            <a:off x="5811075" y="1364970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CF7288E-568A-4852-AB43-C8BC64E7BE78}"/>
              </a:ext>
            </a:extLst>
          </p:cNvPr>
          <p:cNvSpPr txBox="1"/>
          <p:nvPr/>
        </p:nvSpPr>
        <p:spPr>
          <a:xfrm>
            <a:off x="7394709" y="1351714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89F031-C0F7-43B5-AA56-0A378C0F1925}"/>
              </a:ext>
            </a:extLst>
          </p:cNvPr>
          <p:cNvSpPr txBox="1"/>
          <p:nvPr/>
        </p:nvSpPr>
        <p:spPr>
          <a:xfrm>
            <a:off x="8885582" y="1338458"/>
            <a:ext cx="16432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Semana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EC42C2-3F8D-44F5-9A4A-D404FB21BE84}"/>
              </a:ext>
            </a:extLst>
          </p:cNvPr>
          <p:cNvSpPr txBox="1"/>
          <p:nvPr/>
        </p:nvSpPr>
        <p:spPr>
          <a:xfrm>
            <a:off x="1315280" y="2752491"/>
            <a:ext cx="15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Kickoff</a:t>
            </a:r>
            <a:r>
              <a:rPr lang="pt-BR" b="1" dirty="0"/>
              <a:t> SP3 Apresentação do projeto   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A5F168-CC9A-49CA-AC29-50FBD74151BE}"/>
              </a:ext>
            </a:extLst>
          </p:cNvPr>
          <p:cNvSpPr/>
          <p:nvPr/>
        </p:nvSpPr>
        <p:spPr>
          <a:xfrm>
            <a:off x="1934827" y="2619464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47A413-7FEC-48A9-8089-70BAD80391CD}"/>
              </a:ext>
            </a:extLst>
          </p:cNvPr>
          <p:cNvSpPr/>
          <p:nvPr/>
        </p:nvSpPr>
        <p:spPr>
          <a:xfrm>
            <a:off x="3544957" y="2438776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A7E4EC-53F2-4C43-BD1A-60B5CB04021D}"/>
              </a:ext>
            </a:extLst>
          </p:cNvPr>
          <p:cNvSpPr txBox="1"/>
          <p:nvPr/>
        </p:nvSpPr>
        <p:spPr>
          <a:xfrm>
            <a:off x="2869100" y="2685599"/>
            <a:ext cx="15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Tela de Dashboard responsiva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EAA07AF-AFD8-45EC-99E5-2E3D2146CC61}"/>
              </a:ext>
            </a:extLst>
          </p:cNvPr>
          <p:cNvCxnSpPr/>
          <p:nvPr/>
        </p:nvCxnSpPr>
        <p:spPr>
          <a:xfrm>
            <a:off x="3611218" y="4055165"/>
            <a:ext cx="1517373" cy="0"/>
          </a:xfrm>
          <a:prstGeom prst="straightConnector1">
            <a:avLst/>
          </a:prstGeom>
          <a:ln>
            <a:solidFill>
              <a:srgbClr val="11BD5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D48B42-32A6-4654-ACB6-6CEA09BD6F31}"/>
              </a:ext>
            </a:extLst>
          </p:cNvPr>
          <p:cNvSpPr txBox="1"/>
          <p:nvPr/>
        </p:nvSpPr>
        <p:spPr>
          <a:xfrm>
            <a:off x="3624461" y="4045175"/>
            <a:ext cx="15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Backend</a:t>
            </a:r>
            <a:r>
              <a:rPr lang="pt-BR" b="1" dirty="0"/>
              <a:t> do Dashboard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3030DD3-AF2F-4634-8F67-EB25E0F85F51}"/>
              </a:ext>
            </a:extLst>
          </p:cNvPr>
          <p:cNvCxnSpPr/>
          <p:nvPr/>
        </p:nvCxnSpPr>
        <p:spPr>
          <a:xfrm>
            <a:off x="5184912" y="3581400"/>
            <a:ext cx="1517373" cy="0"/>
          </a:xfrm>
          <a:prstGeom prst="straightConnector1">
            <a:avLst/>
          </a:prstGeom>
          <a:ln>
            <a:solidFill>
              <a:srgbClr val="11BD5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C20225C-D380-453F-8638-7C7BF301E47E}"/>
              </a:ext>
            </a:extLst>
          </p:cNvPr>
          <p:cNvSpPr txBox="1"/>
          <p:nvPr/>
        </p:nvSpPr>
        <p:spPr>
          <a:xfrm>
            <a:off x="5155099" y="3601384"/>
            <a:ext cx="15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Integração do front com o </a:t>
            </a:r>
            <a:r>
              <a:rPr lang="pt-BR" b="1" dirty="0" err="1"/>
              <a:t>backend</a:t>
            </a:r>
            <a:endParaRPr lang="pt-BR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CA99D5D-E089-4D64-BC0A-DDF3ABC2F418}"/>
              </a:ext>
            </a:extLst>
          </p:cNvPr>
          <p:cNvSpPr/>
          <p:nvPr/>
        </p:nvSpPr>
        <p:spPr>
          <a:xfrm>
            <a:off x="6659235" y="3276848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5411003-88E2-4D49-9CF3-3F154B659A85}"/>
              </a:ext>
            </a:extLst>
          </p:cNvPr>
          <p:cNvSpPr/>
          <p:nvPr/>
        </p:nvSpPr>
        <p:spPr>
          <a:xfrm>
            <a:off x="5054058" y="3841069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195A0AA-610E-42D3-A666-206A3E1371E1}"/>
              </a:ext>
            </a:extLst>
          </p:cNvPr>
          <p:cNvCxnSpPr/>
          <p:nvPr/>
        </p:nvCxnSpPr>
        <p:spPr>
          <a:xfrm>
            <a:off x="6771862" y="3887200"/>
            <a:ext cx="1517373" cy="0"/>
          </a:xfrm>
          <a:prstGeom prst="straightConnector1">
            <a:avLst/>
          </a:prstGeom>
          <a:ln>
            <a:solidFill>
              <a:srgbClr val="11BD5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207FDF6-06BD-4395-A5ED-55B71F75AE0E}"/>
              </a:ext>
            </a:extLst>
          </p:cNvPr>
          <p:cNvSpPr txBox="1"/>
          <p:nvPr/>
        </p:nvSpPr>
        <p:spPr>
          <a:xfrm>
            <a:off x="6755298" y="3887200"/>
            <a:ext cx="15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Testar aplicação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AEB7D43-46EB-4FE6-BEDF-4F352A21904E}"/>
              </a:ext>
            </a:extLst>
          </p:cNvPr>
          <p:cNvSpPr/>
          <p:nvPr/>
        </p:nvSpPr>
        <p:spPr>
          <a:xfrm>
            <a:off x="8216344" y="3609686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12CF67-A6DB-4B96-9282-BF51FF6B4705}"/>
              </a:ext>
            </a:extLst>
          </p:cNvPr>
          <p:cNvSpPr txBox="1"/>
          <p:nvPr/>
        </p:nvSpPr>
        <p:spPr>
          <a:xfrm>
            <a:off x="2017659" y="4823396"/>
            <a:ext cx="155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Relacionamento das classes no </a:t>
            </a:r>
            <a:r>
              <a:rPr lang="pt-BR" b="1" dirty="0" err="1"/>
              <a:t>backend</a:t>
            </a:r>
            <a:endParaRPr lang="pt-BR" b="1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EE8D56B-26C7-416B-A35E-61F254A15657}"/>
              </a:ext>
            </a:extLst>
          </p:cNvPr>
          <p:cNvCxnSpPr/>
          <p:nvPr/>
        </p:nvCxnSpPr>
        <p:spPr>
          <a:xfrm>
            <a:off x="2067344" y="4823396"/>
            <a:ext cx="1517373" cy="0"/>
          </a:xfrm>
          <a:prstGeom prst="straightConnector1">
            <a:avLst/>
          </a:prstGeom>
          <a:ln>
            <a:solidFill>
              <a:srgbClr val="11BD5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BDBA5979-5738-43CC-B97E-A73220DAE5B9}"/>
              </a:ext>
            </a:extLst>
          </p:cNvPr>
          <p:cNvSpPr/>
          <p:nvPr/>
        </p:nvSpPr>
        <p:spPr>
          <a:xfrm>
            <a:off x="3525096" y="4604986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2BC3B8A-CF30-4E3C-BD03-D03981945ED4}"/>
              </a:ext>
            </a:extLst>
          </p:cNvPr>
          <p:cNvSpPr txBox="1"/>
          <p:nvPr/>
        </p:nvSpPr>
        <p:spPr>
          <a:xfrm>
            <a:off x="8262729" y="4500230"/>
            <a:ext cx="155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Apresentação Sprint 3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54D9B8B-E4CE-40AA-BBF9-183E3AB86199}"/>
              </a:ext>
            </a:extLst>
          </p:cNvPr>
          <p:cNvSpPr/>
          <p:nvPr/>
        </p:nvSpPr>
        <p:spPr>
          <a:xfrm>
            <a:off x="9614443" y="4386214"/>
            <a:ext cx="185514" cy="132270"/>
          </a:xfrm>
          <a:prstGeom prst="ellipse">
            <a:avLst/>
          </a:prstGeom>
          <a:solidFill>
            <a:srgbClr val="11BD5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0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8</cp:revision>
  <dcterms:created xsi:type="dcterms:W3CDTF">2021-04-15T20:09:59Z</dcterms:created>
  <dcterms:modified xsi:type="dcterms:W3CDTF">2021-04-21T20:13:31Z</dcterms:modified>
</cp:coreProperties>
</file>