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1B892-FEE6-47B0-9924-CD5D7237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95F11-392A-447E-B459-DD0E9E42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B1CBB-1D7E-411F-9237-00390E5C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E6C97-D0C0-441D-9794-ACF332A8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B8828-42A8-4178-A42E-FB32E97E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79D2-37F9-473F-9173-C0D562C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A27C43-88BB-48CA-A976-24BFB58C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49B4C-A8D5-4A55-950E-1669054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E1B42-2DCC-4A6F-B00C-E58A7F2C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47C0E-2925-4720-A838-284C4B5B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A1B8DE-2F11-4F6C-8576-D2018DD5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3FDF07-78CA-4689-9B98-37D91AF56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07519-357A-4A94-B1EC-B37EAC7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C7A643-68E0-4E79-ABC7-4F0D2838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E5685-A188-4A24-8B22-C828BC18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28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91F4A-C71A-4106-BA5F-5C88CC39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B9AD8-6C3D-4172-9493-D775234C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3AA99-D1E7-4589-881B-607A3600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66018-09C5-4C56-8CEF-8C74D13C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7B412-F6D2-4224-9961-3DF3C10F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D1485-3512-4636-9059-45900BE2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E62D9-34ED-4CAA-B235-23D15FAD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38EFD-D66A-4714-8C39-BC758354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B1139-FA9A-4169-AF87-DB27297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EECB3-80E4-4562-B23F-9AF1FABB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9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D558F-327F-4BF1-8A91-D8EEC74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327D8-8224-4A14-A2B4-6D2B0151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8FED5E-CB06-4405-9B95-914CC285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E67FB-DAC5-414D-8562-B24BD46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E632F-BD9E-4C75-B543-37A84F68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B6A79E-8CFB-4D39-8F36-BEB52563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84FE4-C07D-44B0-BB95-4380946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17074-20E4-46F2-8D45-A38A9D01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A0451E-F924-4BE4-8DF3-DE1C4ED4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AD700A-D21C-45E2-9BE6-A2CC065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1411A-42A8-4450-B0B5-46C56349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EA1CDE-142E-419A-9137-69E80030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AE9193-6B01-45A6-9F26-229246B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64249A-3A0C-4390-9AF7-9E8BF4B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7EC5-61FF-4846-B73A-DE64058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033A2B-186D-4222-B9F9-963921AE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EE0388-D43E-4B83-8F8D-8F8AB722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00EEE9-C01A-47E2-BA87-2050B150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0BA1D5-68B1-4767-ADDE-9B3924A7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3D2DCE-E649-4AD3-A0E6-092890B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1699D5-9760-4B83-A3DF-F514D09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66D6E-29B6-4BCE-829C-4AB12D10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AC639-D2B3-4C20-B2B8-C8B5A206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F4C16C-7A14-4535-A452-D4CAFDA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60C191-1777-4124-B4FB-BFBA8006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FE80E7-3903-44C1-B5A2-0C8473A7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F5ED8-80C2-407B-AF54-00BE58B4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4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8A42-7DF3-49E1-A052-A1085742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6816CF-90A7-481B-ADF0-DC80E074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A77A3-DBB0-4B0C-B9C7-0606A7C8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A11E5-76CD-4E26-8B58-83D453B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E861-15C3-47CA-9E00-533CEC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06E32-BD50-4D3B-8642-F1A130FC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2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0B49BF-F995-4E05-BB25-E197D57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4549A-4345-4714-9B4A-CA90F7D8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823BD-8EFC-4A74-989C-022AC7C8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C30C-6021-461E-9557-3DA92FC53FF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8805C-1240-4352-AD94-4F1BA269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893DF-FF64-4DD7-8349-11A2AB89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Jornada do usuário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1553319" y="777895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Cadastrar perfil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31940" y="14670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1253627" y="1245971"/>
            <a:ext cx="2498339" cy="16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  <a:p>
            <a:r>
              <a:rPr lang="pt-BR" sz="1400" dirty="0">
                <a:latin typeface="Exo 2" panose="00000500000000000000" pitchFamily="50" charset="0"/>
              </a:rPr>
              <a:t>Informa dados pessoais;</a:t>
            </a:r>
          </a:p>
          <a:p>
            <a:r>
              <a:rPr lang="pt-BR" sz="1400" dirty="0">
                <a:latin typeface="Exo 2" panose="00000500000000000000" pitchFamily="50" charset="0"/>
              </a:rPr>
              <a:t>Usuário define qual o objetivo dele  em prol do </a:t>
            </a:r>
            <a:r>
              <a:rPr lang="pt-BR" sz="1400" dirty="0" err="1">
                <a:latin typeface="Exo 2" panose="00000500000000000000" pitchFamily="50" charset="0"/>
              </a:rPr>
              <a:t>app</a:t>
            </a:r>
            <a:r>
              <a:rPr lang="pt-BR" sz="1400" dirty="0">
                <a:latin typeface="Exo 2" panose="00000500000000000000" pitchFamily="50" charset="0"/>
              </a:rPr>
              <a:t>;</a:t>
            </a:r>
          </a:p>
          <a:p>
            <a:r>
              <a:rPr lang="pt-BR" sz="1400" dirty="0">
                <a:latin typeface="Exo 2" panose="00000500000000000000" pitchFamily="50" charset="0"/>
              </a:rPr>
              <a:t>Como é o comportamento diário do usuário;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05224" y="505809"/>
            <a:ext cx="1400496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131453" y="1611271"/>
            <a:ext cx="154803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6989" y="5283185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0264" y="2958577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4568" y="2954759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24936" y="2925052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81956" y="2982948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5304" y="2908303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05224" y="2958577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067998" y="4006925"/>
            <a:ext cx="1667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Curioso para saber as funcionabilidade.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99529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05224" y="3995297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07558" y="4935011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919181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04675" y="653666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270900" y="2979010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254038" y="4475045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204676" y="1867678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323851" y="3767248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32790" y="5945711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090154" y="5914569"/>
            <a:ext cx="92988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Uma busca de alimentos mais funcional, aonde o usuário possa  realizar pesquisas;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Tutorial de como utilizar o </a:t>
            </a:r>
            <a:r>
              <a:rPr lang="pt-BR" sz="1400" dirty="0" err="1">
                <a:latin typeface="Exo 2" panose="00000500000000000000" pitchFamily="50" charset="0"/>
              </a:rPr>
              <a:t>app</a:t>
            </a:r>
            <a:r>
              <a:rPr lang="pt-BR" sz="1400" dirty="0">
                <a:latin typeface="Exo 2" panose="00000500000000000000" pitchFamily="50" charset="0"/>
              </a:rPr>
              <a:t>, a fim de usufruir com mais precisão  das ferramentas que a aplicação fornece;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Utilização do conceito da metáfora da vida real, para que o usuário se sinta conectado com o </a:t>
            </a:r>
            <a:r>
              <a:rPr lang="pt-BR" sz="1400" dirty="0" err="1">
                <a:latin typeface="Exo 2" panose="00000500000000000000" pitchFamily="50" charset="0"/>
              </a:rPr>
              <a:t>app</a:t>
            </a:r>
            <a:r>
              <a:rPr lang="pt-BR" sz="1400" dirty="0">
                <a:latin typeface="Exo 2" panose="00000500000000000000" pitchFamily="50" charset="0"/>
              </a:rPr>
              <a:t>, incentivando-o a continuar com o progresso. 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35" name="Seta: Pentágono 34">
            <a:extLst>
              <a:ext uri="{FF2B5EF4-FFF2-40B4-BE49-F238E27FC236}">
                <a16:creationId xmlns:a16="http://schemas.microsoft.com/office/drawing/2014/main" id="{C691987D-FBD1-4C31-9719-284B587C92DC}"/>
              </a:ext>
            </a:extLst>
          </p:cNvPr>
          <p:cNvSpPr/>
          <p:nvPr/>
        </p:nvSpPr>
        <p:spPr>
          <a:xfrm>
            <a:off x="5956407" y="759709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Definir perfil</a:t>
            </a:r>
          </a:p>
        </p:txBody>
      </p:sp>
      <p:sp>
        <p:nvSpPr>
          <p:cNvPr id="38" name="Seta: Pentágono 37">
            <a:extLst>
              <a:ext uri="{FF2B5EF4-FFF2-40B4-BE49-F238E27FC236}">
                <a16:creationId xmlns:a16="http://schemas.microsoft.com/office/drawing/2014/main" id="{4079302B-4751-43E1-9183-010BE77E6475}"/>
              </a:ext>
            </a:extLst>
          </p:cNvPr>
          <p:cNvSpPr/>
          <p:nvPr/>
        </p:nvSpPr>
        <p:spPr>
          <a:xfrm>
            <a:off x="7976764" y="775979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Selecionar refeições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1E5021F1-FEF1-4353-9712-01C82121DFBF}"/>
              </a:ext>
            </a:extLst>
          </p:cNvPr>
          <p:cNvSpPr/>
          <p:nvPr/>
        </p:nvSpPr>
        <p:spPr>
          <a:xfrm>
            <a:off x="10196877" y="759528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Contar calorias por refeição</a:t>
            </a:r>
          </a:p>
        </p:txBody>
      </p:sp>
      <p:sp>
        <p:nvSpPr>
          <p:cNvPr id="42" name="Seta: Pentágono 41">
            <a:extLst>
              <a:ext uri="{FF2B5EF4-FFF2-40B4-BE49-F238E27FC236}">
                <a16:creationId xmlns:a16="http://schemas.microsoft.com/office/drawing/2014/main" id="{4E817FC6-7CA4-4087-A513-DADFFD4AF68E}"/>
              </a:ext>
            </a:extLst>
          </p:cNvPr>
          <p:cNvSpPr/>
          <p:nvPr/>
        </p:nvSpPr>
        <p:spPr>
          <a:xfrm>
            <a:off x="3735165" y="759528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Realizar login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05C5E49-B5CA-4434-B167-A46CB163D961}"/>
              </a:ext>
            </a:extLst>
          </p:cNvPr>
          <p:cNvSpPr/>
          <p:nvPr/>
        </p:nvSpPr>
        <p:spPr>
          <a:xfrm>
            <a:off x="3472831" y="1272500"/>
            <a:ext cx="26791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350" dirty="0">
              <a:latin typeface="Exo 2" panose="00000500000000000000" pitchFamily="50" charset="0"/>
            </a:endParaRPr>
          </a:p>
          <a:p>
            <a:r>
              <a:rPr lang="pt-BR" sz="1350" dirty="0">
                <a:latin typeface="Exo 2" panose="00000500000000000000" pitchFamily="50" charset="0"/>
              </a:rPr>
              <a:t>Visualiza um “</a:t>
            </a:r>
            <a:r>
              <a:rPr lang="pt-BR" sz="1350" dirty="0" err="1">
                <a:latin typeface="Exo 2" panose="00000500000000000000" pitchFamily="50" charset="0"/>
              </a:rPr>
              <a:t>feed</a:t>
            </a:r>
            <a:r>
              <a:rPr lang="pt-BR" sz="1350" dirty="0">
                <a:latin typeface="Exo 2" panose="00000500000000000000" pitchFamily="50" charset="0"/>
              </a:rPr>
              <a:t>” com diversas recomendações de dietas;</a:t>
            </a:r>
          </a:p>
          <a:p>
            <a:r>
              <a:rPr lang="pt-BR" sz="1350" dirty="0">
                <a:latin typeface="Exo 2" panose="00000500000000000000" pitchFamily="50" charset="0"/>
              </a:rPr>
              <a:t>Área para adicionar suas refeições diária;</a:t>
            </a:r>
          </a:p>
          <a:p>
            <a:r>
              <a:rPr lang="pt-BR" sz="1350" dirty="0">
                <a:latin typeface="Exo 2" panose="00000500000000000000" pitchFamily="50" charset="0"/>
              </a:rPr>
              <a:t>Adicionar um tipo de exercício físico;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83CB059-ABC3-4D0E-9C53-4ECA91F6A11B}"/>
              </a:ext>
            </a:extLst>
          </p:cNvPr>
          <p:cNvSpPr/>
          <p:nvPr/>
        </p:nvSpPr>
        <p:spPr>
          <a:xfrm>
            <a:off x="6010986" y="1355014"/>
            <a:ext cx="1649124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350" dirty="0">
                <a:latin typeface="Exo 2" panose="00000500000000000000" pitchFamily="50" charset="0"/>
              </a:rPr>
              <a:t>Informa ao aplicativo o objetivo final e o tempo que chegará nessa meta.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DAEFE2-B053-4400-817E-119A72F0419E}"/>
              </a:ext>
            </a:extLst>
          </p:cNvPr>
          <p:cNvSpPr/>
          <p:nvPr/>
        </p:nvSpPr>
        <p:spPr>
          <a:xfrm>
            <a:off x="7625039" y="1478125"/>
            <a:ext cx="26855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Exo 2" panose="00000500000000000000" pitchFamily="50" charset="0"/>
              </a:rPr>
              <a:t>Seleciona qual refeição está fazendo e quais alimentos irá conter nela;</a:t>
            </a:r>
          </a:p>
          <a:p>
            <a:r>
              <a:rPr lang="pt-BR" sz="1350" dirty="0">
                <a:latin typeface="Exo 2" panose="00000500000000000000" pitchFamily="50" charset="0"/>
              </a:rPr>
              <a:t>Pode selecionar algumas recomendações de receitas;</a:t>
            </a:r>
          </a:p>
          <a:p>
            <a:r>
              <a:rPr lang="pt-BR" sz="1350" dirty="0">
                <a:latin typeface="Exo 2" panose="00000500000000000000" pitchFamily="50" charset="0"/>
              </a:rPr>
              <a:t>Visualiza os alimentos consumidos.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4981E70-EBFB-439A-8701-68EDD526B241}"/>
              </a:ext>
            </a:extLst>
          </p:cNvPr>
          <p:cNvSpPr/>
          <p:nvPr/>
        </p:nvSpPr>
        <p:spPr>
          <a:xfrm>
            <a:off x="10196877" y="1488146"/>
            <a:ext cx="150311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Exo 2" panose="00000500000000000000" pitchFamily="50" charset="0"/>
              </a:rPr>
              <a:t>Após selecionar alimento visualiza as calorias e no final do dia o total ingerido</a:t>
            </a:r>
            <a:r>
              <a:rPr lang="pt-BR" sz="1600" dirty="0">
                <a:latin typeface="Exo 2" panose="00000500000000000000" pitchFamily="50" charset="0"/>
              </a:rPr>
              <a:t>.</a:t>
            </a:r>
          </a:p>
        </p:txBody>
      </p:sp>
      <p:pic>
        <p:nvPicPr>
          <p:cNvPr id="56" name="Picture 2" descr="ícone Celular, telemóvel Livre de Selman Icons">
            <a:extLst>
              <a:ext uri="{FF2B5EF4-FFF2-40B4-BE49-F238E27FC236}">
                <a16:creationId xmlns:a16="http://schemas.microsoft.com/office/drawing/2014/main" id="{12316817-B215-48CB-800C-765F3EAC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092" y="5009410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ícone Celular, telemóvel Livre de Selman Icons">
            <a:extLst>
              <a:ext uri="{FF2B5EF4-FFF2-40B4-BE49-F238E27FC236}">
                <a16:creationId xmlns:a16="http://schemas.microsoft.com/office/drawing/2014/main" id="{4AF1A62E-88C3-4E2C-B284-52A8290D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15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ícone Celular, telemóvel Livre de Selman Icons">
            <a:extLst>
              <a:ext uri="{FF2B5EF4-FFF2-40B4-BE49-F238E27FC236}">
                <a16:creationId xmlns:a16="http://schemas.microsoft.com/office/drawing/2014/main" id="{6B74163A-5C19-4E28-9BB1-55A891BE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6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ícone Celular, telemóvel Livre de Selman Icons">
            <a:extLst>
              <a:ext uri="{FF2B5EF4-FFF2-40B4-BE49-F238E27FC236}">
                <a16:creationId xmlns:a16="http://schemas.microsoft.com/office/drawing/2014/main" id="{4191E8A5-377B-4431-841A-E577EDBC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85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ícone Celular, telemóvel Livre de Selman Icons">
            <a:extLst>
              <a:ext uri="{FF2B5EF4-FFF2-40B4-BE49-F238E27FC236}">
                <a16:creationId xmlns:a16="http://schemas.microsoft.com/office/drawing/2014/main" id="{1058D9A9-DCC9-4C5D-8201-DCDD493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05" y="4983192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F69443C3-8C14-4D64-A047-341AEA9A960A}"/>
              </a:ext>
            </a:extLst>
          </p:cNvPr>
          <p:cNvSpPr/>
          <p:nvPr/>
        </p:nvSpPr>
        <p:spPr>
          <a:xfrm>
            <a:off x="4017389" y="3936436"/>
            <a:ext cx="1981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Animado com a facilidade de </a:t>
            </a:r>
            <a:r>
              <a:rPr lang="pt-BR" sz="1600" dirty="0" err="1">
                <a:latin typeface="Exo 2" panose="00000500000000000000" pitchFamily="50" charset="0"/>
              </a:rPr>
              <a:t>logar</a:t>
            </a:r>
            <a:r>
              <a:rPr lang="pt-BR" sz="1600" dirty="0">
                <a:latin typeface="Exo 2" panose="00000500000000000000" pitchFamily="50" charset="0"/>
              </a:rPr>
              <a:t> e interagir com outros usuários.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24B2841-14E3-4B87-AA5B-D043005F1CF0}"/>
              </a:ext>
            </a:extLst>
          </p:cNvPr>
          <p:cNvSpPr/>
          <p:nvPr/>
        </p:nvSpPr>
        <p:spPr>
          <a:xfrm>
            <a:off x="6010986" y="3891024"/>
            <a:ext cx="2097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Ansioso para visualizar em quanto tempo irá atingir seu objetivo. 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377F983-E01C-4767-B51F-44679A3A4E50}"/>
              </a:ext>
            </a:extLst>
          </p:cNvPr>
          <p:cNvSpPr/>
          <p:nvPr/>
        </p:nvSpPr>
        <p:spPr>
          <a:xfrm>
            <a:off x="7937057" y="3928199"/>
            <a:ext cx="24981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Frustrado pois a lista de selecionar os alimentos é muito grande e não funcional.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70C071-420C-4DF2-B54A-3EF12136E7F6}"/>
              </a:ext>
            </a:extLst>
          </p:cNvPr>
          <p:cNvSpPr/>
          <p:nvPr/>
        </p:nvSpPr>
        <p:spPr>
          <a:xfrm>
            <a:off x="10271648" y="3900270"/>
            <a:ext cx="192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Interessado em saber as suas calorias diárias e desempenho.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265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15</cp:revision>
  <dcterms:created xsi:type="dcterms:W3CDTF">2021-03-01T19:47:29Z</dcterms:created>
  <dcterms:modified xsi:type="dcterms:W3CDTF">2021-03-08T21:23:44Z</dcterms:modified>
</cp:coreProperties>
</file>