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8999-EAAD-42EB-A191-3C4DE3D5AA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668A-E211-4E82-B0D6-DD639840A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76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8999-EAAD-42EB-A191-3C4DE3D5AA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668A-E211-4E82-B0D6-DD639840A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94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8999-EAAD-42EB-A191-3C4DE3D5AA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668A-E211-4E82-B0D6-DD639840A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41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8999-EAAD-42EB-A191-3C4DE3D5AA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668A-E211-4E82-B0D6-DD639840A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52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8999-EAAD-42EB-A191-3C4DE3D5AA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668A-E211-4E82-B0D6-DD639840A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36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8999-EAAD-42EB-A191-3C4DE3D5AA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668A-E211-4E82-B0D6-DD639840A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05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8999-EAAD-42EB-A191-3C4DE3D5AA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668A-E211-4E82-B0D6-DD639840A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91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8999-EAAD-42EB-A191-3C4DE3D5AA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668A-E211-4E82-B0D6-DD639840A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74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8999-EAAD-42EB-A191-3C4DE3D5AA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668A-E211-4E82-B0D6-DD639840A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02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8999-EAAD-42EB-A191-3C4DE3D5AA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668A-E211-4E82-B0D6-DD639840A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22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8999-EAAD-42EB-A191-3C4DE3D5AA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9668A-E211-4E82-B0D6-DD639840A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89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98999-EAAD-42EB-A191-3C4DE3D5AA57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9668A-E211-4E82-B0D6-DD639840A4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3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l="9840" t="12062" r="814" b="12217"/>
          <a:stretch/>
        </p:blipFill>
        <p:spPr>
          <a:xfrm>
            <a:off x="3560077" y="197758"/>
            <a:ext cx="5225143" cy="2952207"/>
          </a:xfrm>
          <a:prstGeom prst="rect">
            <a:avLst/>
          </a:prstGeom>
        </p:spPr>
      </p:pic>
      <p:grpSp>
        <p:nvGrpSpPr>
          <p:cNvPr id="13" name="Agrupar 12"/>
          <p:cNvGrpSpPr/>
          <p:nvPr/>
        </p:nvGrpSpPr>
        <p:grpSpPr>
          <a:xfrm>
            <a:off x="5993156" y="528370"/>
            <a:ext cx="873328" cy="947550"/>
            <a:chOff x="4387726" y="473103"/>
            <a:chExt cx="1299864" cy="1459216"/>
          </a:xfrm>
        </p:grpSpPr>
        <p:pic>
          <p:nvPicPr>
            <p:cNvPr id="11" name="Picture 14" descr="ebcast – Banco de Dados na Nuvem | Freccia's Blo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4884" y="473103"/>
              <a:ext cx="1032706" cy="1083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6" descr="riando uma farm de RDS no Microsoft Azur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7726" y="1556577"/>
              <a:ext cx="1299864" cy="375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Imagem 1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123" l="0" r="100000">
                        <a14:foregroundMark x1="39278" y1="30702" x2="39278" y2="30702"/>
                        <a14:foregroundMark x1="45598" y1="35965" x2="45598" y2="35965"/>
                        <a14:foregroundMark x1="59368" y1="35088" x2="59368" y2="35088"/>
                        <a14:foregroundMark x1="67720" y1="36842" x2="67720" y2="36842"/>
                        <a14:foregroundMark x1="67269" y1="13158" x2="67269" y2="13158"/>
                        <a14:foregroundMark x1="71558" y1="42982" x2="71558" y2="42982"/>
                        <a14:foregroundMark x1="90519" y1="32456" x2="90519" y2="32456"/>
                        <a14:foregroundMark x1="24605" y1="66667" x2="24605" y2="66667"/>
                        <a14:foregroundMark x1="25056" y1="62281" x2="25056" y2="62281"/>
                        <a14:foregroundMark x1="25282" y1="59649" x2="25282" y2="59649"/>
                        <a14:foregroundMark x1="23251" y1="9649" x2="23251" y2="9649"/>
                        <a14:foregroundMark x1="23702" y1="13158" x2="24153" y2="14912"/>
                        <a14:foregroundMark x1="23928" y1="16667" x2="24153" y2="20175"/>
                        <a14:foregroundMark x1="24153" y1="21053" x2="24831" y2="26316"/>
                        <a14:foregroundMark x1="24831" y1="27193" x2="25056" y2="34211"/>
                        <a14:foregroundMark x1="25056" y1="34211" x2="25508" y2="44737"/>
                        <a14:foregroundMark x1="98871" y1="26316" x2="98871" y2="26316"/>
                        <a14:foregroundMark x1="97743" y1="33333" x2="97743" y2="33333"/>
                        <a14:foregroundMark x1="97743" y1="35088" x2="97743" y2="35088"/>
                        <a14:foregroundMark x1="97743" y1="28070" x2="97743" y2="280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62" y="2147832"/>
            <a:ext cx="1463541" cy="431193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26" b="99349" l="0" r="99884">
                        <a14:foregroundMark x1="20116" y1="53094" x2="20116" y2="53094"/>
                        <a14:foregroundMark x1="46279" y1="31270" x2="46279" y2="31270"/>
                        <a14:foregroundMark x1="64767" y1="45603" x2="64767" y2="45603"/>
                        <a14:foregroundMark x1="74302" y1="42020" x2="74302" y2="42020"/>
                        <a14:foregroundMark x1="85698" y1="41368" x2="85698" y2="41368"/>
                        <a14:foregroundMark x1="92674" y1="37785" x2="92674" y2="37785"/>
                        <a14:backgroundMark x1="25814" y1="26059" x2="25814" y2="26059"/>
                        <a14:backgroundMark x1="15000" y1="24430" x2="15000" y2="24430"/>
                        <a14:backgroundMark x1="19884" y1="32248" x2="19884" y2="32248"/>
                        <a14:backgroundMark x1="22674" y1="44625" x2="22674" y2="44625"/>
                        <a14:backgroundMark x1="26279" y1="43322" x2="26279" y2="43322"/>
                        <a14:backgroundMark x1="22442" y1="44300" x2="22442" y2="44300"/>
                        <a14:backgroundMark x1="29302" y1="49837" x2="29302" y2="49837"/>
                        <a14:backgroundMark x1="26279" y1="63844" x2="26279" y2="63844"/>
                        <a14:backgroundMark x1="25465" y1="76547" x2="25465" y2="76547"/>
                        <a14:backgroundMark x1="14419" y1="78176" x2="14419" y2="78176"/>
                        <a14:backgroundMark x1="9535" y1="56352" x2="9535" y2="56352"/>
                        <a14:backgroundMark x1="13721" y1="44951" x2="13721" y2="44951"/>
                        <a14:backgroundMark x1="13140" y1="63844" x2="13140" y2="63844"/>
                        <a14:backgroundMark x1="19302" y1="74593" x2="19302" y2="745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924" y="2088586"/>
            <a:ext cx="1564993" cy="549687"/>
          </a:xfrm>
          <a:prstGeom prst="rect">
            <a:avLst/>
          </a:prstGeom>
        </p:spPr>
      </p:pic>
      <p:pic>
        <p:nvPicPr>
          <p:cNvPr id="19" name="Picture 46" descr="onstrua sua API com Node js agora Parte 1 | by Danilo Jose | Medium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924" y="1560987"/>
            <a:ext cx="927330" cy="56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Agrupar 25"/>
          <p:cNvGrpSpPr/>
          <p:nvPr/>
        </p:nvGrpSpPr>
        <p:grpSpPr>
          <a:xfrm>
            <a:off x="665465" y="4114800"/>
            <a:ext cx="3975100" cy="2362200"/>
            <a:chOff x="665465" y="4114800"/>
            <a:chExt cx="3975100" cy="2362200"/>
          </a:xfrm>
        </p:grpSpPr>
        <p:sp>
          <p:nvSpPr>
            <p:cNvPr id="21" name="Retângulo 20"/>
            <p:cNvSpPr/>
            <p:nvPr/>
          </p:nvSpPr>
          <p:spPr>
            <a:xfrm>
              <a:off x="665465" y="4114800"/>
              <a:ext cx="3975100" cy="2362200"/>
            </a:xfrm>
            <a:prstGeom prst="rect">
              <a:avLst/>
            </a:prstGeom>
            <a:noFill/>
            <a:ln w="28575">
              <a:solidFill>
                <a:srgbClr val="11BD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628157" y="5321300"/>
              <a:ext cx="986703" cy="1120041"/>
            </a:xfrm>
            <a:prstGeom prst="rect">
              <a:avLst/>
            </a:prstGeom>
          </p:spPr>
        </p:pic>
      </p:grpSp>
      <p:sp>
        <p:nvSpPr>
          <p:cNvPr id="28" name="Retângulo 27"/>
          <p:cNvSpPr/>
          <p:nvPr/>
        </p:nvSpPr>
        <p:spPr>
          <a:xfrm>
            <a:off x="7378657" y="4114800"/>
            <a:ext cx="3975100" cy="2362200"/>
          </a:xfrm>
          <a:prstGeom prst="rect">
            <a:avLst/>
          </a:prstGeom>
          <a:noFill/>
          <a:ln w="28575">
            <a:solidFill>
              <a:srgbClr val="11B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>
                        <a14:foregroundMark x1="31884" y1="93103" x2="31884" y2="93103"/>
                        <a14:foregroundMark x1="73913" y1="93417" x2="73913" y2="93417"/>
                        <a14:foregroundMark x1="71739" y1="78997" x2="71739" y2="789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68606" y="5106194"/>
            <a:ext cx="610551" cy="1411347"/>
          </a:xfrm>
          <a:prstGeom prst="rect">
            <a:avLst/>
          </a:prstGeom>
        </p:spPr>
      </p:pic>
      <p:pic>
        <p:nvPicPr>
          <p:cNvPr id="32" name="Picture 28" descr="ava Icon Image #106574 - Free Icons Library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99" y="1353925"/>
            <a:ext cx="959812" cy="63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2768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13</cp:revision>
  <dcterms:created xsi:type="dcterms:W3CDTF">2021-03-08T19:25:16Z</dcterms:created>
  <dcterms:modified xsi:type="dcterms:W3CDTF">2021-03-08T23:17:02Z</dcterms:modified>
</cp:coreProperties>
</file>