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1" r:id="rId9"/>
    <p:sldId id="472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postaman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16888</TotalTime>
  <Words>256</Words>
  <Application>Microsoft Office PowerPoint</Application>
  <PresentationFormat>Personalizar</PresentationFormat>
  <Paragraphs>77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362</cp:revision>
  <cp:lastPrinted>2018-08-30T22:45:44Z</cp:lastPrinted>
  <dcterms:created xsi:type="dcterms:W3CDTF">2016-12-01T16:19:35Z</dcterms:created>
  <dcterms:modified xsi:type="dcterms:W3CDTF">2021-03-05T11:54:18Z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