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8"/>
  </p:notesMasterIdLst>
  <p:handoutMasterIdLst>
    <p:handoutMasterId r:id="rId19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462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13/05/2021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13/05/2021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1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4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0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3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 dirty="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 dirty="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– 06/05/2021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Adapter nas classes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Começamos a construção do desenho de Software visão Micro – Componentes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Dividimos as task da Sprint 3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relacionamento das classes no BackEnd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BackEnd-Conta para gramas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relatório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 Figma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Cenários de Testes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 inserção banco de dados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Paper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973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– 13/05/2021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atualização no prototipo do figma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as escritas da primeira versão do cenários de testes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conta para gramas no backend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conversão  e soma de todos os elementos das refeições.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as inserção do banco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pilha no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as rotas do Dashboard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os ajustes das telas do sistema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a tela de lista de alimentos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cadastro e login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paper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versão cenários de testes 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83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Report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Whitehead,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Logoff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figma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logoff utilizando o postaman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Rest;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3- 04/03/2021 – 11/03/2021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rest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StoryBoard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18/03/2021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home do site institucional com React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que iremos desenvolver e utilizar a própria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a 3 versão do modelo lógico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e designados as tarefas no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base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tabela de categoria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BD no Azure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 desenvolvimento do site institucional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desenvolvimento do SITE INSTITUCIONAL.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categoria.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alimentos.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Login e Cadastro.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inicial da API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com SQL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4 telas existentes no sistema.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3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– 08/04/2021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conexão com o SQL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arquitetura inicial da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Diagrama Macro de Solução de Software - Container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feed do sistema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Colocamos a tela de login e cadastro em React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Login/LogOff ORM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os CRUDS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exportação do CSV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 projeto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3 telas finais do sistema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 – Componentes Micro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- PPT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35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– 15/04/2021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Login/LogOffi com ORM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os CRUDS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exportação do CSV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padrão de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power point da SPRINT 2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Sprint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Farol do Projeto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64188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19006</TotalTime>
  <Words>880</Words>
  <Application>Microsoft Office PowerPoint</Application>
  <PresentationFormat>Personalizar</PresentationFormat>
  <Paragraphs>251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3- 04/03/2021 – 11/03/2021</vt:lpstr>
      <vt:lpstr>SEMANA 4 – 18/03/2021</vt:lpstr>
      <vt:lpstr>SEMANA 5 – 25/03/2021</vt:lpstr>
      <vt:lpstr>SEMANA 6 – 08/04/2021</vt:lpstr>
      <vt:lpstr>SEMANA 7 – 15/04/2021</vt:lpstr>
      <vt:lpstr>SEMANA 7 – 06/05/2021</vt:lpstr>
      <vt:lpstr>SEMANA 8 – 13/05/2021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392</cp:revision>
  <cp:lastPrinted>2018-08-30T22:45:44Z</cp:lastPrinted>
  <dcterms:created xsi:type="dcterms:W3CDTF">2016-12-01T16:19:35Z</dcterms:created>
  <dcterms:modified xsi:type="dcterms:W3CDTF">2021-05-13T20:50:57Z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