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0" d="100"/>
          <a:sy n="300" d="100"/>
        </p:scale>
        <p:origin x="-13146" y="-84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76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94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41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52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36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5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91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7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02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22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89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3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24" Type="http://schemas.openxmlformats.org/officeDocument/2006/relationships/image" Target="../media/image19.png"/><Relationship Id="rId32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microsoft.com/office/2007/relationships/hdphoto" Target="../media/hdphoto3.wdp"/><Relationship Id="rId19" Type="http://schemas.openxmlformats.org/officeDocument/2006/relationships/image" Target="../media/image15.png"/><Relationship Id="rId31" Type="http://schemas.microsoft.com/office/2007/relationships/hdphoto" Target="../media/hdphoto5.wdp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microsoft.com/office/2007/relationships/hdphoto" Target="../media/hdphoto4.wdp"/><Relationship Id="rId27" Type="http://schemas.openxmlformats.org/officeDocument/2006/relationships/image" Target="../media/image22.png"/><Relationship Id="rId30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7.wdp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611515" y="3916396"/>
            <a:ext cx="5100812" cy="2718183"/>
          </a:xfrm>
          <a:prstGeom prst="rect">
            <a:avLst/>
          </a:prstGeom>
          <a:noFill/>
          <a:ln w="28575">
            <a:solidFill>
              <a:srgbClr val="11B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981" y="5432749"/>
            <a:ext cx="986703" cy="1120041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7165412" y="3921688"/>
            <a:ext cx="3975100" cy="2647603"/>
          </a:xfrm>
          <a:prstGeom prst="rect">
            <a:avLst/>
          </a:prstGeom>
          <a:noFill/>
          <a:ln w="28575">
            <a:solidFill>
              <a:srgbClr val="11B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1884" y1="93103" x2="31884" y2="93103"/>
                        <a14:foregroundMark x1="73913" y1="93417" x2="73913" y2="93417"/>
                        <a14:foregroundMark x1="71739" y1="78997" x2="71739" y2="789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82213" y="5223232"/>
            <a:ext cx="610551" cy="1411347"/>
          </a:xfrm>
          <a:prstGeom prst="rect">
            <a:avLst/>
          </a:prstGeom>
        </p:spPr>
      </p:pic>
      <p:grpSp>
        <p:nvGrpSpPr>
          <p:cNvPr id="13" name="Agrupar 12"/>
          <p:cNvGrpSpPr/>
          <p:nvPr/>
        </p:nvGrpSpPr>
        <p:grpSpPr>
          <a:xfrm>
            <a:off x="11229737" y="212348"/>
            <a:ext cx="873328" cy="947550"/>
            <a:chOff x="4387726" y="473103"/>
            <a:chExt cx="1299864" cy="1459216"/>
          </a:xfrm>
        </p:grpSpPr>
        <p:pic>
          <p:nvPicPr>
            <p:cNvPr id="11" name="Picture 14" descr="ebcast – Banco de Dados na Nuvem | Freccia's Blo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884" y="473103"/>
              <a:ext cx="1032706" cy="108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6" descr="riando uma farm de RDS no Microsoft Azur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726" y="1556577"/>
              <a:ext cx="1299864" cy="375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26" b="99349" l="0" r="99884">
                        <a14:foregroundMark x1="20116" y1="53094" x2="20116" y2="53094"/>
                        <a14:foregroundMark x1="46279" y1="31270" x2="46279" y2="31270"/>
                        <a14:foregroundMark x1="64767" y1="45603" x2="64767" y2="45603"/>
                        <a14:foregroundMark x1="74302" y1="42020" x2="74302" y2="42020"/>
                        <a14:foregroundMark x1="85698" y1="41368" x2="85698" y2="41368"/>
                        <a14:foregroundMark x1="92674" y1="37785" x2="92674" y2="37785"/>
                        <a14:backgroundMark x1="25814" y1="26059" x2="25814" y2="26059"/>
                        <a14:backgroundMark x1="15000" y1="24430" x2="15000" y2="24430"/>
                        <a14:backgroundMark x1="19884" y1="32248" x2="19884" y2="32248"/>
                        <a14:backgroundMark x1="22674" y1="44625" x2="22674" y2="44625"/>
                        <a14:backgroundMark x1="26279" y1="43322" x2="26279" y2="43322"/>
                        <a14:backgroundMark x1="22442" y1="44300" x2="22442" y2="44300"/>
                        <a14:backgroundMark x1="29302" y1="49837" x2="29302" y2="49837"/>
                        <a14:backgroundMark x1="26279" y1="63844" x2="26279" y2="63844"/>
                        <a14:backgroundMark x1="25465" y1="76547" x2="25465" y2="76547"/>
                        <a14:backgroundMark x1="14419" y1="78176" x2="14419" y2="78176"/>
                        <a14:backgroundMark x1="9535" y1="56352" x2="9535" y2="56352"/>
                        <a14:backgroundMark x1="13721" y1="44951" x2="13721" y2="44951"/>
                        <a14:backgroundMark x1="13140" y1="63844" x2="13140" y2="63844"/>
                        <a14:backgroundMark x1="19302" y1="74593" x2="19302" y2="74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081" y="763374"/>
            <a:ext cx="1564993" cy="549687"/>
          </a:xfrm>
          <a:prstGeom prst="rect">
            <a:avLst/>
          </a:prstGeom>
        </p:spPr>
      </p:pic>
      <p:grpSp>
        <p:nvGrpSpPr>
          <p:cNvPr id="58" name="Agrupar 57"/>
          <p:cNvGrpSpPr/>
          <p:nvPr/>
        </p:nvGrpSpPr>
        <p:grpSpPr>
          <a:xfrm>
            <a:off x="4686125" y="912417"/>
            <a:ext cx="1785206" cy="899452"/>
            <a:chOff x="6066178" y="715774"/>
            <a:chExt cx="1969244" cy="1033912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99123" l="0" r="100000">
                          <a14:foregroundMark x1="39278" y1="30702" x2="39278" y2="30702"/>
                          <a14:foregroundMark x1="45598" y1="35965" x2="45598" y2="35965"/>
                          <a14:foregroundMark x1="59368" y1="35088" x2="59368" y2="35088"/>
                          <a14:foregroundMark x1="67720" y1="36842" x2="67720" y2="36842"/>
                          <a14:foregroundMark x1="67269" y1="13158" x2="67269" y2="13158"/>
                          <a14:foregroundMark x1="71558" y1="42982" x2="71558" y2="42982"/>
                          <a14:foregroundMark x1="90519" y1="32456" x2="90519" y2="32456"/>
                          <a14:foregroundMark x1="24605" y1="66667" x2="24605" y2="66667"/>
                          <a14:foregroundMark x1="25056" y1="62281" x2="25056" y2="62281"/>
                          <a14:foregroundMark x1="25282" y1="59649" x2="25282" y2="59649"/>
                          <a14:foregroundMark x1="23251" y1="9649" x2="23251" y2="9649"/>
                          <a14:foregroundMark x1="23702" y1="13158" x2="24153" y2="14912"/>
                          <a14:foregroundMark x1="23928" y1="16667" x2="24153" y2="20175"/>
                          <a14:foregroundMark x1="24153" y1="21053" x2="24831" y2="26316"/>
                          <a14:foregroundMark x1="24831" y1="27193" x2="25056" y2="34211"/>
                          <a14:foregroundMark x1="25056" y1="34211" x2="25508" y2="44737"/>
                          <a14:foregroundMark x1="98871" y1="26316" x2="98871" y2="26316"/>
                          <a14:foregroundMark x1="97743" y1="33333" x2="97743" y2="33333"/>
                          <a14:foregroundMark x1="97743" y1="35088" x2="97743" y2="35088"/>
                          <a14:foregroundMark x1="97743" y1="28070" x2="97743" y2="280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4850" y="715774"/>
              <a:ext cx="1463541" cy="431193"/>
            </a:xfrm>
            <a:prstGeom prst="rect">
              <a:avLst/>
            </a:prstGeom>
          </p:spPr>
        </p:pic>
        <p:pic>
          <p:nvPicPr>
            <p:cNvPr id="19" name="Picture 46" descr="onstrua sua API com Node js agora Parte 1 | by Danilo Jose | Medium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8092" y="1168714"/>
              <a:ext cx="927330" cy="567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8" descr="ava Icon Image #106574 - Free Icons Library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6178" y="1109812"/>
              <a:ext cx="959812" cy="639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24" descr="ree Icon | Laptop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4" y="4525800"/>
            <a:ext cx="2084329" cy="199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70" y="5074812"/>
            <a:ext cx="1258358" cy="692337"/>
          </a:xfrm>
          <a:prstGeom prst="rect">
            <a:avLst/>
          </a:prstGeom>
        </p:spPr>
      </p:pic>
      <p:pic>
        <p:nvPicPr>
          <p:cNvPr id="18" name="Picture 52" descr="icheiro:Google Chrome icon (September 2014).svg – Wikipédia, a  encicl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103" y="4262748"/>
            <a:ext cx="432589" cy="43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4" descr=" new Firefox and a new Firefox icon | The Firefox Frontier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771" y="4235420"/>
            <a:ext cx="442931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70" descr="ownload New Microsoft Edge Browser | Microsoft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459" y="4193418"/>
            <a:ext cx="643377" cy="5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/>
          <p:cNvGrpSpPr/>
          <p:nvPr/>
        </p:nvGrpSpPr>
        <p:grpSpPr>
          <a:xfrm>
            <a:off x="2369525" y="5826893"/>
            <a:ext cx="1978560" cy="561523"/>
            <a:chOff x="242868" y="1300999"/>
            <a:chExt cx="2490657" cy="737480"/>
          </a:xfrm>
        </p:grpSpPr>
        <p:pic>
          <p:nvPicPr>
            <p:cNvPr id="23" name="Picture 38" descr="omandos mais utilizados no Linux O.S. • Brasil Cloud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8971" y="1353925"/>
              <a:ext cx="684554" cy="684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0" descr="ogotipo do Windows - Baixar PNG/SVG Transparente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68" y="1300999"/>
              <a:ext cx="677886" cy="677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acBook Logo@2x – iQ Apple Premium Reseller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272" y="1599804"/>
              <a:ext cx="1032037" cy="20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20" descr="Desktop computer icon computer - Transparent PNG &amp; SVG vector file">
            <a:extLst>
              <a:ext uri="{FF2B5EF4-FFF2-40B4-BE49-F238E27FC236}">
                <a16:creationId xmlns:a16="http://schemas.microsoft.com/office/drawing/2014/main" id="{731A2CB3-96B0-4D86-8223-A4E6D1F59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5778" b="89778" l="0" r="99556">
                        <a14:foregroundMark x1="42667" y1="57333" x2="42667" y2="57333"/>
                        <a14:foregroundMark x1="43111" y1="80444" x2="43111" y2="80444"/>
                        <a14:foregroundMark x1="45778" y1="83556" x2="45778" y2="83556"/>
                        <a14:foregroundMark x1="42222" y1="76000" x2="42222" y2="76000"/>
                        <a14:foregroundMark x1="15556" y1="72444" x2="15556" y2="72444"/>
                        <a14:foregroundMark x1="13333" y1="73778" x2="13333" y2="73778"/>
                        <a14:foregroundMark x1="12889" y1="76000" x2="12889" y2="76000"/>
                        <a14:foregroundMark x1="12000" y1="78222" x2="12000" y2="78222"/>
                        <a14:foregroundMark x1="11556" y1="80444" x2="11556" y2="80444"/>
                        <a14:foregroundMark x1="16889" y1="80000" x2="16889" y2="80000"/>
                        <a14:foregroundMark x1="20000" y1="80000" x2="20000" y2="80000"/>
                        <a14:foregroundMark x1="26667" y1="76889" x2="26667" y2="76889"/>
                        <a14:foregroundMark x1="31556" y1="76889" x2="31556" y2="76889"/>
                        <a14:foregroundMark x1="56889" y1="79111" x2="56889" y2="79111"/>
                        <a14:foregroundMark x1="61778" y1="76000" x2="61778" y2="76000"/>
                        <a14:foregroundMark x1="45333" y1="81778" x2="45333" y2="81778"/>
                        <a14:foregroundMark x1="36444" y1="82222" x2="36444" y2="8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087" y="4248349"/>
            <a:ext cx="1718811" cy="17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tângulo 32"/>
          <p:cNvSpPr/>
          <p:nvPr/>
        </p:nvSpPr>
        <p:spPr>
          <a:xfrm>
            <a:off x="2364377" y="4096273"/>
            <a:ext cx="1988856" cy="2421267"/>
          </a:xfrm>
          <a:prstGeom prst="rect">
            <a:avLst/>
          </a:prstGeom>
          <a:noFill/>
          <a:ln w="28575">
            <a:solidFill>
              <a:srgbClr val="11B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728543" y="4096273"/>
            <a:ext cx="1162595" cy="373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endParaRPr lang="pt-BR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0069935" y="3555036"/>
            <a:ext cx="1162595" cy="373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pt-BR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68935" y="3549012"/>
            <a:ext cx="1162595" cy="373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pt-BR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Agrupar 13"/>
          <p:cNvGrpSpPr/>
          <p:nvPr/>
        </p:nvGrpSpPr>
        <p:grpSpPr>
          <a:xfrm>
            <a:off x="611515" y="171494"/>
            <a:ext cx="10461412" cy="2265886"/>
            <a:chOff x="892345" y="450369"/>
            <a:chExt cx="10461412" cy="1785543"/>
          </a:xfrm>
        </p:grpSpPr>
        <p:sp>
          <p:nvSpPr>
            <p:cNvPr id="36" name="Retângulo 35"/>
            <p:cNvSpPr/>
            <p:nvPr/>
          </p:nvSpPr>
          <p:spPr>
            <a:xfrm>
              <a:off x="892345" y="450369"/>
              <a:ext cx="10461412" cy="1680741"/>
            </a:xfrm>
            <a:prstGeom prst="rect">
              <a:avLst/>
            </a:prstGeom>
            <a:noFill/>
            <a:ln w="28575">
              <a:solidFill>
                <a:srgbClr val="11B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303371" y="1632131"/>
              <a:ext cx="1448790" cy="6037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78" y="1609942"/>
            <a:ext cx="2001754" cy="1513764"/>
          </a:xfrm>
          <a:prstGeom prst="rect">
            <a:avLst/>
          </a:prstGeom>
        </p:spPr>
      </p:pic>
      <p:sp>
        <p:nvSpPr>
          <p:cNvPr id="42" name="CaixaDeTexto 41"/>
          <p:cNvSpPr txBox="1"/>
          <p:nvPr/>
        </p:nvSpPr>
        <p:spPr>
          <a:xfrm>
            <a:off x="726584" y="456094"/>
            <a:ext cx="210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 panose="020B0604020202020204"/>
                <a:cs typeface="Arial" panose="020B0604020202020204" pitchFamily="34" charset="0"/>
              </a:rPr>
              <a:t>Banco de dados</a:t>
            </a:r>
            <a:endParaRPr lang="pt-BR" u="sng" dirty="0">
              <a:solidFill>
                <a:schemeClr val="tx1">
                  <a:lumMod val="95000"/>
                  <a:lumOff val="5000"/>
                </a:schemeClr>
              </a:solidFill>
              <a:latin typeface="Open Sans Light" panose="020B0604020202020204"/>
              <a:cs typeface="Arial" panose="020B0604020202020204" pitchFamily="34" charset="0"/>
            </a:endParaRPr>
          </a:p>
        </p:txBody>
      </p:sp>
      <p:pic>
        <p:nvPicPr>
          <p:cNvPr id="43" name="Picture 10" descr="Versões e Service Packs do MS SQL Server">
            <a:extLst>
              <a:ext uri="{FF2B5EF4-FFF2-40B4-BE49-F238E27FC236}">
                <a16:creationId xmlns:a16="http://schemas.microsoft.com/office/drawing/2014/main" id="{636158ED-0BA2-440F-A53A-E119F44A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06" y="818282"/>
            <a:ext cx="1224506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/>
          <p:cNvSpPr/>
          <p:nvPr/>
        </p:nvSpPr>
        <p:spPr>
          <a:xfrm>
            <a:off x="8561855" y="300446"/>
            <a:ext cx="2423401" cy="1862881"/>
          </a:xfrm>
          <a:prstGeom prst="rect">
            <a:avLst/>
          </a:prstGeom>
          <a:noFill/>
          <a:ln w="28575">
            <a:solidFill>
              <a:srgbClr val="11BD5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8727727" y="363702"/>
            <a:ext cx="210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 panose="020B0604020202020204"/>
                <a:cs typeface="Arial" panose="020B0604020202020204" pitchFamily="34" charset="0"/>
              </a:rPr>
              <a:t>Site institucional</a:t>
            </a:r>
            <a:endParaRPr lang="pt-BR" u="sng" dirty="0">
              <a:solidFill>
                <a:schemeClr val="tx1">
                  <a:lumMod val="95000"/>
                  <a:lumOff val="5000"/>
                </a:schemeClr>
              </a:solidFill>
              <a:latin typeface="Open Sans Light" panose="020B0604020202020204"/>
              <a:cs typeface="Arial" panose="020B0604020202020204" pitchFamily="34" charset="0"/>
            </a:endParaRPr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097" y="1404182"/>
            <a:ext cx="1057040" cy="594585"/>
          </a:xfrm>
          <a:prstGeom prst="rect">
            <a:avLst/>
          </a:prstGeom>
        </p:spPr>
      </p:pic>
      <p:sp>
        <p:nvSpPr>
          <p:cNvPr id="57" name="CaixaDeTexto 56"/>
          <p:cNvSpPr txBox="1"/>
          <p:nvPr/>
        </p:nvSpPr>
        <p:spPr>
          <a:xfrm>
            <a:off x="4299636" y="462520"/>
            <a:ext cx="266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 panose="020B0604020202020204"/>
                <a:cs typeface="Arial" panose="020B0604020202020204" pitchFamily="34" charset="0"/>
              </a:rPr>
              <a:t>Servidor da aplicação</a:t>
            </a:r>
            <a:endParaRPr lang="pt-BR" u="sng" dirty="0">
              <a:solidFill>
                <a:schemeClr val="tx1">
                  <a:lumMod val="95000"/>
                  <a:lumOff val="5000"/>
                </a:schemeClr>
              </a:solidFill>
              <a:latin typeface="Open Sans Light" panose="020B0604020202020204"/>
              <a:cs typeface="Arial" panose="020B0604020202020204" pitchFamily="34" charset="0"/>
            </a:endParaRPr>
          </a:p>
        </p:txBody>
      </p:sp>
      <p:cxnSp>
        <p:nvCxnSpPr>
          <p:cNvPr id="70" name="Conector Angulado 69"/>
          <p:cNvCxnSpPr/>
          <p:nvPr/>
        </p:nvCxnSpPr>
        <p:spPr>
          <a:xfrm rot="16200000" flipH="1">
            <a:off x="6208672" y="2695699"/>
            <a:ext cx="1192061" cy="1138554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do 82"/>
          <p:cNvCxnSpPr/>
          <p:nvPr/>
        </p:nvCxnSpPr>
        <p:spPr>
          <a:xfrm rot="5400000">
            <a:off x="4180245" y="2685737"/>
            <a:ext cx="1149710" cy="1127598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20" descr="icheiro:Smartphone icon - Noun Project 283536.svg – Wikipédia, a  enci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94" y="4784758"/>
            <a:ext cx="1300209" cy="130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72" descr="ownload free Android icon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097" y="5013715"/>
            <a:ext cx="419034" cy="41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2" descr="pple icon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85" y="5512650"/>
            <a:ext cx="402221" cy="40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Imagem 8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844985" y="5130848"/>
            <a:ext cx="466725" cy="428625"/>
          </a:xfrm>
          <a:prstGeom prst="rect">
            <a:avLst/>
          </a:prstGeom>
        </p:spPr>
      </p:pic>
      <p:pic>
        <p:nvPicPr>
          <p:cNvPr id="90" name="Imagem 89"/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9524" b="100000" l="498" r="100000">
                        <a14:foregroundMark x1="25373" y1="71429" x2="25373" y2="71429"/>
                        <a14:foregroundMark x1="36816" y1="53968" x2="36816" y2="53968"/>
                        <a14:foregroundMark x1="54726" y1="57143" x2="54726" y2="57143"/>
                        <a14:foregroundMark x1="65672" y1="53968" x2="65672" y2="53968"/>
                        <a14:foregroundMark x1="73134" y1="50794" x2="73134" y2="50794"/>
                        <a14:foregroundMark x1="78607" y1="50794" x2="78607" y2="50794"/>
                        <a14:foregroundMark x1="85572" y1="50794" x2="85572" y2="507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00447" y="5538849"/>
            <a:ext cx="559324" cy="175310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287A17ED-E4C7-437A-8A3B-A21A458D1BB1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314" y="2875467"/>
            <a:ext cx="284115" cy="284115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287A17ED-E4C7-437A-8A3B-A21A458D1BB1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537" y="2898592"/>
            <a:ext cx="284115" cy="28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7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7" b="89783" l="9949" r="97959">
                        <a14:foregroundMark x1="39541" y1="21053" x2="39541" y2="21053"/>
                        <a14:foregroundMark x1="39541" y1="20433" x2="39541" y2="20433"/>
                        <a14:foregroundMark x1="39541" y1="20433" x2="39541" y2="20433"/>
                        <a14:foregroundMark x1="39541" y1="20433" x2="39541" y2="204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136" y="261257"/>
            <a:ext cx="5413831" cy="37229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261" y1="65068" x2="38261" y2="65068"/>
                        <a14:foregroundMark x1="45217" y1="65068" x2="45217" y2="65068"/>
                        <a14:foregroundMark x1="49855" y1="65068" x2="49855" y2="65068"/>
                        <a14:foregroundMark x1="53043" y1="58904" x2="53043" y2="58904"/>
                        <a14:foregroundMark x1="53623" y1="68493" x2="53623" y2="68493"/>
                        <a14:foregroundMark x1="59130" y1="67123" x2="59130" y2="67123"/>
                        <a14:foregroundMark x1="64638" y1="65068" x2="64638" y2="65068"/>
                        <a14:foregroundMark x1="57391" y1="34932" x2="57391" y2="34932"/>
                        <a14:foregroundMark x1="54493" y1="36301" x2="54493" y2="36301"/>
                        <a14:foregroundMark x1="55072" y1="34932" x2="55072" y2="34932"/>
                        <a14:foregroundMark x1="55362" y1="32877" x2="55362" y2="328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904" y="3098347"/>
            <a:ext cx="32861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26</cp:revision>
  <dcterms:created xsi:type="dcterms:W3CDTF">2021-03-08T19:25:16Z</dcterms:created>
  <dcterms:modified xsi:type="dcterms:W3CDTF">2021-03-09T01:41:42Z</dcterms:modified>
</cp:coreProperties>
</file>