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72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44419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403534" y="2576764"/>
            <a:ext cx="2239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O rapaz está querendo melhorar  os</a:t>
            </a:r>
          </a:p>
          <a:p>
            <a:r>
              <a:rPr lang="pt-BR" sz="1100" dirty="0"/>
              <a:t>seus hábitos alimentares.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332061" y="2545986"/>
            <a:ext cx="2388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A pessoas acessa o site do My Health e se cadastra.</a:t>
            </a:r>
            <a:endParaRPr lang="en-US" sz="1200" dirty="0"/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27475" y="2507280"/>
            <a:ext cx="2896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Após realizar login, aparecerá o feed </a:t>
            </a:r>
          </a:p>
          <a:p>
            <a:pPr algn="ctr"/>
            <a:r>
              <a:rPr lang="pt-BR" sz="1200" dirty="0"/>
              <a:t>do site, com o progresso de outros usuáios.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183025" y="2507280"/>
            <a:ext cx="2826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Com essas informações a pessoa entra no </a:t>
            </a:r>
          </a:p>
          <a:p>
            <a:pPr algn="ctr"/>
            <a:r>
              <a:rPr lang="pt-BR" sz="1200" dirty="0"/>
              <a:t>seu perfil e estabelece os objetivos </a:t>
            </a:r>
          </a:p>
          <a:p>
            <a:pPr algn="ctr"/>
            <a:r>
              <a:rPr lang="pt-BR" sz="1200" dirty="0"/>
              <a:t>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218665" y="5823842"/>
            <a:ext cx="2553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Com isso é direcionada para cadastrar</a:t>
            </a:r>
          </a:p>
          <a:p>
            <a:pPr algn="ctr"/>
            <a:r>
              <a:rPr lang="pt-BR" sz="1200" dirty="0"/>
              <a:t>a refeição desejada.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57707" y="5783851"/>
            <a:ext cx="236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Logo após já esta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ícone laptop, computador">
            <a:extLst>
              <a:ext uri="{FF2B5EF4-FFF2-40B4-BE49-F238E27FC236}">
                <a16:creationId xmlns:a16="http://schemas.microsoft.com/office/drawing/2014/main" id="{B0E346D4-FFB1-4633-A8DE-4D55334C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56" y="4436390"/>
            <a:ext cx="949382" cy="5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25619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" y="909414"/>
            <a:ext cx="89111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816" b="47446"/>
          <a:stretch/>
        </p:blipFill>
        <p:spPr>
          <a:xfrm rot="12320263">
            <a:off x="872699" y="1226653"/>
            <a:ext cx="324454" cy="6005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342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43433" y="1046269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97" y="355063"/>
            <a:ext cx="1759011" cy="1021774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A33B2610-96A1-4A24-8AA4-E921DAA14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24" y="1120794"/>
            <a:ext cx="1524283" cy="855292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Luiza Mazo</cp:lastModifiedBy>
  <cp:revision>25</cp:revision>
  <dcterms:created xsi:type="dcterms:W3CDTF">2020-09-13T22:47:08Z</dcterms:created>
  <dcterms:modified xsi:type="dcterms:W3CDTF">2021-03-08T19:16:43Z</dcterms:modified>
</cp:coreProperties>
</file>