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07/04/2021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4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9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Whitehead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alguns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simulação do login e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postaman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3- 04/03/2021 – 11/03/2021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da classe do projeto baseado no modelo lógico.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nosso prototipo da API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as classes que desenvolvemos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da modelagem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do protótipo de alta definição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nosso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PPT da nossa apresentação da sprint 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Sprint Review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site institucional, baseado no prototipo de alta definição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98382" y="37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89762" y="3630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1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18/03/2021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home do site institucional com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que iremos desenvolver e utilizar a própria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a 3 versão do modelo lógico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e designados as tarefas no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base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tabela de categoria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BD no Azure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 desenvolvimento do site institucional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25/03/2021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desenvolvimento do SITE INSTITUCIONAL.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categoria.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alimentos.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Login e Cadastro.</a:t>
            </a: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inicial da API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com SQL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4 telas existentes no sistema.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3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25/03/2021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042697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18601</TotalTime>
  <Words>567</Words>
  <Application>Microsoft Office PowerPoint</Application>
  <PresentationFormat>Personalizar</PresentationFormat>
  <Paragraphs>169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  <vt:lpstr>SEMANA 3- 04/03/2021 – 11/03/2021</vt:lpstr>
      <vt:lpstr>SEMANA 4 – 18/03/2021</vt:lpstr>
      <vt:lpstr>SEMANA 5 – 25/03/2021</vt:lpstr>
      <vt:lpstr>SEMANA 5 – 25/03/2021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378</cp:revision>
  <cp:lastPrinted>2018-08-30T22:45:44Z</cp:lastPrinted>
  <dcterms:created xsi:type="dcterms:W3CDTF">2016-12-01T16:19:35Z</dcterms:created>
  <dcterms:modified xsi:type="dcterms:W3CDTF">2021-04-07T23:53:49Z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