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8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433047" y="6303264"/>
            <a:ext cx="759460" cy="554990"/>
          </a:xfrm>
          <a:custGeom>
            <a:avLst/>
            <a:gdLst/>
            <a:ahLst/>
            <a:cxnLst/>
            <a:rect l="l" t="t" r="r" b="b"/>
            <a:pathLst>
              <a:path w="759459" h="554990">
                <a:moveTo>
                  <a:pt x="758951" y="0"/>
                </a:moveTo>
                <a:lnTo>
                  <a:pt x="381761" y="90703"/>
                </a:lnTo>
                <a:lnTo>
                  <a:pt x="339598" y="101942"/>
                </a:lnTo>
                <a:lnTo>
                  <a:pt x="299466" y="115658"/>
                </a:lnTo>
                <a:lnTo>
                  <a:pt x="261366" y="131127"/>
                </a:lnTo>
                <a:lnTo>
                  <a:pt x="224917" y="148348"/>
                </a:lnTo>
                <a:lnTo>
                  <a:pt x="190880" y="167690"/>
                </a:lnTo>
                <a:lnTo>
                  <a:pt x="144525" y="198970"/>
                </a:lnTo>
                <a:lnTo>
                  <a:pt x="104394" y="234124"/>
                </a:lnTo>
                <a:lnTo>
                  <a:pt x="81279" y="259435"/>
                </a:lnTo>
                <a:lnTo>
                  <a:pt x="69976" y="272440"/>
                </a:lnTo>
                <a:lnTo>
                  <a:pt x="42163" y="312877"/>
                </a:lnTo>
                <a:lnTo>
                  <a:pt x="21081" y="355409"/>
                </a:lnTo>
                <a:lnTo>
                  <a:pt x="3555" y="415175"/>
                </a:lnTo>
                <a:lnTo>
                  <a:pt x="0" y="461576"/>
                </a:lnTo>
                <a:lnTo>
                  <a:pt x="0" y="554736"/>
                </a:lnTo>
                <a:lnTo>
                  <a:pt x="758951" y="554736"/>
                </a:lnTo>
                <a:lnTo>
                  <a:pt x="758951" y="0"/>
                </a:lnTo>
                <a:close/>
              </a:path>
            </a:pathLst>
          </a:custGeom>
          <a:solidFill>
            <a:srgbClr val="292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178050" cy="1209040"/>
          </a:xfrm>
          <a:custGeom>
            <a:avLst/>
            <a:gdLst/>
            <a:ahLst/>
            <a:cxnLst/>
            <a:rect l="l" t="t" r="r" b="b"/>
            <a:pathLst>
              <a:path w="2178050" h="1209040">
                <a:moveTo>
                  <a:pt x="2177796" y="0"/>
                </a:moveTo>
                <a:lnTo>
                  <a:pt x="2137918" y="0"/>
                </a:lnTo>
                <a:lnTo>
                  <a:pt x="2137918" y="112902"/>
                </a:lnTo>
                <a:lnTo>
                  <a:pt x="1712468" y="0"/>
                </a:lnTo>
                <a:lnTo>
                  <a:pt x="1675892" y="0"/>
                </a:lnTo>
                <a:lnTo>
                  <a:pt x="2137918" y="122554"/>
                </a:lnTo>
                <a:lnTo>
                  <a:pt x="2137918" y="276986"/>
                </a:lnTo>
                <a:lnTo>
                  <a:pt x="2133473" y="332104"/>
                </a:lnTo>
                <a:lnTo>
                  <a:pt x="2121789" y="385445"/>
                </a:lnTo>
                <a:lnTo>
                  <a:pt x="2115185" y="402716"/>
                </a:lnTo>
                <a:lnTo>
                  <a:pt x="2109089" y="419480"/>
                </a:lnTo>
                <a:lnTo>
                  <a:pt x="2075180" y="485139"/>
                </a:lnTo>
                <a:lnTo>
                  <a:pt x="2041906" y="530987"/>
                </a:lnTo>
                <a:lnTo>
                  <a:pt x="2015870" y="559688"/>
                </a:lnTo>
                <a:lnTo>
                  <a:pt x="1987042" y="586613"/>
                </a:lnTo>
                <a:lnTo>
                  <a:pt x="1971548" y="599439"/>
                </a:lnTo>
                <a:lnTo>
                  <a:pt x="1956562" y="612266"/>
                </a:lnTo>
                <a:lnTo>
                  <a:pt x="1922652" y="635635"/>
                </a:lnTo>
                <a:lnTo>
                  <a:pt x="1887220" y="656716"/>
                </a:lnTo>
                <a:lnTo>
                  <a:pt x="1848358" y="676148"/>
                </a:lnTo>
                <a:lnTo>
                  <a:pt x="1808480" y="692912"/>
                </a:lnTo>
                <a:lnTo>
                  <a:pt x="1766316" y="707516"/>
                </a:lnTo>
                <a:lnTo>
                  <a:pt x="1744091" y="713613"/>
                </a:lnTo>
                <a:lnTo>
                  <a:pt x="1738630" y="716279"/>
                </a:lnTo>
                <a:lnTo>
                  <a:pt x="1714119" y="732663"/>
                </a:lnTo>
                <a:lnTo>
                  <a:pt x="1710308" y="734822"/>
                </a:lnTo>
                <a:lnTo>
                  <a:pt x="0" y="1198879"/>
                </a:lnTo>
                <a:lnTo>
                  <a:pt x="0" y="1208532"/>
                </a:lnTo>
                <a:lnTo>
                  <a:pt x="1714119" y="743585"/>
                </a:lnTo>
                <a:lnTo>
                  <a:pt x="1718056" y="743585"/>
                </a:lnTo>
                <a:lnTo>
                  <a:pt x="1728597" y="744092"/>
                </a:lnTo>
                <a:lnTo>
                  <a:pt x="1740789" y="744982"/>
                </a:lnTo>
                <a:lnTo>
                  <a:pt x="1754124" y="744982"/>
                </a:lnTo>
                <a:lnTo>
                  <a:pt x="1803400" y="729996"/>
                </a:lnTo>
                <a:lnTo>
                  <a:pt x="1847850" y="713232"/>
                </a:lnTo>
                <a:lnTo>
                  <a:pt x="1890014" y="693801"/>
                </a:lnTo>
                <a:lnTo>
                  <a:pt x="1947672" y="660273"/>
                </a:lnTo>
                <a:lnTo>
                  <a:pt x="1983739" y="635126"/>
                </a:lnTo>
                <a:lnTo>
                  <a:pt x="2017014" y="608202"/>
                </a:lnTo>
                <a:lnTo>
                  <a:pt x="2047494" y="579627"/>
                </a:lnTo>
                <a:lnTo>
                  <a:pt x="2075180" y="548639"/>
                </a:lnTo>
                <a:lnTo>
                  <a:pt x="2099564" y="516509"/>
                </a:lnTo>
                <a:lnTo>
                  <a:pt x="2121789" y="482473"/>
                </a:lnTo>
                <a:lnTo>
                  <a:pt x="2139569" y="447294"/>
                </a:lnTo>
                <a:lnTo>
                  <a:pt x="2154555" y="411099"/>
                </a:lnTo>
                <a:lnTo>
                  <a:pt x="2165604" y="374014"/>
                </a:lnTo>
                <a:lnTo>
                  <a:pt x="2173351" y="336042"/>
                </a:lnTo>
                <a:lnTo>
                  <a:pt x="2177796" y="296799"/>
                </a:lnTo>
                <a:lnTo>
                  <a:pt x="2177796" y="0"/>
                </a:lnTo>
                <a:close/>
              </a:path>
            </a:pathLst>
          </a:custGeom>
          <a:solidFill>
            <a:srgbClr val="3A3C4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2023" y="150876"/>
            <a:ext cx="1530095" cy="45262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0.jpg"/><Relationship Id="rId7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0.jp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0.jpg"/><Relationship Id="rId7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3255"/>
            <a:ext cx="4348480" cy="6715125"/>
          </a:xfrm>
          <a:custGeom>
            <a:avLst/>
            <a:gdLst/>
            <a:ahLst/>
            <a:cxnLst/>
            <a:rect l="l" t="t" r="r" b="b"/>
            <a:pathLst>
              <a:path w="4348480" h="6715125">
                <a:moveTo>
                  <a:pt x="52486" y="0"/>
                </a:moveTo>
                <a:lnTo>
                  <a:pt x="0" y="0"/>
                </a:lnTo>
                <a:lnTo>
                  <a:pt x="0" y="103632"/>
                </a:lnTo>
                <a:lnTo>
                  <a:pt x="18098" y="103124"/>
                </a:lnTo>
                <a:lnTo>
                  <a:pt x="37404" y="102235"/>
                </a:lnTo>
                <a:lnTo>
                  <a:pt x="74809" y="101219"/>
                </a:lnTo>
                <a:lnTo>
                  <a:pt x="0" y="275971"/>
                </a:lnTo>
                <a:lnTo>
                  <a:pt x="0" y="367157"/>
                </a:lnTo>
                <a:lnTo>
                  <a:pt x="114023" y="101219"/>
                </a:lnTo>
                <a:lnTo>
                  <a:pt x="188226" y="102235"/>
                </a:lnTo>
                <a:lnTo>
                  <a:pt x="261835" y="106045"/>
                </a:lnTo>
                <a:lnTo>
                  <a:pt x="334225" y="111760"/>
                </a:lnTo>
                <a:lnTo>
                  <a:pt x="406019" y="120015"/>
                </a:lnTo>
                <a:lnTo>
                  <a:pt x="477215" y="131064"/>
                </a:lnTo>
                <a:lnTo>
                  <a:pt x="546582" y="143510"/>
                </a:lnTo>
                <a:lnTo>
                  <a:pt x="614756" y="158876"/>
                </a:lnTo>
                <a:lnTo>
                  <a:pt x="682929" y="175641"/>
                </a:lnTo>
                <a:lnTo>
                  <a:pt x="748093" y="195325"/>
                </a:lnTo>
                <a:lnTo>
                  <a:pt x="813244" y="216408"/>
                </a:lnTo>
                <a:lnTo>
                  <a:pt x="877201" y="239522"/>
                </a:lnTo>
                <a:lnTo>
                  <a:pt x="938733" y="264414"/>
                </a:lnTo>
                <a:lnTo>
                  <a:pt x="999667" y="291338"/>
                </a:lnTo>
                <a:lnTo>
                  <a:pt x="1059395" y="320548"/>
                </a:lnTo>
                <a:lnTo>
                  <a:pt x="1117307" y="350774"/>
                </a:lnTo>
                <a:lnTo>
                  <a:pt x="1173416" y="383413"/>
                </a:lnTo>
                <a:lnTo>
                  <a:pt x="1227709" y="417449"/>
                </a:lnTo>
                <a:lnTo>
                  <a:pt x="1280795" y="453517"/>
                </a:lnTo>
                <a:lnTo>
                  <a:pt x="1332103" y="490474"/>
                </a:lnTo>
                <a:lnTo>
                  <a:pt x="1381506" y="529844"/>
                </a:lnTo>
                <a:lnTo>
                  <a:pt x="1429258" y="569595"/>
                </a:lnTo>
                <a:lnTo>
                  <a:pt x="1475105" y="611378"/>
                </a:lnTo>
                <a:lnTo>
                  <a:pt x="1518539" y="655066"/>
                </a:lnTo>
                <a:lnTo>
                  <a:pt x="1560703" y="699262"/>
                </a:lnTo>
                <a:lnTo>
                  <a:pt x="1601216" y="745236"/>
                </a:lnTo>
                <a:lnTo>
                  <a:pt x="1637919" y="792734"/>
                </a:lnTo>
                <a:lnTo>
                  <a:pt x="1674114" y="841248"/>
                </a:lnTo>
                <a:lnTo>
                  <a:pt x="1707388" y="891159"/>
                </a:lnTo>
                <a:lnTo>
                  <a:pt x="1739264" y="942086"/>
                </a:lnTo>
                <a:lnTo>
                  <a:pt x="1768220" y="993394"/>
                </a:lnTo>
                <a:lnTo>
                  <a:pt x="1795399" y="1046226"/>
                </a:lnTo>
                <a:lnTo>
                  <a:pt x="1819529" y="1099947"/>
                </a:lnTo>
                <a:lnTo>
                  <a:pt x="1821942" y="1104773"/>
                </a:lnTo>
                <a:lnTo>
                  <a:pt x="1824989" y="1109091"/>
                </a:lnTo>
                <a:lnTo>
                  <a:pt x="1831594" y="1117219"/>
                </a:lnTo>
                <a:lnTo>
                  <a:pt x="1870837" y="1152779"/>
                </a:lnTo>
                <a:lnTo>
                  <a:pt x="1891283" y="1172337"/>
                </a:lnTo>
                <a:lnTo>
                  <a:pt x="1905254" y="1184402"/>
                </a:lnTo>
                <a:lnTo>
                  <a:pt x="4180840" y="6495910"/>
                </a:lnTo>
                <a:lnTo>
                  <a:pt x="4180840" y="6504546"/>
                </a:lnTo>
                <a:lnTo>
                  <a:pt x="4179697" y="6528549"/>
                </a:lnTo>
                <a:lnTo>
                  <a:pt x="4178427" y="6541985"/>
                </a:lnTo>
                <a:lnTo>
                  <a:pt x="4177284" y="6568859"/>
                </a:lnTo>
                <a:lnTo>
                  <a:pt x="4177284" y="6580378"/>
                </a:lnTo>
                <a:lnTo>
                  <a:pt x="4176649" y="6589490"/>
                </a:lnTo>
                <a:lnTo>
                  <a:pt x="4176649" y="6593329"/>
                </a:lnTo>
                <a:lnTo>
                  <a:pt x="4177791" y="6602446"/>
                </a:lnTo>
                <a:lnTo>
                  <a:pt x="4185666" y="6620203"/>
                </a:lnTo>
                <a:lnTo>
                  <a:pt x="4189857" y="6633641"/>
                </a:lnTo>
                <a:lnTo>
                  <a:pt x="4195318" y="6647558"/>
                </a:lnTo>
                <a:lnTo>
                  <a:pt x="4200144" y="6660995"/>
                </a:lnTo>
                <a:lnTo>
                  <a:pt x="4208653" y="6687389"/>
                </a:lnTo>
                <a:lnTo>
                  <a:pt x="4215892" y="6714744"/>
                </a:lnTo>
                <a:lnTo>
                  <a:pt x="4347972" y="6714744"/>
                </a:lnTo>
                <a:lnTo>
                  <a:pt x="4339463" y="6679711"/>
                </a:lnTo>
                <a:lnTo>
                  <a:pt x="4334129" y="6661475"/>
                </a:lnTo>
                <a:lnTo>
                  <a:pt x="4328668" y="6643719"/>
                </a:lnTo>
                <a:lnTo>
                  <a:pt x="4322572" y="6626442"/>
                </a:lnTo>
                <a:lnTo>
                  <a:pt x="4316603" y="6608686"/>
                </a:lnTo>
                <a:lnTo>
                  <a:pt x="4309999" y="6590930"/>
                </a:lnTo>
                <a:lnTo>
                  <a:pt x="4302760" y="6573659"/>
                </a:lnTo>
                <a:lnTo>
                  <a:pt x="4299712" y="6569329"/>
                </a:lnTo>
                <a:lnTo>
                  <a:pt x="4297299" y="6565011"/>
                </a:lnTo>
                <a:lnTo>
                  <a:pt x="4290695" y="6557340"/>
                </a:lnTo>
                <a:lnTo>
                  <a:pt x="4273169" y="6540055"/>
                </a:lnTo>
                <a:lnTo>
                  <a:pt x="4250817" y="6518948"/>
                </a:lnTo>
                <a:lnTo>
                  <a:pt x="4215257" y="6484391"/>
                </a:lnTo>
                <a:lnTo>
                  <a:pt x="1940179" y="1175258"/>
                </a:lnTo>
                <a:lnTo>
                  <a:pt x="1943227" y="1133983"/>
                </a:lnTo>
                <a:lnTo>
                  <a:pt x="1944370" y="1108583"/>
                </a:lnTo>
                <a:lnTo>
                  <a:pt x="1945005" y="1088390"/>
                </a:lnTo>
                <a:lnTo>
                  <a:pt x="1946275" y="1083183"/>
                </a:lnTo>
                <a:lnTo>
                  <a:pt x="1945005" y="1077849"/>
                </a:lnTo>
                <a:lnTo>
                  <a:pt x="1915414" y="1007364"/>
                </a:lnTo>
                <a:lnTo>
                  <a:pt x="1885950" y="948817"/>
                </a:lnTo>
                <a:lnTo>
                  <a:pt x="1854581" y="891667"/>
                </a:lnTo>
                <a:lnTo>
                  <a:pt x="1820164" y="836041"/>
                </a:lnTo>
                <a:lnTo>
                  <a:pt x="1783969" y="781812"/>
                </a:lnTo>
                <a:lnTo>
                  <a:pt x="1745995" y="728980"/>
                </a:lnTo>
                <a:lnTo>
                  <a:pt x="1704339" y="678053"/>
                </a:lnTo>
                <a:lnTo>
                  <a:pt x="1662049" y="628650"/>
                </a:lnTo>
                <a:lnTo>
                  <a:pt x="1616837" y="580644"/>
                </a:lnTo>
                <a:lnTo>
                  <a:pt x="1569720" y="534162"/>
                </a:lnTo>
                <a:lnTo>
                  <a:pt x="1520317" y="489077"/>
                </a:lnTo>
                <a:lnTo>
                  <a:pt x="1469009" y="445770"/>
                </a:lnTo>
                <a:lnTo>
                  <a:pt x="1415923" y="405003"/>
                </a:lnTo>
                <a:lnTo>
                  <a:pt x="1359789" y="365252"/>
                </a:lnTo>
                <a:lnTo>
                  <a:pt x="1303147" y="327787"/>
                </a:lnTo>
                <a:lnTo>
                  <a:pt x="1243393" y="292227"/>
                </a:lnTo>
                <a:lnTo>
                  <a:pt x="1181862" y="258191"/>
                </a:lnTo>
                <a:lnTo>
                  <a:pt x="1119124" y="226060"/>
                </a:lnTo>
                <a:lnTo>
                  <a:pt x="1053960" y="195834"/>
                </a:lnTo>
                <a:lnTo>
                  <a:pt x="987602" y="168021"/>
                </a:lnTo>
                <a:lnTo>
                  <a:pt x="918222" y="141604"/>
                </a:lnTo>
                <a:lnTo>
                  <a:pt x="848233" y="117601"/>
                </a:lnTo>
                <a:lnTo>
                  <a:pt x="775843" y="95503"/>
                </a:lnTo>
                <a:lnTo>
                  <a:pt x="701636" y="75819"/>
                </a:lnTo>
                <a:lnTo>
                  <a:pt x="626224" y="58039"/>
                </a:lnTo>
                <a:lnTo>
                  <a:pt x="549605" y="42672"/>
                </a:lnTo>
                <a:lnTo>
                  <a:pt x="469963" y="30225"/>
                </a:lnTo>
                <a:lnTo>
                  <a:pt x="390334" y="19176"/>
                </a:lnTo>
                <a:lnTo>
                  <a:pt x="307682" y="11049"/>
                </a:lnTo>
                <a:lnTo>
                  <a:pt x="223824" y="4825"/>
                </a:lnTo>
                <a:lnTo>
                  <a:pt x="139357" y="1016"/>
                </a:lnTo>
                <a:lnTo>
                  <a:pt x="52486" y="0"/>
                </a:lnTo>
                <a:close/>
              </a:path>
            </a:pathLst>
          </a:custGeom>
          <a:solidFill>
            <a:srgbClr val="243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50123" y="10667"/>
            <a:ext cx="4342130" cy="5715000"/>
          </a:xfrm>
          <a:custGeom>
            <a:avLst/>
            <a:gdLst/>
            <a:ahLst/>
            <a:cxnLst/>
            <a:rect l="l" t="t" r="r" b="b"/>
            <a:pathLst>
              <a:path w="4342130" h="5715000">
                <a:moveTo>
                  <a:pt x="447548" y="0"/>
                </a:moveTo>
                <a:lnTo>
                  <a:pt x="296164" y="0"/>
                </a:lnTo>
                <a:lnTo>
                  <a:pt x="259969" y="25400"/>
                </a:lnTo>
                <a:lnTo>
                  <a:pt x="225044" y="50800"/>
                </a:lnTo>
                <a:lnTo>
                  <a:pt x="191261" y="76200"/>
                </a:lnTo>
                <a:lnTo>
                  <a:pt x="176149" y="101600"/>
                </a:lnTo>
                <a:lnTo>
                  <a:pt x="161035" y="114300"/>
                </a:lnTo>
                <a:lnTo>
                  <a:pt x="145415" y="127000"/>
                </a:lnTo>
                <a:lnTo>
                  <a:pt x="130936" y="152400"/>
                </a:lnTo>
                <a:lnTo>
                  <a:pt x="118236" y="165100"/>
                </a:lnTo>
                <a:lnTo>
                  <a:pt x="104901" y="190500"/>
                </a:lnTo>
                <a:lnTo>
                  <a:pt x="92836" y="203200"/>
                </a:lnTo>
                <a:lnTo>
                  <a:pt x="82676" y="215900"/>
                </a:lnTo>
                <a:lnTo>
                  <a:pt x="71754" y="241300"/>
                </a:lnTo>
                <a:lnTo>
                  <a:pt x="61468" y="254000"/>
                </a:lnTo>
                <a:lnTo>
                  <a:pt x="52450" y="279400"/>
                </a:lnTo>
                <a:lnTo>
                  <a:pt x="44069" y="292100"/>
                </a:lnTo>
                <a:lnTo>
                  <a:pt x="29591" y="330200"/>
                </a:lnTo>
                <a:lnTo>
                  <a:pt x="22859" y="355600"/>
                </a:lnTo>
                <a:lnTo>
                  <a:pt x="17525" y="368300"/>
                </a:lnTo>
                <a:lnTo>
                  <a:pt x="13207" y="393700"/>
                </a:lnTo>
                <a:lnTo>
                  <a:pt x="9017" y="406400"/>
                </a:lnTo>
                <a:lnTo>
                  <a:pt x="5460" y="431800"/>
                </a:lnTo>
                <a:lnTo>
                  <a:pt x="3048" y="457200"/>
                </a:lnTo>
                <a:lnTo>
                  <a:pt x="1777" y="469900"/>
                </a:lnTo>
                <a:lnTo>
                  <a:pt x="0" y="495300"/>
                </a:lnTo>
                <a:lnTo>
                  <a:pt x="0" y="508000"/>
                </a:lnTo>
                <a:lnTo>
                  <a:pt x="634" y="533400"/>
                </a:lnTo>
                <a:lnTo>
                  <a:pt x="1777" y="546100"/>
                </a:lnTo>
                <a:lnTo>
                  <a:pt x="3555" y="571500"/>
                </a:lnTo>
                <a:lnTo>
                  <a:pt x="5969" y="584200"/>
                </a:lnTo>
                <a:lnTo>
                  <a:pt x="10286" y="609600"/>
                </a:lnTo>
                <a:lnTo>
                  <a:pt x="13843" y="635000"/>
                </a:lnTo>
                <a:lnTo>
                  <a:pt x="19303" y="647700"/>
                </a:lnTo>
                <a:lnTo>
                  <a:pt x="25273" y="673100"/>
                </a:lnTo>
                <a:lnTo>
                  <a:pt x="31369" y="685800"/>
                </a:lnTo>
                <a:lnTo>
                  <a:pt x="39243" y="711200"/>
                </a:lnTo>
                <a:lnTo>
                  <a:pt x="46481" y="723900"/>
                </a:lnTo>
                <a:lnTo>
                  <a:pt x="48895" y="736600"/>
                </a:lnTo>
                <a:lnTo>
                  <a:pt x="55499" y="736600"/>
                </a:lnTo>
                <a:lnTo>
                  <a:pt x="68706" y="749300"/>
                </a:lnTo>
                <a:lnTo>
                  <a:pt x="86232" y="774700"/>
                </a:lnTo>
                <a:lnTo>
                  <a:pt x="101980" y="787400"/>
                </a:lnTo>
                <a:lnTo>
                  <a:pt x="112775" y="800100"/>
                </a:lnTo>
                <a:lnTo>
                  <a:pt x="1839722" y="4826000"/>
                </a:lnTo>
                <a:lnTo>
                  <a:pt x="1839214" y="4838700"/>
                </a:lnTo>
                <a:lnTo>
                  <a:pt x="1837944" y="4864100"/>
                </a:lnTo>
                <a:lnTo>
                  <a:pt x="1836801" y="4876800"/>
                </a:lnTo>
                <a:lnTo>
                  <a:pt x="1835530" y="4902200"/>
                </a:lnTo>
                <a:lnTo>
                  <a:pt x="1836801" y="4902200"/>
                </a:lnTo>
                <a:lnTo>
                  <a:pt x="1838578" y="4914900"/>
                </a:lnTo>
                <a:lnTo>
                  <a:pt x="1859026" y="4953000"/>
                </a:lnTo>
                <a:lnTo>
                  <a:pt x="1881377" y="5003800"/>
                </a:lnTo>
                <a:lnTo>
                  <a:pt x="1904873" y="5041900"/>
                </a:lnTo>
                <a:lnTo>
                  <a:pt x="1930907" y="5080000"/>
                </a:lnTo>
                <a:lnTo>
                  <a:pt x="1958594" y="5130800"/>
                </a:lnTo>
                <a:lnTo>
                  <a:pt x="1987550" y="5168900"/>
                </a:lnTo>
                <a:lnTo>
                  <a:pt x="2018919" y="5207000"/>
                </a:lnTo>
                <a:lnTo>
                  <a:pt x="2050923" y="5245100"/>
                </a:lnTo>
                <a:lnTo>
                  <a:pt x="2085340" y="5283200"/>
                </a:lnTo>
                <a:lnTo>
                  <a:pt x="2120900" y="5321300"/>
                </a:lnTo>
                <a:lnTo>
                  <a:pt x="2158237" y="5346700"/>
                </a:lnTo>
                <a:lnTo>
                  <a:pt x="2198116" y="5384800"/>
                </a:lnTo>
                <a:lnTo>
                  <a:pt x="2238502" y="5410200"/>
                </a:lnTo>
                <a:lnTo>
                  <a:pt x="2280157" y="5448300"/>
                </a:lnTo>
                <a:lnTo>
                  <a:pt x="2323592" y="5473700"/>
                </a:lnTo>
                <a:lnTo>
                  <a:pt x="2368804" y="5499100"/>
                </a:lnTo>
                <a:lnTo>
                  <a:pt x="2415285" y="5524500"/>
                </a:lnTo>
                <a:lnTo>
                  <a:pt x="2462910" y="5549900"/>
                </a:lnTo>
                <a:lnTo>
                  <a:pt x="2512949" y="5575300"/>
                </a:lnTo>
                <a:lnTo>
                  <a:pt x="2563622" y="5588000"/>
                </a:lnTo>
                <a:lnTo>
                  <a:pt x="2615437" y="5613400"/>
                </a:lnTo>
                <a:lnTo>
                  <a:pt x="2668524" y="5626100"/>
                </a:lnTo>
                <a:lnTo>
                  <a:pt x="2723515" y="5651500"/>
                </a:lnTo>
                <a:lnTo>
                  <a:pt x="2955162" y="5702300"/>
                </a:lnTo>
                <a:lnTo>
                  <a:pt x="3017266" y="5702300"/>
                </a:lnTo>
                <a:lnTo>
                  <a:pt x="3078733" y="5715000"/>
                </a:lnTo>
                <a:lnTo>
                  <a:pt x="4341876" y="5715000"/>
                </a:lnTo>
                <a:lnTo>
                  <a:pt x="4341876" y="5638800"/>
                </a:lnTo>
                <a:lnTo>
                  <a:pt x="3058795" y="5638800"/>
                </a:lnTo>
                <a:lnTo>
                  <a:pt x="3003930" y="5626100"/>
                </a:lnTo>
                <a:lnTo>
                  <a:pt x="2950845" y="5626100"/>
                </a:lnTo>
                <a:lnTo>
                  <a:pt x="2743961" y="5575300"/>
                </a:lnTo>
                <a:lnTo>
                  <a:pt x="2695702" y="5562600"/>
                </a:lnTo>
                <a:lnTo>
                  <a:pt x="2646806" y="5537200"/>
                </a:lnTo>
                <a:lnTo>
                  <a:pt x="2599817" y="5524500"/>
                </a:lnTo>
                <a:lnTo>
                  <a:pt x="2508757" y="5473700"/>
                </a:lnTo>
                <a:lnTo>
                  <a:pt x="2464689" y="5448300"/>
                </a:lnTo>
                <a:lnTo>
                  <a:pt x="2421890" y="5435600"/>
                </a:lnTo>
                <a:lnTo>
                  <a:pt x="2380869" y="5410200"/>
                </a:lnTo>
                <a:lnTo>
                  <a:pt x="2340482" y="5372100"/>
                </a:lnTo>
                <a:lnTo>
                  <a:pt x="2301875" y="5346700"/>
                </a:lnTo>
                <a:lnTo>
                  <a:pt x="2264409" y="5321300"/>
                </a:lnTo>
                <a:lnTo>
                  <a:pt x="2227579" y="5283200"/>
                </a:lnTo>
                <a:lnTo>
                  <a:pt x="2193290" y="5257800"/>
                </a:lnTo>
                <a:lnTo>
                  <a:pt x="2160016" y="5219700"/>
                </a:lnTo>
                <a:lnTo>
                  <a:pt x="2128139" y="5194300"/>
                </a:lnTo>
                <a:lnTo>
                  <a:pt x="2097404" y="5156200"/>
                </a:lnTo>
                <a:lnTo>
                  <a:pt x="2068956" y="5118100"/>
                </a:lnTo>
                <a:lnTo>
                  <a:pt x="2041905" y="5080000"/>
                </a:lnTo>
                <a:lnTo>
                  <a:pt x="2015871" y="5041900"/>
                </a:lnTo>
                <a:lnTo>
                  <a:pt x="1992376" y="5003800"/>
                </a:lnTo>
                <a:lnTo>
                  <a:pt x="1970024" y="4965700"/>
                </a:lnTo>
                <a:lnTo>
                  <a:pt x="1949577" y="4927600"/>
                </a:lnTo>
                <a:lnTo>
                  <a:pt x="1931416" y="4889500"/>
                </a:lnTo>
                <a:lnTo>
                  <a:pt x="1929637" y="4876800"/>
                </a:lnTo>
                <a:lnTo>
                  <a:pt x="1922399" y="4876800"/>
                </a:lnTo>
                <a:lnTo>
                  <a:pt x="1909191" y="4864100"/>
                </a:lnTo>
                <a:lnTo>
                  <a:pt x="1892300" y="4851400"/>
                </a:lnTo>
                <a:lnTo>
                  <a:pt x="1877186" y="4826000"/>
                </a:lnTo>
                <a:lnTo>
                  <a:pt x="1866900" y="4826000"/>
                </a:lnTo>
                <a:lnTo>
                  <a:pt x="138683" y="787400"/>
                </a:lnTo>
                <a:lnTo>
                  <a:pt x="139319" y="774700"/>
                </a:lnTo>
                <a:lnTo>
                  <a:pt x="141097" y="749300"/>
                </a:lnTo>
                <a:lnTo>
                  <a:pt x="142367" y="723900"/>
                </a:lnTo>
                <a:lnTo>
                  <a:pt x="142367" y="711200"/>
                </a:lnTo>
                <a:lnTo>
                  <a:pt x="141097" y="711200"/>
                </a:lnTo>
                <a:lnTo>
                  <a:pt x="140589" y="698500"/>
                </a:lnTo>
                <a:lnTo>
                  <a:pt x="132715" y="685800"/>
                </a:lnTo>
                <a:lnTo>
                  <a:pt x="126619" y="673100"/>
                </a:lnTo>
                <a:lnTo>
                  <a:pt x="120650" y="647700"/>
                </a:lnTo>
                <a:lnTo>
                  <a:pt x="115824" y="635000"/>
                </a:lnTo>
                <a:lnTo>
                  <a:pt x="111632" y="622300"/>
                </a:lnTo>
                <a:lnTo>
                  <a:pt x="107315" y="596900"/>
                </a:lnTo>
                <a:lnTo>
                  <a:pt x="104394" y="584200"/>
                </a:lnTo>
                <a:lnTo>
                  <a:pt x="101980" y="558800"/>
                </a:lnTo>
                <a:lnTo>
                  <a:pt x="100075" y="546100"/>
                </a:lnTo>
                <a:lnTo>
                  <a:pt x="98932" y="533400"/>
                </a:lnTo>
                <a:lnTo>
                  <a:pt x="98298" y="508000"/>
                </a:lnTo>
                <a:lnTo>
                  <a:pt x="98932" y="495300"/>
                </a:lnTo>
                <a:lnTo>
                  <a:pt x="100075" y="469900"/>
                </a:lnTo>
                <a:lnTo>
                  <a:pt x="101346" y="457200"/>
                </a:lnTo>
                <a:lnTo>
                  <a:pt x="103758" y="444500"/>
                </a:lnTo>
                <a:lnTo>
                  <a:pt x="106806" y="419100"/>
                </a:lnTo>
                <a:lnTo>
                  <a:pt x="109727" y="406400"/>
                </a:lnTo>
                <a:lnTo>
                  <a:pt x="114553" y="393700"/>
                </a:lnTo>
                <a:lnTo>
                  <a:pt x="118872" y="368300"/>
                </a:lnTo>
                <a:lnTo>
                  <a:pt x="124841" y="355600"/>
                </a:lnTo>
                <a:lnTo>
                  <a:pt x="130936" y="342900"/>
                </a:lnTo>
                <a:lnTo>
                  <a:pt x="138175" y="317500"/>
                </a:lnTo>
                <a:lnTo>
                  <a:pt x="144779" y="304800"/>
                </a:lnTo>
                <a:lnTo>
                  <a:pt x="153161" y="292100"/>
                </a:lnTo>
                <a:lnTo>
                  <a:pt x="161671" y="266700"/>
                </a:lnTo>
                <a:lnTo>
                  <a:pt x="171323" y="254000"/>
                </a:lnTo>
                <a:lnTo>
                  <a:pt x="181609" y="241300"/>
                </a:lnTo>
                <a:lnTo>
                  <a:pt x="191770" y="215900"/>
                </a:lnTo>
                <a:lnTo>
                  <a:pt x="202692" y="203200"/>
                </a:lnTo>
                <a:lnTo>
                  <a:pt x="214756" y="190500"/>
                </a:lnTo>
                <a:lnTo>
                  <a:pt x="227456" y="177800"/>
                </a:lnTo>
                <a:lnTo>
                  <a:pt x="240665" y="165100"/>
                </a:lnTo>
                <a:lnTo>
                  <a:pt x="252095" y="152400"/>
                </a:lnTo>
                <a:lnTo>
                  <a:pt x="264159" y="139700"/>
                </a:lnTo>
                <a:lnTo>
                  <a:pt x="276859" y="127000"/>
                </a:lnTo>
                <a:lnTo>
                  <a:pt x="288925" y="114300"/>
                </a:lnTo>
                <a:lnTo>
                  <a:pt x="301625" y="101600"/>
                </a:lnTo>
                <a:lnTo>
                  <a:pt x="343280" y="63500"/>
                </a:lnTo>
                <a:lnTo>
                  <a:pt x="356489" y="63500"/>
                </a:lnTo>
                <a:lnTo>
                  <a:pt x="370967" y="50800"/>
                </a:lnTo>
                <a:lnTo>
                  <a:pt x="386715" y="38100"/>
                </a:lnTo>
                <a:lnTo>
                  <a:pt x="401193" y="25400"/>
                </a:lnTo>
                <a:lnTo>
                  <a:pt x="416178" y="25400"/>
                </a:lnTo>
                <a:lnTo>
                  <a:pt x="431292" y="12700"/>
                </a:lnTo>
                <a:lnTo>
                  <a:pt x="447548" y="0"/>
                </a:lnTo>
                <a:close/>
              </a:path>
              <a:path w="4342130" h="5715000">
                <a:moveTo>
                  <a:pt x="4341876" y="3009900"/>
                </a:moveTo>
                <a:lnTo>
                  <a:pt x="4331081" y="3048000"/>
                </a:lnTo>
                <a:lnTo>
                  <a:pt x="4324984" y="3060700"/>
                </a:lnTo>
                <a:lnTo>
                  <a:pt x="4319016" y="3086100"/>
                </a:lnTo>
                <a:lnTo>
                  <a:pt x="4312284" y="3098800"/>
                </a:lnTo>
                <a:lnTo>
                  <a:pt x="4305046" y="3124200"/>
                </a:lnTo>
                <a:lnTo>
                  <a:pt x="4297807" y="3136900"/>
                </a:lnTo>
                <a:lnTo>
                  <a:pt x="4289425" y="3162300"/>
                </a:lnTo>
                <a:lnTo>
                  <a:pt x="3225927" y="5638800"/>
                </a:lnTo>
                <a:lnTo>
                  <a:pt x="3256153" y="5638800"/>
                </a:lnTo>
                <a:lnTo>
                  <a:pt x="4315968" y="3175000"/>
                </a:lnTo>
                <a:lnTo>
                  <a:pt x="4322572" y="3149600"/>
                </a:lnTo>
                <a:lnTo>
                  <a:pt x="4329810" y="3136900"/>
                </a:lnTo>
                <a:lnTo>
                  <a:pt x="4335780" y="3124200"/>
                </a:lnTo>
                <a:lnTo>
                  <a:pt x="4341876" y="3098800"/>
                </a:lnTo>
                <a:lnTo>
                  <a:pt x="4341876" y="3009900"/>
                </a:lnTo>
                <a:close/>
              </a:path>
              <a:path w="4342130" h="5715000">
                <a:moveTo>
                  <a:pt x="4341876" y="5219700"/>
                </a:moveTo>
                <a:lnTo>
                  <a:pt x="4317746" y="5232400"/>
                </a:lnTo>
                <a:lnTo>
                  <a:pt x="4265930" y="5283200"/>
                </a:lnTo>
                <a:lnTo>
                  <a:pt x="4238752" y="5308600"/>
                </a:lnTo>
                <a:lnTo>
                  <a:pt x="4210939" y="5334000"/>
                </a:lnTo>
                <a:lnTo>
                  <a:pt x="4182618" y="5346700"/>
                </a:lnTo>
                <a:lnTo>
                  <a:pt x="4153661" y="5372100"/>
                </a:lnTo>
                <a:lnTo>
                  <a:pt x="4124071" y="5384800"/>
                </a:lnTo>
                <a:lnTo>
                  <a:pt x="4093336" y="5410200"/>
                </a:lnTo>
                <a:lnTo>
                  <a:pt x="4061968" y="5422900"/>
                </a:lnTo>
                <a:lnTo>
                  <a:pt x="4031233" y="5448300"/>
                </a:lnTo>
                <a:lnTo>
                  <a:pt x="3965448" y="5473700"/>
                </a:lnTo>
                <a:lnTo>
                  <a:pt x="3932301" y="5499100"/>
                </a:lnTo>
                <a:lnTo>
                  <a:pt x="3898519" y="5511800"/>
                </a:lnTo>
                <a:lnTo>
                  <a:pt x="3793617" y="5549900"/>
                </a:lnTo>
                <a:lnTo>
                  <a:pt x="3646931" y="5600700"/>
                </a:lnTo>
                <a:lnTo>
                  <a:pt x="3608958" y="5600700"/>
                </a:lnTo>
                <a:lnTo>
                  <a:pt x="3571621" y="5613400"/>
                </a:lnTo>
                <a:lnTo>
                  <a:pt x="3533012" y="5613400"/>
                </a:lnTo>
                <a:lnTo>
                  <a:pt x="3493770" y="5626100"/>
                </a:lnTo>
                <a:lnTo>
                  <a:pt x="3455161" y="5626100"/>
                </a:lnTo>
                <a:lnTo>
                  <a:pt x="3415919" y="5638800"/>
                </a:lnTo>
                <a:lnTo>
                  <a:pt x="4341876" y="5638800"/>
                </a:lnTo>
                <a:lnTo>
                  <a:pt x="4341876" y="5219700"/>
                </a:lnTo>
                <a:close/>
              </a:path>
              <a:path w="4342130" h="5715000">
                <a:moveTo>
                  <a:pt x="3290443" y="0"/>
                </a:moveTo>
                <a:lnTo>
                  <a:pt x="3260979" y="0"/>
                </a:lnTo>
                <a:lnTo>
                  <a:pt x="4289425" y="2400300"/>
                </a:lnTo>
                <a:lnTo>
                  <a:pt x="4297807" y="2413000"/>
                </a:lnTo>
                <a:lnTo>
                  <a:pt x="4312284" y="2451100"/>
                </a:lnTo>
                <a:lnTo>
                  <a:pt x="4319016" y="2476500"/>
                </a:lnTo>
                <a:lnTo>
                  <a:pt x="4324984" y="2489200"/>
                </a:lnTo>
                <a:lnTo>
                  <a:pt x="4331081" y="2514600"/>
                </a:lnTo>
                <a:lnTo>
                  <a:pt x="4336415" y="2540000"/>
                </a:lnTo>
                <a:lnTo>
                  <a:pt x="4341876" y="2552700"/>
                </a:lnTo>
                <a:lnTo>
                  <a:pt x="4341876" y="2451100"/>
                </a:lnTo>
                <a:lnTo>
                  <a:pt x="4335780" y="2438400"/>
                </a:lnTo>
                <a:lnTo>
                  <a:pt x="4329810" y="2425700"/>
                </a:lnTo>
                <a:lnTo>
                  <a:pt x="4322572" y="2400300"/>
                </a:lnTo>
                <a:lnTo>
                  <a:pt x="4315968" y="2387600"/>
                </a:lnTo>
                <a:lnTo>
                  <a:pt x="3290443" y="0"/>
                </a:lnTo>
                <a:close/>
              </a:path>
              <a:path w="4342130" h="5715000">
                <a:moveTo>
                  <a:pt x="4341876" y="0"/>
                </a:moveTo>
                <a:lnTo>
                  <a:pt x="3769486" y="0"/>
                </a:lnTo>
                <a:lnTo>
                  <a:pt x="3811651" y="12700"/>
                </a:lnTo>
                <a:lnTo>
                  <a:pt x="3892423" y="38100"/>
                </a:lnTo>
                <a:lnTo>
                  <a:pt x="3932301" y="63500"/>
                </a:lnTo>
                <a:lnTo>
                  <a:pt x="3971544" y="76200"/>
                </a:lnTo>
                <a:lnTo>
                  <a:pt x="4009517" y="101600"/>
                </a:lnTo>
                <a:lnTo>
                  <a:pt x="4046854" y="114300"/>
                </a:lnTo>
                <a:lnTo>
                  <a:pt x="4083684" y="139700"/>
                </a:lnTo>
                <a:lnTo>
                  <a:pt x="4118736" y="165100"/>
                </a:lnTo>
                <a:lnTo>
                  <a:pt x="4153661" y="177800"/>
                </a:lnTo>
                <a:lnTo>
                  <a:pt x="4187444" y="203200"/>
                </a:lnTo>
                <a:lnTo>
                  <a:pt x="4220591" y="228600"/>
                </a:lnTo>
                <a:lnTo>
                  <a:pt x="4283329" y="279400"/>
                </a:lnTo>
                <a:lnTo>
                  <a:pt x="4312920" y="317500"/>
                </a:lnTo>
                <a:lnTo>
                  <a:pt x="4341876" y="342900"/>
                </a:lnTo>
                <a:lnTo>
                  <a:pt x="4341876" y="0"/>
                </a:lnTo>
                <a:close/>
              </a:path>
            </a:pathLst>
          </a:custGeom>
          <a:solidFill>
            <a:srgbClr val="243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3090672"/>
            <a:ext cx="3752215" cy="3767454"/>
            <a:chOff x="0" y="3090672"/>
            <a:chExt cx="3752215" cy="3767454"/>
          </a:xfrm>
        </p:grpSpPr>
        <p:sp>
          <p:nvSpPr>
            <p:cNvPr id="5" name="object 5"/>
            <p:cNvSpPr/>
            <p:nvPr/>
          </p:nvSpPr>
          <p:spPr>
            <a:xfrm>
              <a:off x="0" y="3090672"/>
              <a:ext cx="3548379" cy="3767454"/>
            </a:xfrm>
            <a:custGeom>
              <a:avLst/>
              <a:gdLst/>
              <a:ahLst/>
              <a:cxnLst/>
              <a:rect l="l" t="t" r="r" b="b"/>
              <a:pathLst>
                <a:path w="3548379" h="3767454">
                  <a:moveTo>
                    <a:pt x="474332" y="0"/>
                  </a:moveTo>
                  <a:lnTo>
                    <a:pt x="0" y="0"/>
                  </a:lnTo>
                  <a:lnTo>
                    <a:pt x="0" y="3767328"/>
                  </a:lnTo>
                  <a:lnTo>
                    <a:pt x="3547872" y="3767328"/>
                  </a:lnTo>
                  <a:lnTo>
                    <a:pt x="3540633" y="3727479"/>
                  </a:lnTo>
                  <a:lnTo>
                    <a:pt x="3521329" y="3648262"/>
                  </a:lnTo>
                  <a:lnTo>
                    <a:pt x="3509899" y="3608895"/>
                  </a:lnTo>
                  <a:lnTo>
                    <a:pt x="3497834" y="3570490"/>
                  </a:lnTo>
                  <a:lnTo>
                    <a:pt x="3483864" y="3531603"/>
                  </a:lnTo>
                  <a:lnTo>
                    <a:pt x="3468878" y="3492715"/>
                  </a:lnTo>
                  <a:lnTo>
                    <a:pt x="3452495" y="3454298"/>
                  </a:lnTo>
                  <a:lnTo>
                    <a:pt x="2413381" y="1093723"/>
                  </a:lnTo>
                  <a:lnTo>
                    <a:pt x="2384933" y="1033144"/>
                  </a:lnTo>
                  <a:lnTo>
                    <a:pt x="2353564" y="973582"/>
                  </a:lnTo>
                  <a:lnTo>
                    <a:pt x="2319147" y="915542"/>
                  </a:lnTo>
                  <a:lnTo>
                    <a:pt x="2282952" y="858901"/>
                  </a:lnTo>
                  <a:lnTo>
                    <a:pt x="2243709" y="803655"/>
                  </a:lnTo>
                  <a:lnTo>
                    <a:pt x="2202053" y="749934"/>
                  </a:lnTo>
                  <a:lnTo>
                    <a:pt x="2158111" y="697610"/>
                  </a:lnTo>
                  <a:lnTo>
                    <a:pt x="2111629" y="646683"/>
                  </a:lnTo>
                  <a:lnTo>
                    <a:pt x="2062733" y="597661"/>
                  </a:lnTo>
                  <a:lnTo>
                    <a:pt x="2011426" y="550163"/>
                  </a:lnTo>
                  <a:lnTo>
                    <a:pt x="1958339" y="504063"/>
                  </a:lnTo>
                  <a:lnTo>
                    <a:pt x="1902206" y="459993"/>
                  </a:lnTo>
                  <a:lnTo>
                    <a:pt x="1845437" y="417702"/>
                  </a:lnTo>
                  <a:lnTo>
                    <a:pt x="1786255" y="376936"/>
                  </a:lnTo>
                  <a:lnTo>
                    <a:pt x="1724787" y="337947"/>
                  </a:lnTo>
                  <a:lnTo>
                    <a:pt x="1662557" y="302005"/>
                  </a:lnTo>
                  <a:lnTo>
                    <a:pt x="1597406" y="266445"/>
                  </a:lnTo>
                  <a:lnTo>
                    <a:pt x="1530985" y="233299"/>
                  </a:lnTo>
                  <a:lnTo>
                    <a:pt x="1464056" y="202183"/>
                  </a:lnTo>
                  <a:lnTo>
                    <a:pt x="1394587" y="173354"/>
                  </a:lnTo>
                  <a:lnTo>
                    <a:pt x="1324102" y="146430"/>
                  </a:lnTo>
                  <a:lnTo>
                    <a:pt x="1252220" y="121412"/>
                  </a:lnTo>
                  <a:lnTo>
                    <a:pt x="1178598" y="99440"/>
                  </a:lnTo>
                  <a:lnTo>
                    <a:pt x="1104366" y="78739"/>
                  </a:lnTo>
                  <a:lnTo>
                    <a:pt x="1028331" y="60451"/>
                  </a:lnTo>
                  <a:lnTo>
                    <a:pt x="951687" y="44703"/>
                  </a:lnTo>
                  <a:lnTo>
                    <a:pt x="874445" y="31241"/>
                  </a:lnTo>
                  <a:lnTo>
                    <a:pt x="795997" y="19685"/>
                  </a:lnTo>
                  <a:lnTo>
                    <a:pt x="716330" y="11556"/>
                  </a:lnTo>
                  <a:lnTo>
                    <a:pt x="636676" y="4825"/>
                  </a:lnTo>
                  <a:lnTo>
                    <a:pt x="555802" y="1015"/>
                  </a:lnTo>
                  <a:lnTo>
                    <a:pt x="474332" y="0"/>
                  </a:lnTo>
                  <a:close/>
                </a:path>
              </a:pathLst>
            </a:custGeom>
            <a:solidFill>
              <a:srgbClr val="2437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49295" y="3293364"/>
              <a:ext cx="1003300" cy="2268220"/>
            </a:xfrm>
            <a:custGeom>
              <a:avLst/>
              <a:gdLst/>
              <a:ahLst/>
              <a:cxnLst/>
              <a:rect l="l" t="t" r="r" b="b"/>
              <a:pathLst>
                <a:path w="1003300" h="2268220">
                  <a:moveTo>
                    <a:pt x="35560" y="0"/>
                  </a:moveTo>
                  <a:lnTo>
                    <a:pt x="0" y="8636"/>
                  </a:lnTo>
                  <a:lnTo>
                    <a:pt x="967232" y="2267712"/>
                  </a:lnTo>
                  <a:lnTo>
                    <a:pt x="1002792" y="2259076"/>
                  </a:lnTo>
                  <a:lnTo>
                    <a:pt x="35560" y="0"/>
                  </a:lnTo>
                  <a:close/>
                </a:path>
              </a:pathLst>
            </a:custGeom>
            <a:solidFill>
              <a:srgbClr val="31B8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630167" y="958596"/>
            <a:ext cx="5401310" cy="3215640"/>
            <a:chOff x="3630167" y="958596"/>
            <a:chExt cx="5401310" cy="3215640"/>
          </a:xfrm>
        </p:grpSpPr>
        <p:sp>
          <p:nvSpPr>
            <p:cNvPr id="8" name="object 8"/>
            <p:cNvSpPr/>
            <p:nvPr/>
          </p:nvSpPr>
          <p:spPr>
            <a:xfrm>
              <a:off x="8033003" y="958596"/>
              <a:ext cx="998219" cy="2257425"/>
            </a:xfrm>
            <a:custGeom>
              <a:avLst/>
              <a:gdLst/>
              <a:ahLst/>
              <a:cxnLst/>
              <a:rect l="l" t="t" r="r" b="b"/>
              <a:pathLst>
                <a:path w="998220" h="2257425">
                  <a:moveTo>
                    <a:pt x="35560" y="0"/>
                  </a:moveTo>
                  <a:lnTo>
                    <a:pt x="0" y="8636"/>
                  </a:lnTo>
                  <a:lnTo>
                    <a:pt x="963168" y="2257043"/>
                  </a:lnTo>
                  <a:lnTo>
                    <a:pt x="998220" y="2248916"/>
                  </a:lnTo>
                  <a:lnTo>
                    <a:pt x="35560" y="0"/>
                  </a:lnTo>
                  <a:close/>
                </a:path>
              </a:pathLst>
            </a:custGeom>
            <a:solidFill>
              <a:srgbClr val="31B8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0167" y="2712719"/>
              <a:ext cx="4931664" cy="14615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796" y="1396727"/>
            <a:ext cx="2501462" cy="75154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081327" y="191082"/>
            <a:ext cx="2612390" cy="2749550"/>
            <a:chOff x="1786127" y="1077467"/>
            <a:chExt cx="2612390" cy="27495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6127" y="1077467"/>
              <a:ext cx="2612136" cy="27492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39783" y="1866899"/>
              <a:ext cx="1310005" cy="337820"/>
            </a:xfrm>
            <a:custGeom>
              <a:avLst/>
              <a:gdLst/>
              <a:ahLst/>
              <a:cxnLst/>
              <a:rect l="l" t="t" r="r" b="b"/>
              <a:pathLst>
                <a:path w="1310004" h="337819">
                  <a:moveTo>
                    <a:pt x="96629" y="66323"/>
                  </a:moveTo>
                  <a:lnTo>
                    <a:pt x="52401" y="71167"/>
                  </a:lnTo>
                  <a:lnTo>
                    <a:pt x="14650" y="96297"/>
                  </a:lnTo>
                  <a:lnTo>
                    <a:pt x="1956" y="132899"/>
                  </a:lnTo>
                  <a:lnTo>
                    <a:pt x="0" y="167431"/>
                  </a:lnTo>
                  <a:lnTo>
                    <a:pt x="902" y="187960"/>
                  </a:lnTo>
                  <a:lnTo>
                    <a:pt x="5570" y="226615"/>
                  </a:lnTo>
                  <a:lnTo>
                    <a:pt x="19619" y="267462"/>
                  </a:lnTo>
                  <a:lnTo>
                    <a:pt x="55102" y="294399"/>
                  </a:lnTo>
                  <a:lnTo>
                    <a:pt x="81252" y="297983"/>
                  </a:lnTo>
                  <a:lnTo>
                    <a:pt x="96660" y="297561"/>
                  </a:lnTo>
                  <a:lnTo>
                    <a:pt x="137290" y="288917"/>
                  </a:lnTo>
                  <a:lnTo>
                    <a:pt x="159620" y="272153"/>
                  </a:lnTo>
                  <a:lnTo>
                    <a:pt x="79829" y="272153"/>
                  </a:lnTo>
                  <a:lnTo>
                    <a:pt x="67038" y="269462"/>
                  </a:lnTo>
                  <a:lnTo>
                    <a:pt x="36605" y="228552"/>
                  </a:lnTo>
                  <a:lnTo>
                    <a:pt x="30874" y="185927"/>
                  </a:lnTo>
                  <a:lnTo>
                    <a:pt x="29944" y="162687"/>
                  </a:lnTo>
                  <a:lnTo>
                    <a:pt x="30954" y="143065"/>
                  </a:lnTo>
                  <a:lnTo>
                    <a:pt x="45940" y="105346"/>
                  </a:lnTo>
                  <a:lnTo>
                    <a:pt x="82944" y="92201"/>
                  </a:lnTo>
                  <a:lnTo>
                    <a:pt x="154569" y="92100"/>
                  </a:lnTo>
                  <a:lnTo>
                    <a:pt x="151032" y="87249"/>
                  </a:lnTo>
                  <a:lnTo>
                    <a:pt x="142875" y="79628"/>
                  </a:lnTo>
                  <a:lnTo>
                    <a:pt x="133490" y="73913"/>
                  </a:lnTo>
                  <a:lnTo>
                    <a:pt x="122727" y="69891"/>
                  </a:lnTo>
                  <a:lnTo>
                    <a:pt x="110440" y="67357"/>
                  </a:lnTo>
                  <a:lnTo>
                    <a:pt x="96629" y="66323"/>
                  </a:lnTo>
                  <a:close/>
                </a:path>
                <a:path w="1310004" h="337819">
                  <a:moveTo>
                    <a:pt x="154569" y="92100"/>
                  </a:moveTo>
                  <a:lnTo>
                    <a:pt x="98016" y="92100"/>
                  </a:lnTo>
                  <a:lnTo>
                    <a:pt x="110837" y="94821"/>
                  </a:lnTo>
                  <a:lnTo>
                    <a:pt x="121396" y="100328"/>
                  </a:lnTo>
                  <a:lnTo>
                    <a:pt x="141222" y="135731"/>
                  </a:lnTo>
                  <a:lnTo>
                    <a:pt x="146952" y="178308"/>
                  </a:lnTo>
                  <a:lnTo>
                    <a:pt x="147901" y="201566"/>
                  </a:lnTo>
                  <a:lnTo>
                    <a:pt x="146921" y="221218"/>
                  </a:lnTo>
                  <a:lnTo>
                    <a:pt x="131958" y="258889"/>
                  </a:lnTo>
                  <a:lnTo>
                    <a:pt x="94882" y="272034"/>
                  </a:lnTo>
                  <a:lnTo>
                    <a:pt x="79829" y="272153"/>
                  </a:lnTo>
                  <a:lnTo>
                    <a:pt x="159620" y="272153"/>
                  </a:lnTo>
                  <a:lnTo>
                    <a:pt x="175650" y="231443"/>
                  </a:lnTo>
                  <a:lnTo>
                    <a:pt x="177468" y="196824"/>
                  </a:lnTo>
                  <a:lnTo>
                    <a:pt x="176543" y="176275"/>
                  </a:lnTo>
                  <a:lnTo>
                    <a:pt x="171987" y="137620"/>
                  </a:lnTo>
                  <a:lnTo>
                    <a:pt x="157976" y="96774"/>
                  </a:lnTo>
                  <a:lnTo>
                    <a:pt x="154569" y="92100"/>
                  </a:lnTo>
                  <a:close/>
                </a:path>
                <a:path w="1310004" h="337819">
                  <a:moveTo>
                    <a:pt x="433972" y="251205"/>
                  </a:moveTo>
                  <a:lnTo>
                    <a:pt x="408826" y="251205"/>
                  </a:lnTo>
                  <a:lnTo>
                    <a:pt x="408238" y="256032"/>
                  </a:lnTo>
                  <a:lnTo>
                    <a:pt x="408121" y="257349"/>
                  </a:lnTo>
                  <a:lnTo>
                    <a:pt x="407810" y="261492"/>
                  </a:lnTo>
                  <a:lnTo>
                    <a:pt x="407687" y="271992"/>
                  </a:lnTo>
                  <a:lnTo>
                    <a:pt x="407966" y="277955"/>
                  </a:lnTo>
                  <a:lnTo>
                    <a:pt x="408318" y="283590"/>
                  </a:lnTo>
                  <a:lnTo>
                    <a:pt x="412255" y="337438"/>
                  </a:lnTo>
                  <a:lnTo>
                    <a:pt x="439560" y="335534"/>
                  </a:lnTo>
                  <a:lnTo>
                    <a:pt x="433972" y="251205"/>
                  </a:lnTo>
                  <a:close/>
                </a:path>
                <a:path w="1310004" h="337819">
                  <a:moveTo>
                    <a:pt x="370314" y="114315"/>
                  </a:moveTo>
                  <a:lnTo>
                    <a:pt x="319895" y="122189"/>
                  </a:lnTo>
                  <a:lnTo>
                    <a:pt x="293272" y="151516"/>
                  </a:lnTo>
                  <a:lnTo>
                    <a:pt x="287938" y="182913"/>
                  </a:lnTo>
                  <a:lnTo>
                    <a:pt x="288571" y="202311"/>
                  </a:lnTo>
                  <a:lnTo>
                    <a:pt x="299487" y="252797"/>
                  </a:lnTo>
                  <a:lnTo>
                    <a:pt x="335033" y="280513"/>
                  </a:lnTo>
                  <a:lnTo>
                    <a:pt x="347866" y="280797"/>
                  </a:lnTo>
                  <a:lnTo>
                    <a:pt x="356244" y="279798"/>
                  </a:lnTo>
                  <a:lnTo>
                    <a:pt x="394841" y="262826"/>
                  </a:lnTo>
                  <a:lnTo>
                    <a:pt x="403422" y="256032"/>
                  </a:lnTo>
                  <a:lnTo>
                    <a:pt x="355359" y="256032"/>
                  </a:lnTo>
                  <a:lnTo>
                    <a:pt x="345999" y="255865"/>
                  </a:lnTo>
                  <a:lnTo>
                    <a:pt x="319990" y="227123"/>
                  </a:lnTo>
                  <a:lnTo>
                    <a:pt x="316154" y="185949"/>
                  </a:lnTo>
                  <a:lnTo>
                    <a:pt x="317021" y="172291"/>
                  </a:lnTo>
                  <a:lnTo>
                    <a:pt x="344283" y="139301"/>
                  </a:lnTo>
                  <a:lnTo>
                    <a:pt x="368313" y="137160"/>
                  </a:lnTo>
                  <a:lnTo>
                    <a:pt x="426414" y="137160"/>
                  </a:lnTo>
                  <a:lnTo>
                    <a:pt x="425336" y="120903"/>
                  </a:lnTo>
                  <a:lnTo>
                    <a:pt x="379390" y="114591"/>
                  </a:lnTo>
                  <a:lnTo>
                    <a:pt x="370314" y="114315"/>
                  </a:lnTo>
                  <a:close/>
                </a:path>
                <a:path w="1310004" h="337819">
                  <a:moveTo>
                    <a:pt x="426414" y="137160"/>
                  </a:moveTo>
                  <a:lnTo>
                    <a:pt x="368313" y="137160"/>
                  </a:lnTo>
                  <a:lnTo>
                    <a:pt x="375933" y="137413"/>
                  </a:lnTo>
                  <a:lnTo>
                    <a:pt x="383553" y="137795"/>
                  </a:lnTo>
                  <a:lnTo>
                    <a:pt x="391300" y="138684"/>
                  </a:lnTo>
                  <a:lnTo>
                    <a:pt x="399174" y="140080"/>
                  </a:lnTo>
                  <a:lnTo>
                    <a:pt x="405270" y="231648"/>
                  </a:lnTo>
                  <a:lnTo>
                    <a:pt x="398722" y="236718"/>
                  </a:lnTo>
                  <a:lnTo>
                    <a:pt x="362075" y="255220"/>
                  </a:lnTo>
                  <a:lnTo>
                    <a:pt x="355359" y="256032"/>
                  </a:lnTo>
                  <a:lnTo>
                    <a:pt x="403422" y="256032"/>
                  </a:lnTo>
                  <a:lnTo>
                    <a:pt x="408826" y="251205"/>
                  </a:lnTo>
                  <a:lnTo>
                    <a:pt x="433972" y="251205"/>
                  </a:lnTo>
                  <a:lnTo>
                    <a:pt x="426414" y="137160"/>
                  </a:lnTo>
                  <a:close/>
                </a:path>
                <a:path w="1310004" h="337819">
                  <a:moveTo>
                    <a:pt x="501155" y="108712"/>
                  </a:moveTo>
                  <a:lnTo>
                    <a:pt x="473850" y="110616"/>
                  </a:lnTo>
                  <a:lnTo>
                    <a:pt x="481724" y="228600"/>
                  </a:lnTo>
                  <a:lnTo>
                    <a:pt x="483032" y="238504"/>
                  </a:lnTo>
                  <a:lnTo>
                    <a:pt x="508553" y="267335"/>
                  </a:lnTo>
                  <a:lnTo>
                    <a:pt x="527317" y="268859"/>
                  </a:lnTo>
                  <a:lnTo>
                    <a:pt x="535747" y="267858"/>
                  </a:lnTo>
                  <a:lnTo>
                    <a:pt x="576768" y="250158"/>
                  </a:lnTo>
                  <a:lnTo>
                    <a:pt x="583734" y="245110"/>
                  </a:lnTo>
                  <a:lnTo>
                    <a:pt x="526174" y="245110"/>
                  </a:lnTo>
                  <a:lnTo>
                    <a:pt x="519570" y="243586"/>
                  </a:lnTo>
                  <a:lnTo>
                    <a:pt x="511188" y="235712"/>
                  </a:lnTo>
                  <a:lnTo>
                    <a:pt x="508971" y="229060"/>
                  </a:lnTo>
                  <a:lnTo>
                    <a:pt x="508893" y="228600"/>
                  </a:lnTo>
                  <a:lnTo>
                    <a:pt x="508521" y="218948"/>
                  </a:lnTo>
                  <a:lnTo>
                    <a:pt x="501155" y="108712"/>
                  </a:lnTo>
                  <a:close/>
                </a:path>
                <a:path w="1310004" h="337819">
                  <a:moveTo>
                    <a:pt x="617223" y="237362"/>
                  </a:moveTo>
                  <a:lnTo>
                    <a:pt x="593357" y="237362"/>
                  </a:lnTo>
                  <a:lnTo>
                    <a:pt x="596786" y="260096"/>
                  </a:lnTo>
                  <a:lnTo>
                    <a:pt x="618630" y="258572"/>
                  </a:lnTo>
                  <a:lnTo>
                    <a:pt x="617223" y="237362"/>
                  </a:lnTo>
                  <a:close/>
                </a:path>
                <a:path w="1310004" h="337819">
                  <a:moveTo>
                    <a:pt x="608216" y="101600"/>
                  </a:moveTo>
                  <a:lnTo>
                    <a:pt x="580784" y="103377"/>
                  </a:lnTo>
                  <a:lnTo>
                    <a:pt x="588531" y="218186"/>
                  </a:lnTo>
                  <a:lnTo>
                    <a:pt x="580671" y="223998"/>
                  </a:lnTo>
                  <a:lnTo>
                    <a:pt x="541309" y="243661"/>
                  </a:lnTo>
                  <a:lnTo>
                    <a:pt x="526174" y="245110"/>
                  </a:lnTo>
                  <a:lnTo>
                    <a:pt x="583734" y="245110"/>
                  </a:lnTo>
                  <a:lnTo>
                    <a:pt x="585021" y="244177"/>
                  </a:lnTo>
                  <a:lnTo>
                    <a:pt x="593357" y="237362"/>
                  </a:lnTo>
                  <a:lnTo>
                    <a:pt x="617223" y="237362"/>
                  </a:lnTo>
                  <a:lnTo>
                    <a:pt x="608216" y="101600"/>
                  </a:lnTo>
                  <a:close/>
                </a:path>
                <a:path w="1310004" h="337819">
                  <a:moveTo>
                    <a:pt x="739505" y="89781"/>
                  </a:moveTo>
                  <a:lnTo>
                    <a:pt x="690608" y="96408"/>
                  </a:lnTo>
                  <a:lnTo>
                    <a:pt x="662241" y="123062"/>
                  </a:lnTo>
                  <a:lnTo>
                    <a:pt x="655818" y="155781"/>
                  </a:lnTo>
                  <a:lnTo>
                    <a:pt x="656222" y="176784"/>
                  </a:lnTo>
                  <a:lnTo>
                    <a:pt x="662906" y="214883"/>
                  </a:lnTo>
                  <a:lnTo>
                    <a:pt x="688522" y="247366"/>
                  </a:lnTo>
                  <a:lnTo>
                    <a:pt x="718101" y="254847"/>
                  </a:lnTo>
                  <a:lnTo>
                    <a:pt x="736867" y="254635"/>
                  </a:lnTo>
                  <a:lnTo>
                    <a:pt x="776654" y="248683"/>
                  </a:lnTo>
                  <a:lnTo>
                    <a:pt x="797192" y="241808"/>
                  </a:lnTo>
                  <a:lnTo>
                    <a:pt x="794835" y="231592"/>
                  </a:lnTo>
                  <a:lnTo>
                    <a:pt x="727614" y="231592"/>
                  </a:lnTo>
                  <a:lnTo>
                    <a:pt x="717770" y="230663"/>
                  </a:lnTo>
                  <a:lnTo>
                    <a:pt x="688806" y="201124"/>
                  </a:lnTo>
                  <a:lnTo>
                    <a:pt x="686448" y="188595"/>
                  </a:lnTo>
                  <a:lnTo>
                    <a:pt x="759346" y="183769"/>
                  </a:lnTo>
                  <a:lnTo>
                    <a:pt x="768371" y="182413"/>
                  </a:lnTo>
                  <a:lnTo>
                    <a:pt x="776015" y="179689"/>
                  </a:lnTo>
                  <a:lnTo>
                    <a:pt x="782278" y="175607"/>
                  </a:lnTo>
                  <a:lnTo>
                    <a:pt x="787159" y="170179"/>
                  </a:lnTo>
                  <a:lnTo>
                    <a:pt x="788584" y="167512"/>
                  </a:lnTo>
                  <a:lnTo>
                    <a:pt x="684416" y="167512"/>
                  </a:lnTo>
                  <a:lnTo>
                    <a:pt x="684325" y="153937"/>
                  </a:lnTo>
                  <a:lnTo>
                    <a:pt x="705340" y="116982"/>
                  </a:lnTo>
                  <a:lnTo>
                    <a:pt x="735488" y="112871"/>
                  </a:lnTo>
                  <a:lnTo>
                    <a:pt x="787143" y="112871"/>
                  </a:lnTo>
                  <a:lnTo>
                    <a:pt x="782851" y="106330"/>
                  </a:lnTo>
                  <a:lnTo>
                    <a:pt x="775348" y="99567"/>
                  </a:lnTo>
                  <a:lnTo>
                    <a:pt x="765655" y="94543"/>
                  </a:lnTo>
                  <a:lnTo>
                    <a:pt x="753711" y="91281"/>
                  </a:lnTo>
                  <a:lnTo>
                    <a:pt x="739505" y="89781"/>
                  </a:lnTo>
                  <a:close/>
                </a:path>
                <a:path w="1310004" h="337819">
                  <a:moveTo>
                    <a:pt x="793001" y="223647"/>
                  </a:moveTo>
                  <a:lnTo>
                    <a:pt x="752123" y="230012"/>
                  </a:lnTo>
                  <a:lnTo>
                    <a:pt x="727614" y="231592"/>
                  </a:lnTo>
                  <a:lnTo>
                    <a:pt x="794835" y="231592"/>
                  </a:lnTo>
                  <a:lnTo>
                    <a:pt x="793001" y="223647"/>
                  </a:lnTo>
                  <a:close/>
                </a:path>
                <a:path w="1310004" h="337819">
                  <a:moveTo>
                    <a:pt x="787143" y="112871"/>
                  </a:moveTo>
                  <a:lnTo>
                    <a:pt x="735488" y="112871"/>
                  </a:lnTo>
                  <a:lnTo>
                    <a:pt x="743741" y="113537"/>
                  </a:lnTo>
                  <a:lnTo>
                    <a:pt x="750589" y="115157"/>
                  </a:lnTo>
                  <a:lnTo>
                    <a:pt x="756044" y="117728"/>
                  </a:lnTo>
                  <a:lnTo>
                    <a:pt x="762267" y="121792"/>
                  </a:lnTo>
                  <a:lnTo>
                    <a:pt x="765696" y="128777"/>
                  </a:lnTo>
                  <a:lnTo>
                    <a:pt x="766331" y="138684"/>
                  </a:lnTo>
                  <a:lnTo>
                    <a:pt x="766966" y="144652"/>
                  </a:lnTo>
                  <a:lnTo>
                    <a:pt x="766204" y="150113"/>
                  </a:lnTo>
                  <a:lnTo>
                    <a:pt x="763765" y="155781"/>
                  </a:lnTo>
                  <a:lnTo>
                    <a:pt x="762140" y="159638"/>
                  </a:lnTo>
                  <a:lnTo>
                    <a:pt x="757695" y="162305"/>
                  </a:lnTo>
                  <a:lnTo>
                    <a:pt x="750837" y="163067"/>
                  </a:lnTo>
                  <a:lnTo>
                    <a:pt x="684416" y="167512"/>
                  </a:lnTo>
                  <a:lnTo>
                    <a:pt x="788584" y="167512"/>
                  </a:lnTo>
                  <a:lnTo>
                    <a:pt x="790709" y="163534"/>
                  </a:lnTo>
                  <a:lnTo>
                    <a:pt x="792986" y="155781"/>
                  </a:lnTo>
                  <a:lnTo>
                    <a:pt x="794000" y="146909"/>
                  </a:lnTo>
                  <a:lnTo>
                    <a:pt x="793763" y="136905"/>
                  </a:lnTo>
                  <a:lnTo>
                    <a:pt x="792047" y="124999"/>
                  </a:lnTo>
                  <a:lnTo>
                    <a:pt x="788414" y="114807"/>
                  </a:lnTo>
                  <a:lnTo>
                    <a:pt x="787143" y="112871"/>
                  </a:lnTo>
                  <a:close/>
                </a:path>
                <a:path w="1310004" h="337819">
                  <a:moveTo>
                    <a:pt x="982781" y="73652"/>
                  </a:moveTo>
                  <a:lnTo>
                    <a:pt x="933924" y="80216"/>
                  </a:lnTo>
                  <a:lnTo>
                    <a:pt x="905519" y="106807"/>
                  </a:lnTo>
                  <a:lnTo>
                    <a:pt x="899210" y="143383"/>
                  </a:lnTo>
                  <a:lnTo>
                    <a:pt x="899554" y="160527"/>
                  </a:lnTo>
                  <a:lnTo>
                    <a:pt x="906190" y="198643"/>
                  </a:lnTo>
                  <a:lnTo>
                    <a:pt x="931783" y="231235"/>
                  </a:lnTo>
                  <a:lnTo>
                    <a:pt x="961362" y="238664"/>
                  </a:lnTo>
                  <a:lnTo>
                    <a:pt x="980199" y="238378"/>
                  </a:lnTo>
                  <a:lnTo>
                    <a:pt x="1019933" y="232501"/>
                  </a:lnTo>
                  <a:lnTo>
                    <a:pt x="1040524" y="225678"/>
                  </a:lnTo>
                  <a:lnTo>
                    <a:pt x="1038167" y="215463"/>
                  </a:lnTo>
                  <a:lnTo>
                    <a:pt x="970893" y="215463"/>
                  </a:lnTo>
                  <a:lnTo>
                    <a:pt x="961086" y="214534"/>
                  </a:lnTo>
                  <a:lnTo>
                    <a:pt x="932138" y="184941"/>
                  </a:lnTo>
                  <a:lnTo>
                    <a:pt x="929780" y="172465"/>
                  </a:lnTo>
                  <a:lnTo>
                    <a:pt x="1002678" y="167639"/>
                  </a:lnTo>
                  <a:lnTo>
                    <a:pt x="1011703" y="166231"/>
                  </a:lnTo>
                  <a:lnTo>
                    <a:pt x="1019347" y="163512"/>
                  </a:lnTo>
                  <a:lnTo>
                    <a:pt x="1025610" y="159460"/>
                  </a:lnTo>
                  <a:lnTo>
                    <a:pt x="1030491" y="154050"/>
                  </a:lnTo>
                  <a:lnTo>
                    <a:pt x="1031957" y="151257"/>
                  </a:lnTo>
                  <a:lnTo>
                    <a:pt x="927748" y="151257"/>
                  </a:lnTo>
                  <a:lnTo>
                    <a:pt x="927602" y="137681"/>
                  </a:lnTo>
                  <a:lnTo>
                    <a:pt x="948656" y="100790"/>
                  </a:lnTo>
                  <a:lnTo>
                    <a:pt x="978818" y="96742"/>
                  </a:lnTo>
                  <a:lnTo>
                    <a:pt x="1030410" y="96742"/>
                  </a:lnTo>
                  <a:lnTo>
                    <a:pt x="1026076" y="90199"/>
                  </a:lnTo>
                  <a:lnTo>
                    <a:pt x="1018553" y="83438"/>
                  </a:lnTo>
                  <a:lnTo>
                    <a:pt x="1008931" y="78414"/>
                  </a:lnTo>
                  <a:lnTo>
                    <a:pt x="997011" y="75152"/>
                  </a:lnTo>
                  <a:lnTo>
                    <a:pt x="982781" y="73652"/>
                  </a:lnTo>
                  <a:close/>
                </a:path>
                <a:path w="1310004" h="337819">
                  <a:moveTo>
                    <a:pt x="1036333" y="207517"/>
                  </a:moveTo>
                  <a:lnTo>
                    <a:pt x="995439" y="213836"/>
                  </a:lnTo>
                  <a:lnTo>
                    <a:pt x="970893" y="215463"/>
                  </a:lnTo>
                  <a:lnTo>
                    <a:pt x="1038167" y="215463"/>
                  </a:lnTo>
                  <a:lnTo>
                    <a:pt x="1036333" y="207517"/>
                  </a:lnTo>
                  <a:close/>
                </a:path>
                <a:path w="1310004" h="337819">
                  <a:moveTo>
                    <a:pt x="1030410" y="96742"/>
                  </a:moveTo>
                  <a:lnTo>
                    <a:pt x="978818" y="96742"/>
                  </a:lnTo>
                  <a:lnTo>
                    <a:pt x="987057" y="97409"/>
                  </a:lnTo>
                  <a:lnTo>
                    <a:pt x="993868" y="99028"/>
                  </a:lnTo>
                  <a:lnTo>
                    <a:pt x="999249" y="101600"/>
                  </a:lnTo>
                  <a:lnTo>
                    <a:pt x="1005599" y="105537"/>
                  </a:lnTo>
                  <a:lnTo>
                    <a:pt x="1009028" y="112522"/>
                  </a:lnTo>
                  <a:lnTo>
                    <a:pt x="1009663" y="122427"/>
                  </a:lnTo>
                  <a:lnTo>
                    <a:pt x="1010298" y="128524"/>
                  </a:lnTo>
                  <a:lnTo>
                    <a:pt x="927748" y="151257"/>
                  </a:lnTo>
                  <a:lnTo>
                    <a:pt x="1031957" y="151257"/>
                  </a:lnTo>
                  <a:lnTo>
                    <a:pt x="1033988" y="147385"/>
                  </a:lnTo>
                  <a:lnTo>
                    <a:pt x="1036270" y="139588"/>
                  </a:lnTo>
                  <a:lnTo>
                    <a:pt x="1037314" y="130673"/>
                  </a:lnTo>
                  <a:lnTo>
                    <a:pt x="1037095" y="120650"/>
                  </a:lnTo>
                  <a:lnTo>
                    <a:pt x="1035359" y="108817"/>
                  </a:lnTo>
                  <a:lnTo>
                    <a:pt x="1031682" y="98663"/>
                  </a:lnTo>
                  <a:lnTo>
                    <a:pt x="1030410" y="96742"/>
                  </a:lnTo>
                  <a:close/>
                </a:path>
                <a:path w="1310004" h="337819">
                  <a:moveTo>
                    <a:pt x="1098563" y="0"/>
                  </a:moveTo>
                  <a:lnTo>
                    <a:pt x="1071131" y="1904"/>
                  </a:lnTo>
                  <a:lnTo>
                    <a:pt x="1083704" y="190373"/>
                  </a:lnTo>
                  <a:lnTo>
                    <a:pt x="1085060" y="199469"/>
                  </a:lnTo>
                  <a:lnTo>
                    <a:pt x="1116296" y="227722"/>
                  </a:lnTo>
                  <a:lnTo>
                    <a:pt x="1124725" y="227837"/>
                  </a:lnTo>
                  <a:lnTo>
                    <a:pt x="1128916" y="227584"/>
                  </a:lnTo>
                  <a:lnTo>
                    <a:pt x="1133869" y="226822"/>
                  </a:lnTo>
                  <a:lnTo>
                    <a:pt x="1145299" y="224789"/>
                  </a:lnTo>
                  <a:lnTo>
                    <a:pt x="1149871" y="223392"/>
                  </a:lnTo>
                  <a:lnTo>
                    <a:pt x="1153173" y="221741"/>
                  </a:lnTo>
                  <a:lnTo>
                    <a:pt x="1148792" y="202437"/>
                  </a:lnTo>
                  <a:lnTo>
                    <a:pt x="1126376" y="202437"/>
                  </a:lnTo>
                  <a:lnTo>
                    <a:pt x="1120915" y="201040"/>
                  </a:lnTo>
                  <a:lnTo>
                    <a:pt x="1116978" y="197865"/>
                  </a:lnTo>
                  <a:lnTo>
                    <a:pt x="1113041" y="194563"/>
                  </a:lnTo>
                  <a:lnTo>
                    <a:pt x="1110882" y="189484"/>
                  </a:lnTo>
                  <a:lnTo>
                    <a:pt x="1110374" y="182499"/>
                  </a:lnTo>
                  <a:lnTo>
                    <a:pt x="1098563" y="0"/>
                  </a:lnTo>
                  <a:close/>
                </a:path>
                <a:path w="1310004" h="337819">
                  <a:moveTo>
                    <a:pt x="1148474" y="201040"/>
                  </a:moveTo>
                  <a:lnTo>
                    <a:pt x="1133361" y="202057"/>
                  </a:lnTo>
                  <a:lnTo>
                    <a:pt x="1126376" y="202437"/>
                  </a:lnTo>
                  <a:lnTo>
                    <a:pt x="1148792" y="202437"/>
                  </a:lnTo>
                  <a:lnTo>
                    <a:pt x="1148474" y="201040"/>
                  </a:lnTo>
                  <a:close/>
                </a:path>
                <a:path w="1310004" h="337819">
                  <a:moveTo>
                    <a:pt x="1297242" y="78654"/>
                  </a:moveTo>
                  <a:lnTo>
                    <a:pt x="1249279" y="78654"/>
                  </a:lnTo>
                  <a:lnTo>
                    <a:pt x="1256409" y="79359"/>
                  </a:lnTo>
                  <a:lnTo>
                    <a:pt x="1262181" y="80992"/>
                  </a:lnTo>
                  <a:lnTo>
                    <a:pt x="1266584" y="83565"/>
                  </a:lnTo>
                  <a:lnTo>
                    <a:pt x="1271537" y="87502"/>
                  </a:lnTo>
                  <a:lnTo>
                    <a:pt x="1274204" y="94234"/>
                  </a:lnTo>
                  <a:lnTo>
                    <a:pt x="1274585" y="103886"/>
                  </a:lnTo>
                  <a:lnTo>
                    <a:pt x="1275474" y="117855"/>
                  </a:lnTo>
                  <a:lnTo>
                    <a:pt x="1210069" y="122174"/>
                  </a:lnTo>
                  <a:lnTo>
                    <a:pt x="1174105" y="140327"/>
                  </a:lnTo>
                  <a:lnTo>
                    <a:pt x="1169289" y="165735"/>
                  </a:lnTo>
                  <a:lnTo>
                    <a:pt x="1170191" y="180848"/>
                  </a:lnTo>
                  <a:lnTo>
                    <a:pt x="1192619" y="216898"/>
                  </a:lnTo>
                  <a:lnTo>
                    <a:pt x="1220229" y="221487"/>
                  </a:lnTo>
                  <a:lnTo>
                    <a:pt x="1230824" y="219920"/>
                  </a:lnTo>
                  <a:lnTo>
                    <a:pt x="1265824" y="204001"/>
                  </a:lnTo>
                  <a:lnTo>
                    <a:pt x="1215657" y="198247"/>
                  </a:lnTo>
                  <a:lnTo>
                    <a:pt x="1209307" y="196723"/>
                  </a:lnTo>
                  <a:lnTo>
                    <a:pt x="1205091" y="193272"/>
                  </a:lnTo>
                  <a:lnTo>
                    <a:pt x="1200925" y="189737"/>
                  </a:lnTo>
                  <a:lnTo>
                    <a:pt x="1198512" y="183896"/>
                  </a:lnTo>
                  <a:lnTo>
                    <a:pt x="1197369" y="165735"/>
                  </a:lnTo>
                  <a:lnTo>
                    <a:pt x="1196861" y="159130"/>
                  </a:lnTo>
                  <a:lnTo>
                    <a:pt x="1276871" y="138557"/>
                  </a:lnTo>
                  <a:lnTo>
                    <a:pt x="1304701" y="138557"/>
                  </a:lnTo>
                  <a:lnTo>
                    <a:pt x="1302271" y="102108"/>
                  </a:lnTo>
                  <a:lnTo>
                    <a:pt x="1300513" y="89130"/>
                  </a:lnTo>
                  <a:lnTo>
                    <a:pt x="1297242" y="78654"/>
                  </a:lnTo>
                  <a:close/>
                </a:path>
                <a:path w="1310004" h="337819">
                  <a:moveTo>
                    <a:pt x="1308012" y="188213"/>
                  </a:moveTo>
                  <a:lnTo>
                    <a:pt x="1283094" y="188213"/>
                  </a:lnTo>
                  <a:lnTo>
                    <a:pt x="1288047" y="213995"/>
                  </a:lnTo>
                  <a:lnTo>
                    <a:pt x="1309637" y="212598"/>
                  </a:lnTo>
                  <a:lnTo>
                    <a:pt x="1308012" y="188213"/>
                  </a:lnTo>
                  <a:close/>
                </a:path>
                <a:path w="1310004" h="337819">
                  <a:moveTo>
                    <a:pt x="1304701" y="138557"/>
                  </a:moveTo>
                  <a:lnTo>
                    <a:pt x="1276871" y="138557"/>
                  </a:lnTo>
                  <a:lnTo>
                    <a:pt x="1279030" y="170307"/>
                  </a:lnTo>
                  <a:lnTo>
                    <a:pt x="1272268" y="176476"/>
                  </a:lnTo>
                  <a:lnTo>
                    <a:pt x="1236835" y="195500"/>
                  </a:lnTo>
                  <a:lnTo>
                    <a:pt x="1215657" y="198247"/>
                  </a:lnTo>
                  <a:lnTo>
                    <a:pt x="1273096" y="198247"/>
                  </a:lnTo>
                  <a:lnTo>
                    <a:pt x="1278258" y="193524"/>
                  </a:lnTo>
                  <a:lnTo>
                    <a:pt x="1283094" y="188213"/>
                  </a:lnTo>
                  <a:lnTo>
                    <a:pt x="1308012" y="188213"/>
                  </a:lnTo>
                  <a:lnTo>
                    <a:pt x="1304701" y="138557"/>
                  </a:lnTo>
                  <a:close/>
                </a:path>
                <a:path w="1310004" h="337819">
                  <a:moveTo>
                    <a:pt x="1257454" y="55090"/>
                  </a:moveTo>
                  <a:lnTo>
                    <a:pt x="1216689" y="58550"/>
                  </a:lnTo>
                  <a:lnTo>
                    <a:pt x="1178315" y="65555"/>
                  </a:lnTo>
                  <a:lnTo>
                    <a:pt x="1169810" y="67437"/>
                  </a:lnTo>
                  <a:lnTo>
                    <a:pt x="1173747" y="87629"/>
                  </a:lnTo>
                  <a:lnTo>
                    <a:pt x="1191908" y="84756"/>
                  </a:lnTo>
                  <a:lnTo>
                    <a:pt x="1210069" y="82169"/>
                  </a:lnTo>
                  <a:lnTo>
                    <a:pt x="1226722" y="80184"/>
                  </a:lnTo>
                  <a:lnTo>
                    <a:pt x="1234090" y="79436"/>
                  </a:lnTo>
                  <a:lnTo>
                    <a:pt x="1240803" y="78866"/>
                  </a:lnTo>
                  <a:lnTo>
                    <a:pt x="1249279" y="78654"/>
                  </a:lnTo>
                  <a:lnTo>
                    <a:pt x="1297242" y="78654"/>
                  </a:lnTo>
                  <a:lnTo>
                    <a:pt x="1297160" y="78390"/>
                  </a:lnTo>
                  <a:lnTo>
                    <a:pt x="1292234" y="69889"/>
                  </a:lnTo>
                  <a:lnTo>
                    <a:pt x="1285761" y="63626"/>
                  </a:lnTo>
                  <a:lnTo>
                    <a:pt x="1277786" y="59193"/>
                  </a:lnTo>
                  <a:lnTo>
                    <a:pt x="1268347" y="56356"/>
                  </a:lnTo>
                  <a:lnTo>
                    <a:pt x="1257454" y="550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2758" y="2295755"/>
              <a:ext cx="1706792" cy="29085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82341" y="2625109"/>
              <a:ext cx="1328063" cy="37869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980532" y="22080"/>
            <a:ext cx="2612390" cy="2749550"/>
            <a:chOff x="4850891" y="97535"/>
            <a:chExt cx="2612390" cy="27495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0891" y="97535"/>
              <a:ext cx="2612136" cy="27492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68467" y="1121021"/>
              <a:ext cx="1815084" cy="2742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840221" y="1475686"/>
              <a:ext cx="701040" cy="270510"/>
            </a:xfrm>
            <a:custGeom>
              <a:avLst/>
              <a:gdLst/>
              <a:ahLst/>
              <a:cxnLst/>
              <a:rect l="l" t="t" r="r" b="b"/>
              <a:pathLst>
                <a:path w="701040" h="270510">
                  <a:moveTo>
                    <a:pt x="57149" y="134927"/>
                  </a:moveTo>
                  <a:lnTo>
                    <a:pt x="29590" y="134927"/>
                  </a:lnTo>
                  <a:lnTo>
                    <a:pt x="38607" y="270309"/>
                  </a:lnTo>
                  <a:lnTo>
                    <a:pt x="66039" y="268404"/>
                  </a:lnTo>
                  <a:lnTo>
                    <a:pt x="57149" y="134927"/>
                  </a:lnTo>
                  <a:close/>
                </a:path>
                <a:path w="701040" h="270510">
                  <a:moveTo>
                    <a:pt x="99060" y="34978"/>
                  </a:moveTo>
                  <a:lnTo>
                    <a:pt x="57509" y="37667"/>
                  </a:lnTo>
                  <a:lnTo>
                    <a:pt x="27447" y="65537"/>
                  </a:lnTo>
                  <a:lnTo>
                    <a:pt x="26148" y="74814"/>
                  </a:lnTo>
                  <a:lnTo>
                    <a:pt x="26288" y="85270"/>
                  </a:lnTo>
                  <a:lnTo>
                    <a:pt x="28193" y="113337"/>
                  </a:lnTo>
                  <a:lnTo>
                    <a:pt x="0" y="116766"/>
                  </a:lnTo>
                  <a:lnTo>
                    <a:pt x="1269" y="136705"/>
                  </a:lnTo>
                  <a:lnTo>
                    <a:pt x="29590" y="134927"/>
                  </a:lnTo>
                  <a:lnTo>
                    <a:pt x="57149" y="134927"/>
                  </a:lnTo>
                  <a:lnTo>
                    <a:pt x="57023" y="133022"/>
                  </a:lnTo>
                  <a:lnTo>
                    <a:pt x="107314" y="129720"/>
                  </a:lnTo>
                  <a:lnTo>
                    <a:pt x="106024" y="111432"/>
                  </a:lnTo>
                  <a:lnTo>
                    <a:pt x="55625" y="111432"/>
                  </a:lnTo>
                  <a:lnTo>
                    <a:pt x="53765" y="85270"/>
                  </a:lnTo>
                  <a:lnTo>
                    <a:pt x="53086" y="76888"/>
                  </a:lnTo>
                  <a:lnTo>
                    <a:pt x="54737" y="70030"/>
                  </a:lnTo>
                  <a:lnTo>
                    <a:pt x="62864" y="61140"/>
                  </a:lnTo>
                  <a:lnTo>
                    <a:pt x="69976" y="58600"/>
                  </a:lnTo>
                  <a:lnTo>
                    <a:pt x="112394" y="55806"/>
                  </a:lnTo>
                  <a:lnTo>
                    <a:pt x="113283" y="35486"/>
                  </a:lnTo>
                  <a:lnTo>
                    <a:pt x="106679" y="35105"/>
                  </a:lnTo>
                  <a:lnTo>
                    <a:pt x="99060" y="34978"/>
                  </a:lnTo>
                  <a:close/>
                </a:path>
                <a:path w="701040" h="270510">
                  <a:moveTo>
                    <a:pt x="105790" y="108130"/>
                  </a:moveTo>
                  <a:lnTo>
                    <a:pt x="55625" y="111432"/>
                  </a:lnTo>
                  <a:lnTo>
                    <a:pt x="106024" y="111432"/>
                  </a:lnTo>
                  <a:lnTo>
                    <a:pt x="105790" y="108130"/>
                  </a:lnTo>
                  <a:close/>
                </a:path>
                <a:path w="701040" h="270510">
                  <a:moveTo>
                    <a:pt x="265171" y="120489"/>
                  </a:moveTo>
                  <a:lnTo>
                    <a:pt x="217243" y="120489"/>
                  </a:lnTo>
                  <a:lnTo>
                    <a:pt x="224329" y="121179"/>
                  </a:lnTo>
                  <a:lnTo>
                    <a:pt x="230058" y="122775"/>
                  </a:lnTo>
                  <a:lnTo>
                    <a:pt x="234441" y="125275"/>
                  </a:lnTo>
                  <a:lnTo>
                    <a:pt x="239394" y="129212"/>
                  </a:lnTo>
                  <a:lnTo>
                    <a:pt x="242062" y="136070"/>
                  </a:lnTo>
                  <a:lnTo>
                    <a:pt x="242442" y="145722"/>
                  </a:lnTo>
                  <a:lnTo>
                    <a:pt x="243331" y="159565"/>
                  </a:lnTo>
                  <a:lnTo>
                    <a:pt x="177926" y="163883"/>
                  </a:lnTo>
                  <a:lnTo>
                    <a:pt x="141962" y="182108"/>
                  </a:lnTo>
                  <a:lnTo>
                    <a:pt x="137032" y="205539"/>
                  </a:lnTo>
                  <a:lnTo>
                    <a:pt x="138175" y="222557"/>
                  </a:lnTo>
                  <a:lnTo>
                    <a:pt x="160529" y="258661"/>
                  </a:lnTo>
                  <a:lnTo>
                    <a:pt x="188087" y="263197"/>
                  </a:lnTo>
                  <a:lnTo>
                    <a:pt x="198706" y="261641"/>
                  </a:lnTo>
                  <a:lnTo>
                    <a:pt x="233753" y="245711"/>
                  </a:lnTo>
                  <a:lnTo>
                    <a:pt x="183514" y="239956"/>
                  </a:lnTo>
                  <a:lnTo>
                    <a:pt x="177164" y="238559"/>
                  </a:lnTo>
                  <a:lnTo>
                    <a:pt x="172969" y="234999"/>
                  </a:lnTo>
                  <a:lnTo>
                    <a:pt x="168782" y="231574"/>
                  </a:lnTo>
                  <a:lnTo>
                    <a:pt x="166369" y="225732"/>
                  </a:lnTo>
                  <a:lnTo>
                    <a:pt x="165988" y="217477"/>
                  </a:lnTo>
                  <a:lnTo>
                    <a:pt x="164718" y="200967"/>
                  </a:lnTo>
                  <a:lnTo>
                    <a:pt x="165862" y="195633"/>
                  </a:lnTo>
                  <a:lnTo>
                    <a:pt x="244728" y="180266"/>
                  </a:lnTo>
                  <a:lnTo>
                    <a:pt x="272556" y="180266"/>
                  </a:lnTo>
                  <a:lnTo>
                    <a:pt x="270128" y="143817"/>
                  </a:lnTo>
                  <a:lnTo>
                    <a:pt x="268390" y="130911"/>
                  </a:lnTo>
                  <a:lnTo>
                    <a:pt x="265171" y="120489"/>
                  </a:lnTo>
                  <a:close/>
                </a:path>
                <a:path w="701040" h="270510">
                  <a:moveTo>
                    <a:pt x="275862" y="229923"/>
                  </a:moveTo>
                  <a:lnTo>
                    <a:pt x="250951" y="229923"/>
                  </a:lnTo>
                  <a:lnTo>
                    <a:pt x="255904" y="255831"/>
                  </a:lnTo>
                  <a:lnTo>
                    <a:pt x="277494" y="254434"/>
                  </a:lnTo>
                  <a:lnTo>
                    <a:pt x="275862" y="229923"/>
                  </a:lnTo>
                  <a:close/>
                </a:path>
                <a:path w="701040" h="270510">
                  <a:moveTo>
                    <a:pt x="272556" y="180266"/>
                  </a:moveTo>
                  <a:lnTo>
                    <a:pt x="244728" y="180266"/>
                  </a:lnTo>
                  <a:lnTo>
                    <a:pt x="246887" y="212143"/>
                  </a:lnTo>
                  <a:lnTo>
                    <a:pt x="240127" y="218239"/>
                  </a:lnTo>
                  <a:lnTo>
                    <a:pt x="204708" y="237257"/>
                  </a:lnTo>
                  <a:lnTo>
                    <a:pt x="183514" y="239956"/>
                  </a:lnTo>
                  <a:lnTo>
                    <a:pt x="241016" y="239956"/>
                  </a:lnTo>
                  <a:lnTo>
                    <a:pt x="246171" y="235233"/>
                  </a:lnTo>
                  <a:lnTo>
                    <a:pt x="250951" y="229923"/>
                  </a:lnTo>
                  <a:lnTo>
                    <a:pt x="275862" y="229923"/>
                  </a:lnTo>
                  <a:lnTo>
                    <a:pt x="272556" y="180266"/>
                  </a:lnTo>
                  <a:close/>
                </a:path>
                <a:path w="701040" h="270510">
                  <a:moveTo>
                    <a:pt x="225367" y="96817"/>
                  </a:moveTo>
                  <a:lnTo>
                    <a:pt x="184546" y="100314"/>
                  </a:lnTo>
                  <a:lnTo>
                    <a:pt x="146190" y="107318"/>
                  </a:lnTo>
                  <a:lnTo>
                    <a:pt x="137667" y="109273"/>
                  </a:lnTo>
                  <a:lnTo>
                    <a:pt x="141604" y="129339"/>
                  </a:lnTo>
                  <a:lnTo>
                    <a:pt x="168876" y="125267"/>
                  </a:lnTo>
                  <a:lnTo>
                    <a:pt x="177926" y="124005"/>
                  </a:lnTo>
                  <a:lnTo>
                    <a:pt x="217243" y="120489"/>
                  </a:lnTo>
                  <a:lnTo>
                    <a:pt x="265171" y="120489"/>
                  </a:lnTo>
                  <a:lnTo>
                    <a:pt x="265080" y="120195"/>
                  </a:lnTo>
                  <a:lnTo>
                    <a:pt x="260199" y="111670"/>
                  </a:lnTo>
                  <a:lnTo>
                    <a:pt x="253745" y="105336"/>
                  </a:lnTo>
                  <a:lnTo>
                    <a:pt x="245715" y="100957"/>
                  </a:lnTo>
                  <a:lnTo>
                    <a:pt x="236267" y="98113"/>
                  </a:lnTo>
                  <a:lnTo>
                    <a:pt x="225367" y="96817"/>
                  </a:lnTo>
                  <a:close/>
                </a:path>
                <a:path w="701040" h="270510">
                  <a:moveTo>
                    <a:pt x="338581" y="23675"/>
                  </a:moveTo>
                  <a:lnTo>
                    <a:pt x="311276" y="25453"/>
                  </a:lnTo>
                  <a:lnTo>
                    <a:pt x="323850" y="214048"/>
                  </a:lnTo>
                  <a:lnTo>
                    <a:pt x="325187" y="223144"/>
                  </a:lnTo>
                  <a:lnTo>
                    <a:pt x="356387" y="251344"/>
                  </a:lnTo>
                  <a:lnTo>
                    <a:pt x="364743" y="251513"/>
                  </a:lnTo>
                  <a:lnTo>
                    <a:pt x="368935" y="251259"/>
                  </a:lnTo>
                  <a:lnTo>
                    <a:pt x="374014" y="250497"/>
                  </a:lnTo>
                  <a:lnTo>
                    <a:pt x="385444" y="248465"/>
                  </a:lnTo>
                  <a:lnTo>
                    <a:pt x="389889" y="247068"/>
                  </a:lnTo>
                  <a:lnTo>
                    <a:pt x="393191" y="245417"/>
                  </a:lnTo>
                  <a:lnTo>
                    <a:pt x="388928" y="226113"/>
                  </a:lnTo>
                  <a:lnTo>
                    <a:pt x="366522" y="226113"/>
                  </a:lnTo>
                  <a:lnTo>
                    <a:pt x="361061" y="224716"/>
                  </a:lnTo>
                  <a:lnTo>
                    <a:pt x="357124" y="221414"/>
                  </a:lnTo>
                  <a:lnTo>
                    <a:pt x="353187" y="218239"/>
                  </a:lnTo>
                  <a:lnTo>
                    <a:pt x="350900" y="213159"/>
                  </a:lnTo>
                  <a:lnTo>
                    <a:pt x="350392" y="206174"/>
                  </a:lnTo>
                  <a:lnTo>
                    <a:pt x="338581" y="23675"/>
                  </a:lnTo>
                  <a:close/>
                </a:path>
                <a:path w="701040" h="270510">
                  <a:moveTo>
                    <a:pt x="388619" y="224716"/>
                  </a:moveTo>
                  <a:lnTo>
                    <a:pt x="373506" y="225732"/>
                  </a:lnTo>
                  <a:lnTo>
                    <a:pt x="366522" y="226113"/>
                  </a:lnTo>
                  <a:lnTo>
                    <a:pt x="388928" y="226113"/>
                  </a:lnTo>
                  <a:lnTo>
                    <a:pt x="388619" y="224716"/>
                  </a:lnTo>
                  <a:close/>
                </a:path>
                <a:path w="701040" h="270510">
                  <a:moveTo>
                    <a:pt x="537327" y="102330"/>
                  </a:moveTo>
                  <a:lnTo>
                    <a:pt x="489404" y="102330"/>
                  </a:lnTo>
                  <a:lnTo>
                    <a:pt x="496490" y="103034"/>
                  </a:lnTo>
                  <a:lnTo>
                    <a:pt x="502219" y="104667"/>
                  </a:lnTo>
                  <a:lnTo>
                    <a:pt x="506602" y="107241"/>
                  </a:lnTo>
                  <a:lnTo>
                    <a:pt x="511555" y="111178"/>
                  </a:lnTo>
                  <a:lnTo>
                    <a:pt x="514223" y="117909"/>
                  </a:lnTo>
                  <a:lnTo>
                    <a:pt x="514603" y="127561"/>
                  </a:lnTo>
                  <a:lnTo>
                    <a:pt x="515619" y="141404"/>
                  </a:lnTo>
                  <a:lnTo>
                    <a:pt x="450088" y="145849"/>
                  </a:lnTo>
                  <a:lnTo>
                    <a:pt x="414176" y="164000"/>
                  </a:lnTo>
                  <a:lnTo>
                    <a:pt x="409193" y="187378"/>
                  </a:lnTo>
                  <a:lnTo>
                    <a:pt x="410337" y="204523"/>
                  </a:lnTo>
                  <a:lnTo>
                    <a:pt x="432690" y="240573"/>
                  </a:lnTo>
                  <a:lnTo>
                    <a:pt x="460248" y="245163"/>
                  </a:lnTo>
                  <a:lnTo>
                    <a:pt x="470844" y="243593"/>
                  </a:lnTo>
                  <a:lnTo>
                    <a:pt x="505969" y="227623"/>
                  </a:lnTo>
                  <a:lnTo>
                    <a:pt x="455675" y="221922"/>
                  </a:lnTo>
                  <a:lnTo>
                    <a:pt x="449325" y="220398"/>
                  </a:lnTo>
                  <a:lnTo>
                    <a:pt x="445109" y="216947"/>
                  </a:lnTo>
                  <a:lnTo>
                    <a:pt x="440943" y="213413"/>
                  </a:lnTo>
                  <a:lnTo>
                    <a:pt x="438657" y="207571"/>
                  </a:lnTo>
                  <a:lnTo>
                    <a:pt x="437514" y="189410"/>
                  </a:lnTo>
                  <a:lnTo>
                    <a:pt x="436879" y="182806"/>
                  </a:lnTo>
                  <a:lnTo>
                    <a:pt x="438023" y="177599"/>
                  </a:lnTo>
                  <a:lnTo>
                    <a:pt x="440943" y="173662"/>
                  </a:lnTo>
                  <a:lnTo>
                    <a:pt x="443738" y="169725"/>
                  </a:lnTo>
                  <a:lnTo>
                    <a:pt x="448944" y="167312"/>
                  </a:lnTo>
                  <a:lnTo>
                    <a:pt x="456311" y="166550"/>
                  </a:lnTo>
                  <a:lnTo>
                    <a:pt x="517016" y="162105"/>
                  </a:lnTo>
                  <a:lnTo>
                    <a:pt x="544711" y="162105"/>
                  </a:lnTo>
                  <a:lnTo>
                    <a:pt x="542289" y="125783"/>
                  </a:lnTo>
                  <a:lnTo>
                    <a:pt x="540551" y="112803"/>
                  </a:lnTo>
                  <a:lnTo>
                    <a:pt x="537327" y="102330"/>
                  </a:lnTo>
                  <a:close/>
                </a:path>
                <a:path w="701040" h="270510">
                  <a:moveTo>
                    <a:pt x="548030" y="211889"/>
                  </a:moveTo>
                  <a:lnTo>
                    <a:pt x="523239" y="211889"/>
                  </a:lnTo>
                  <a:lnTo>
                    <a:pt x="528192" y="237670"/>
                  </a:lnTo>
                  <a:lnTo>
                    <a:pt x="549655" y="236273"/>
                  </a:lnTo>
                  <a:lnTo>
                    <a:pt x="548030" y="211889"/>
                  </a:lnTo>
                  <a:close/>
                </a:path>
                <a:path w="701040" h="270510">
                  <a:moveTo>
                    <a:pt x="544711" y="162105"/>
                  </a:moveTo>
                  <a:lnTo>
                    <a:pt x="517016" y="162105"/>
                  </a:lnTo>
                  <a:lnTo>
                    <a:pt x="519049" y="193982"/>
                  </a:lnTo>
                  <a:lnTo>
                    <a:pt x="512288" y="200152"/>
                  </a:lnTo>
                  <a:lnTo>
                    <a:pt x="476869" y="219176"/>
                  </a:lnTo>
                  <a:lnTo>
                    <a:pt x="455675" y="221922"/>
                  </a:lnTo>
                  <a:lnTo>
                    <a:pt x="513225" y="221922"/>
                  </a:lnTo>
                  <a:lnTo>
                    <a:pt x="518404" y="217197"/>
                  </a:lnTo>
                  <a:lnTo>
                    <a:pt x="523239" y="211889"/>
                  </a:lnTo>
                  <a:lnTo>
                    <a:pt x="548030" y="211889"/>
                  </a:lnTo>
                  <a:lnTo>
                    <a:pt x="544711" y="162105"/>
                  </a:lnTo>
                  <a:close/>
                </a:path>
                <a:path w="701040" h="270510">
                  <a:moveTo>
                    <a:pt x="497546" y="78710"/>
                  </a:moveTo>
                  <a:lnTo>
                    <a:pt x="456707" y="82172"/>
                  </a:lnTo>
                  <a:lnTo>
                    <a:pt x="418405" y="89229"/>
                  </a:lnTo>
                  <a:lnTo>
                    <a:pt x="409955" y="91112"/>
                  </a:lnTo>
                  <a:lnTo>
                    <a:pt x="413892" y="111305"/>
                  </a:lnTo>
                  <a:lnTo>
                    <a:pt x="431990" y="108432"/>
                  </a:lnTo>
                  <a:lnTo>
                    <a:pt x="450088" y="105844"/>
                  </a:lnTo>
                  <a:lnTo>
                    <a:pt x="466851" y="103860"/>
                  </a:lnTo>
                  <a:lnTo>
                    <a:pt x="474233" y="103112"/>
                  </a:lnTo>
                  <a:lnTo>
                    <a:pt x="480949" y="102542"/>
                  </a:lnTo>
                  <a:lnTo>
                    <a:pt x="489404" y="102330"/>
                  </a:lnTo>
                  <a:lnTo>
                    <a:pt x="537327" y="102330"/>
                  </a:lnTo>
                  <a:lnTo>
                    <a:pt x="537241" y="102050"/>
                  </a:lnTo>
                  <a:lnTo>
                    <a:pt x="532360" y="93511"/>
                  </a:lnTo>
                  <a:lnTo>
                    <a:pt x="525906" y="87175"/>
                  </a:lnTo>
                  <a:lnTo>
                    <a:pt x="517929" y="82798"/>
                  </a:lnTo>
                  <a:lnTo>
                    <a:pt x="508476" y="79968"/>
                  </a:lnTo>
                  <a:lnTo>
                    <a:pt x="497546" y="78710"/>
                  </a:lnTo>
                  <a:close/>
                </a:path>
                <a:path w="701040" h="270510">
                  <a:moveTo>
                    <a:pt x="695011" y="23586"/>
                  </a:moveTo>
                  <a:lnTo>
                    <a:pt x="638496" y="23586"/>
                  </a:lnTo>
                  <a:lnTo>
                    <a:pt x="647446" y="24453"/>
                  </a:lnTo>
                  <a:lnTo>
                    <a:pt x="654966" y="26392"/>
                  </a:lnTo>
                  <a:lnTo>
                    <a:pt x="672210" y="52631"/>
                  </a:lnTo>
                  <a:lnTo>
                    <a:pt x="672210" y="61394"/>
                  </a:lnTo>
                  <a:lnTo>
                    <a:pt x="647826" y="98732"/>
                  </a:lnTo>
                  <a:lnTo>
                    <a:pt x="643159" y="104705"/>
                  </a:lnTo>
                  <a:lnTo>
                    <a:pt x="626681" y="142484"/>
                  </a:lnTo>
                  <a:lnTo>
                    <a:pt x="625871" y="152247"/>
                  </a:lnTo>
                  <a:lnTo>
                    <a:pt x="626110" y="162867"/>
                  </a:lnTo>
                  <a:lnTo>
                    <a:pt x="649604" y="161343"/>
                  </a:lnTo>
                  <a:lnTo>
                    <a:pt x="650011" y="151441"/>
                  </a:lnTo>
                  <a:lnTo>
                    <a:pt x="651430" y="142325"/>
                  </a:lnTo>
                  <a:lnTo>
                    <a:pt x="670675" y="106721"/>
                  </a:lnTo>
                  <a:lnTo>
                    <a:pt x="680837" y="94900"/>
                  </a:lnTo>
                  <a:lnTo>
                    <a:pt x="685561" y="88905"/>
                  </a:lnTo>
                  <a:lnTo>
                    <a:pt x="700673" y="52631"/>
                  </a:lnTo>
                  <a:lnTo>
                    <a:pt x="700664" y="45106"/>
                  </a:lnTo>
                  <a:lnTo>
                    <a:pt x="698974" y="34022"/>
                  </a:lnTo>
                  <a:lnTo>
                    <a:pt x="695245" y="23929"/>
                  </a:lnTo>
                  <a:lnTo>
                    <a:pt x="695011" y="23586"/>
                  </a:lnTo>
                  <a:close/>
                </a:path>
                <a:path w="701040" h="270510">
                  <a:moveTo>
                    <a:pt x="647700" y="0"/>
                  </a:moveTo>
                  <a:lnTo>
                    <a:pt x="608242" y="2397"/>
                  </a:lnTo>
                  <a:lnTo>
                    <a:pt x="561975" y="11737"/>
                  </a:lnTo>
                  <a:lnTo>
                    <a:pt x="564895" y="31295"/>
                  </a:lnTo>
                  <a:lnTo>
                    <a:pt x="583691" y="28247"/>
                  </a:lnTo>
                  <a:lnTo>
                    <a:pt x="589406" y="27485"/>
                  </a:lnTo>
                  <a:lnTo>
                    <a:pt x="595502" y="26596"/>
                  </a:lnTo>
                  <a:lnTo>
                    <a:pt x="607764" y="25409"/>
                  </a:lnTo>
                  <a:lnTo>
                    <a:pt x="628141" y="23802"/>
                  </a:lnTo>
                  <a:lnTo>
                    <a:pt x="638496" y="23586"/>
                  </a:lnTo>
                  <a:lnTo>
                    <a:pt x="695011" y="23586"/>
                  </a:lnTo>
                  <a:lnTo>
                    <a:pt x="689588" y="15646"/>
                  </a:lnTo>
                  <a:lnTo>
                    <a:pt x="681989" y="9197"/>
                  </a:lnTo>
                  <a:lnTo>
                    <a:pt x="672464" y="4433"/>
                  </a:lnTo>
                  <a:lnTo>
                    <a:pt x="661034" y="1371"/>
                  </a:lnTo>
                  <a:lnTo>
                    <a:pt x="647700" y="0"/>
                  </a:lnTo>
                  <a:close/>
                </a:path>
                <a:path w="701040" h="270510">
                  <a:moveTo>
                    <a:pt x="647191" y="191569"/>
                  </a:moveTo>
                  <a:lnTo>
                    <a:pt x="632460" y="192585"/>
                  </a:lnTo>
                  <a:lnTo>
                    <a:pt x="629919" y="193474"/>
                  </a:lnTo>
                  <a:lnTo>
                    <a:pt x="627126" y="196776"/>
                  </a:lnTo>
                  <a:lnTo>
                    <a:pt x="626490" y="199570"/>
                  </a:lnTo>
                  <a:lnTo>
                    <a:pt x="626872" y="203253"/>
                  </a:lnTo>
                  <a:lnTo>
                    <a:pt x="628014" y="220652"/>
                  </a:lnTo>
                  <a:lnTo>
                    <a:pt x="628141" y="224462"/>
                  </a:lnTo>
                  <a:lnTo>
                    <a:pt x="629157" y="227129"/>
                  </a:lnTo>
                  <a:lnTo>
                    <a:pt x="632332" y="230050"/>
                  </a:lnTo>
                  <a:lnTo>
                    <a:pt x="635000" y="230685"/>
                  </a:lnTo>
                  <a:lnTo>
                    <a:pt x="638682" y="230304"/>
                  </a:lnTo>
                  <a:lnTo>
                    <a:pt x="646049" y="229796"/>
                  </a:lnTo>
                  <a:lnTo>
                    <a:pt x="649731" y="229669"/>
                  </a:lnTo>
                  <a:lnTo>
                    <a:pt x="652272" y="228780"/>
                  </a:lnTo>
                  <a:lnTo>
                    <a:pt x="655065" y="225478"/>
                  </a:lnTo>
                  <a:lnTo>
                    <a:pt x="655701" y="222684"/>
                  </a:lnTo>
                  <a:lnTo>
                    <a:pt x="655319" y="218874"/>
                  </a:lnTo>
                  <a:lnTo>
                    <a:pt x="654176" y="201475"/>
                  </a:lnTo>
                  <a:lnTo>
                    <a:pt x="654050" y="197665"/>
                  </a:lnTo>
                  <a:lnTo>
                    <a:pt x="653033" y="194998"/>
                  </a:lnTo>
                  <a:lnTo>
                    <a:pt x="649858" y="192077"/>
                  </a:lnTo>
                  <a:lnTo>
                    <a:pt x="647191" y="1915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8915400" y="155194"/>
            <a:ext cx="2613660" cy="2749550"/>
            <a:chOff x="8119871" y="402336"/>
            <a:chExt cx="2613660" cy="274955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9871" y="402336"/>
              <a:ext cx="2613660" cy="27492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9732" y="1234566"/>
              <a:ext cx="1544756" cy="31864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00337" y="1612519"/>
              <a:ext cx="1314289" cy="2646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65463" y="1939744"/>
              <a:ext cx="1632091" cy="39896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9144000" y="2934563"/>
            <a:ext cx="2612390" cy="2749550"/>
            <a:chOff x="7807452" y="3456432"/>
            <a:chExt cx="2612390" cy="27495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07452" y="3456432"/>
              <a:ext cx="2612136" cy="274929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592922" y="4490377"/>
              <a:ext cx="1121410" cy="629920"/>
            </a:xfrm>
            <a:custGeom>
              <a:avLst/>
              <a:gdLst/>
              <a:ahLst/>
              <a:cxnLst/>
              <a:rect l="l" t="t" r="r" b="b"/>
              <a:pathLst>
                <a:path w="1121409" h="629920">
                  <a:moveTo>
                    <a:pt x="141376" y="616292"/>
                  </a:moveTo>
                  <a:lnTo>
                    <a:pt x="139014" y="606082"/>
                  </a:lnTo>
                  <a:lnTo>
                    <a:pt x="137185" y="598131"/>
                  </a:lnTo>
                  <a:lnTo>
                    <a:pt x="130937" y="599427"/>
                  </a:lnTo>
                  <a:lnTo>
                    <a:pt x="89573" y="605155"/>
                  </a:lnTo>
                  <a:lnTo>
                    <a:pt x="71793" y="606082"/>
                  </a:lnTo>
                  <a:lnTo>
                    <a:pt x="61950" y="605155"/>
                  </a:lnTo>
                  <a:lnTo>
                    <a:pt x="32981" y="575614"/>
                  </a:lnTo>
                  <a:lnTo>
                    <a:pt x="30632" y="563079"/>
                  </a:lnTo>
                  <a:lnTo>
                    <a:pt x="103530" y="558253"/>
                  </a:lnTo>
                  <a:lnTo>
                    <a:pt x="112547" y="556907"/>
                  </a:lnTo>
                  <a:lnTo>
                    <a:pt x="120192" y="554177"/>
                  </a:lnTo>
                  <a:lnTo>
                    <a:pt x="126453" y="550100"/>
                  </a:lnTo>
                  <a:lnTo>
                    <a:pt x="131343" y="544664"/>
                  </a:lnTo>
                  <a:lnTo>
                    <a:pt x="132829" y="541870"/>
                  </a:lnTo>
                  <a:lnTo>
                    <a:pt x="134886" y="538022"/>
                  </a:lnTo>
                  <a:lnTo>
                    <a:pt x="137160" y="530263"/>
                  </a:lnTo>
                  <a:lnTo>
                    <a:pt x="138176" y="521347"/>
                  </a:lnTo>
                  <a:lnTo>
                    <a:pt x="137947" y="511263"/>
                  </a:lnTo>
                  <a:lnTo>
                    <a:pt x="119532" y="474052"/>
                  </a:lnTo>
                  <a:lnTo>
                    <a:pt x="111150" y="469722"/>
                  </a:lnTo>
                  <a:lnTo>
                    <a:pt x="111150" y="519137"/>
                  </a:lnTo>
                  <a:lnTo>
                    <a:pt x="110388" y="524598"/>
                  </a:lnTo>
                  <a:lnTo>
                    <a:pt x="107950" y="530263"/>
                  </a:lnTo>
                  <a:lnTo>
                    <a:pt x="106324" y="534123"/>
                  </a:lnTo>
                  <a:lnTo>
                    <a:pt x="101879" y="536790"/>
                  </a:lnTo>
                  <a:lnTo>
                    <a:pt x="95021" y="537552"/>
                  </a:lnTo>
                  <a:lnTo>
                    <a:pt x="28600" y="541870"/>
                  </a:lnTo>
                  <a:lnTo>
                    <a:pt x="28498" y="528370"/>
                  </a:lnTo>
                  <a:lnTo>
                    <a:pt x="49517" y="491477"/>
                  </a:lnTo>
                  <a:lnTo>
                    <a:pt x="79667" y="487362"/>
                  </a:lnTo>
                  <a:lnTo>
                    <a:pt x="87922" y="488022"/>
                  </a:lnTo>
                  <a:lnTo>
                    <a:pt x="110515" y="513168"/>
                  </a:lnTo>
                  <a:lnTo>
                    <a:pt x="111150" y="519137"/>
                  </a:lnTo>
                  <a:lnTo>
                    <a:pt x="111150" y="469722"/>
                  </a:lnTo>
                  <a:lnTo>
                    <a:pt x="109829" y="469036"/>
                  </a:lnTo>
                  <a:lnTo>
                    <a:pt x="97891" y="465772"/>
                  </a:lnTo>
                  <a:lnTo>
                    <a:pt x="83680" y="464273"/>
                  </a:lnTo>
                  <a:lnTo>
                    <a:pt x="67208" y="464527"/>
                  </a:lnTo>
                  <a:lnTo>
                    <a:pt x="22656" y="477354"/>
                  </a:lnTo>
                  <a:lnTo>
                    <a:pt x="2006" y="512216"/>
                  </a:lnTo>
                  <a:lnTo>
                    <a:pt x="0" y="530263"/>
                  </a:lnTo>
                  <a:lnTo>
                    <a:pt x="406" y="551268"/>
                  </a:lnTo>
                  <a:lnTo>
                    <a:pt x="7086" y="589381"/>
                  </a:lnTo>
                  <a:lnTo>
                    <a:pt x="32702" y="621855"/>
                  </a:lnTo>
                  <a:lnTo>
                    <a:pt x="62280" y="629335"/>
                  </a:lnTo>
                  <a:lnTo>
                    <a:pt x="81051" y="629119"/>
                  </a:lnTo>
                  <a:lnTo>
                    <a:pt x="120827" y="623176"/>
                  </a:lnTo>
                  <a:lnTo>
                    <a:pt x="135216" y="618845"/>
                  </a:lnTo>
                  <a:lnTo>
                    <a:pt x="141376" y="616292"/>
                  </a:lnTo>
                  <a:close/>
                </a:path>
                <a:path w="1121409" h="629920">
                  <a:moveTo>
                    <a:pt x="306895" y="577392"/>
                  </a:moveTo>
                  <a:lnTo>
                    <a:pt x="295935" y="539711"/>
                  </a:lnTo>
                  <a:lnTo>
                    <a:pt x="221005" y="520407"/>
                  </a:lnTo>
                  <a:lnTo>
                    <a:pt x="213385" y="519391"/>
                  </a:lnTo>
                  <a:lnTo>
                    <a:pt x="207543" y="517613"/>
                  </a:lnTo>
                  <a:lnTo>
                    <a:pt x="203479" y="515073"/>
                  </a:lnTo>
                  <a:lnTo>
                    <a:pt x="199415" y="512406"/>
                  </a:lnTo>
                  <a:lnTo>
                    <a:pt x="197129" y="507199"/>
                  </a:lnTo>
                  <a:lnTo>
                    <a:pt x="196621" y="499325"/>
                  </a:lnTo>
                  <a:lnTo>
                    <a:pt x="195732" y="489800"/>
                  </a:lnTo>
                  <a:lnTo>
                    <a:pt x="233959" y="476719"/>
                  </a:lnTo>
                  <a:lnTo>
                    <a:pt x="248831" y="475881"/>
                  </a:lnTo>
                  <a:lnTo>
                    <a:pt x="293776" y="474433"/>
                  </a:lnTo>
                  <a:lnTo>
                    <a:pt x="294665" y="454240"/>
                  </a:lnTo>
                  <a:lnTo>
                    <a:pt x="286969" y="453745"/>
                  </a:lnTo>
                  <a:lnTo>
                    <a:pt x="278942" y="453390"/>
                  </a:lnTo>
                  <a:lnTo>
                    <a:pt x="270586" y="453174"/>
                  </a:lnTo>
                  <a:lnTo>
                    <a:pt x="261899" y="453097"/>
                  </a:lnTo>
                  <a:lnTo>
                    <a:pt x="253136" y="453148"/>
                  </a:lnTo>
                  <a:lnTo>
                    <a:pt x="213347" y="454888"/>
                  </a:lnTo>
                  <a:lnTo>
                    <a:pt x="175958" y="470585"/>
                  </a:lnTo>
                  <a:lnTo>
                    <a:pt x="169913" y="488823"/>
                  </a:lnTo>
                  <a:lnTo>
                    <a:pt x="169951" y="501103"/>
                  </a:lnTo>
                  <a:lnTo>
                    <a:pt x="191617" y="537845"/>
                  </a:lnTo>
                  <a:lnTo>
                    <a:pt x="254025" y="549871"/>
                  </a:lnTo>
                  <a:lnTo>
                    <a:pt x="261899" y="550887"/>
                  </a:lnTo>
                  <a:lnTo>
                    <a:pt x="267995" y="552665"/>
                  </a:lnTo>
                  <a:lnTo>
                    <a:pt x="272567" y="555205"/>
                  </a:lnTo>
                  <a:lnTo>
                    <a:pt x="277266" y="557745"/>
                  </a:lnTo>
                  <a:lnTo>
                    <a:pt x="279806" y="562698"/>
                  </a:lnTo>
                  <a:lnTo>
                    <a:pt x="247700" y="594309"/>
                  </a:lnTo>
                  <a:lnTo>
                    <a:pt x="206781" y="596988"/>
                  </a:lnTo>
                  <a:lnTo>
                    <a:pt x="189255" y="597496"/>
                  </a:lnTo>
                  <a:lnTo>
                    <a:pt x="181508" y="597496"/>
                  </a:lnTo>
                  <a:lnTo>
                    <a:pt x="180873" y="617562"/>
                  </a:lnTo>
                  <a:lnTo>
                    <a:pt x="190868" y="618286"/>
                  </a:lnTo>
                  <a:lnTo>
                    <a:pt x="200329" y="618744"/>
                  </a:lnTo>
                  <a:lnTo>
                    <a:pt x="209257" y="618959"/>
                  </a:lnTo>
                  <a:lnTo>
                    <a:pt x="217703" y="618959"/>
                  </a:lnTo>
                  <a:lnTo>
                    <a:pt x="236880" y="618451"/>
                  </a:lnTo>
                  <a:lnTo>
                    <a:pt x="242722" y="617943"/>
                  </a:lnTo>
                  <a:lnTo>
                    <a:pt x="253568" y="617169"/>
                  </a:lnTo>
                  <a:lnTo>
                    <a:pt x="292722" y="606539"/>
                  </a:lnTo>
                  <a:lnTo>
                    <a:pt x="306057" y="585279"/>
                  </a:lnTo>
                  <a:lnTo>
                    <a:pt x="306895" y="577392"/>
                  </a:lnTo>
                  <a:close/>
                </a:path>
                <a:path w="1121409" h="629920">
                  <a:moveTo>
                    <a:pt x="315633" y="130492"/>
                  </a:moveTo>
                  <a:lnTo>
                    <a:pt x="312915" y="89496"/>
                  </a:lnTo>
                  <a:lnTo>
                    <a:pt x="301777" y="41871"/>
                  </a:lnTo>
                  <a:lnTo>
                    <a:pt x="292747" y="25831"/>
                  </a:lnTo>
                  <a:lnTo>
                    <a:pt x="289179" y="20916"/>
                  </a:lnTo>
                  <a:lnTo>
                    <a:pt x="286067" y="18021"/>
                  </a:lnTo>
                  <a:lnTo>
                    <a:pt x="286067" y="135293"/>
                  </a:lnTo>
                  <a:lnTo>
                    <a:pt x="285051" y="154952"/>
                  </a:lnTo>
                  <a:lnTo>
                    <a:pt x="270065" y="192620"/>
                  </a:lnTo>
                  <a:lnTo>
                    <a:pt x="233070" y="205828"/>
                  </a:lnTo>
                  <a:lnTo>
                    <a:pt x="217995" y="205879"/>
                  </a:lnTo>
                  <a:lnTo>
                    <a:pt x="205155" y="203149"/>
                  </a:lnTo>
                  <a:lnTo>
                    <a:pt x="174713" y="162293"/>
                  </a:lnTo>
                  <a:lnTo>
                    <a:pt x="168935" y="119722"/>
                  </a:lnTo>
                  <a:lnTo>
                    <a:pt x="167995" y="96418"/>
                  </a:lnTo>
                  <a:lnTo>
                    <a:pt x="169024" y="76758"/>
                  </a:lnTo>
                  <a:lnTo>
                    <a:pt x="184048" y="39014"/>
                  </a:lnTo>
                  <a:lnTo>
                    <a:pt x="221005" y="25869"/>
                  </a:lnTo>
                  <a:lnTo>
                    <a:pt x="236207" y="25869"/>
                  </a:lnTo>
                  <a:lnTo>
                    <a:pt x="274307" y="53898"/>
                  </a:lnTo>
                  <a:lnTo>
                    <a:pt x="285140" y="111975"/>
                  </a:lnTo>
                  <a:lnTo>
                    <a:pt x="286067" y="135293"/>
                  </a:lnTo>
                  <a:lnTo>
                    <a:pt x="286067" y="18021"/>
                  </a:lnTo>
                  <a:lnTo>
                    <a:pt x="248500" y="1028"/>
                  </a:lnTo>
                  <a:lnTo>
                    <a:pt x="234683" y="0"/>
                  </a:lnTo>
                  <a:lnTo>
                    <a:pt x="219354" y="469"/>
                  </a:lnTo>
                  <a:lnTo>
                    <a:pt x="178612" y="8991"/>
                  </a:lnTo>
                  <a:lnTo>
                    <a:pt x="147066" y="40449"/>
                  </a:lnTo>
                  <a:lnTo>
                    <a:pt x="138518" y="82753"/>
                  </a:lnTo>
                  <a:lnTo>
                    <a:pt x="138176" y="101104"/>
                  </a:lnTo>
                  <a:lnTo>
                    <a:pt x="139090" y="121627"/>
                  </a:lnTo>
                  <a:lnTo>
                    <a:pt x="143662" y="160286"/>
                  </a:lnTo>
                  <a:lnTo>
                    <a:pt x="157797" y="201142"/>
                  </a:lnTo>
                  <a:lnTo>
                    <a:pt x="193230" y="228142"/>
                  </a:lnTo>
                  <a:lnTo>
                    <a:pt x="219379" y="231711"/>
                  </a:lnTo>
                  <a:lnTo>
                    <a:pt x="234721" y="231228"/>
                  </a:lnTo>
                  <a:lnTo>
                    <a:pt x="275399" y="222643"/>
                  </a:lnTo>
                  <a:lnTo>
                    <a:pt x="306768" y="191262"/>
                  </a:lnTo>
                  <a:lnTo>
                    <a:pt x="315302" y="148894"/>
                  </a:lnTo>
                  <a:lnTo>
                    <a:pt x="315633" y="130492"/>
                  </a:lnTo>
                  <a:close/>
                </a:path>
                <a:path w="1121409" h="629920">
                  <a:moveTo>
                    <a:pt x="438556" y="600163"/>
                  </a:moveTo>
                  <a:lnTo>
                    <a:pt x="434479" y="581621"/>
                  </a:lnTo>
                  <a:lnTo>
                    <a:pt x="433984" y="579335"/>
                  </a:lnTo>
                  <a:lnTo>
                    <a:pt x="410108" y="580986"/>
                  </a:lnTo>
                  <a:lnTo>
                    <a:pt x="402361" y="581621"/>
                  </a:lnTo>
                  <a:lnTo>
                    <a:pt x="396773" y="580351"/>
                  </a:lnTo>
                  <a:lnTo>
                    <a:pt x="393344" y="577303"/>
                  </a:lnTo>
                  <a:lnTo>
                    <a:pt x="389788" y="574255"/>
                  </a:lnTo>
                  <a:lnTo>
                    <a:pt x="387883" y="568921"/>
                  </a:lnTo>
                  <a:lnTo>
                    <a:pt x="381393" y="471004"/>
                  </a:lnTo>
                  <a:lnTo>
                    <a:pt x="381279" y="469226"/>
                  </a:lnTo>
                  <a:lnTo>
                    <a:pt x="431190" y="465924"/>
                  </a:lnTo>
                  <a:lnTo>
                    <a:pt x="429996" y="447636"/>
                  </a:lnTo>
                  <a:lnTo>
                    <a:pt x="429793" y="444334"/>
                  </a:lnTo>
                  <a:lnTo>
                    <a:pt x="379882" y="447636"/>
                  </a:lnTo>
                  <a:lnTo>
                    <a:pt x="376707" y="401281"/>
                  </a:lnTo>
                  <a:lnTo>
                    <a:pt x="349402" y="403059"/>
                  </a:lnTo>
                  <a:lnTo>
                    <a:pt x="352450" y="449414"/>
                  </a:lnTo>
                  <a:lnTo>
                    <a:pt x="324256" y="452970"/>
                  </a:lnTo>
                  <a:lnTo>
                    <a:pt x="325526" y="472909"/>
                  </a:lnTo>
                  <a:lnTo>
                    <a:pt x="353847" y="471004"/>
                  </a:lnTo>
                  <a:lnTo>
                    <a:pt x="360324" y="566762"/>
                  </a:lnTo>
                  <a:lnTo>
                    <a:pt x="378637" y="602056"/>
                  </a:lnTo>
                  <a:lnTo>
                    <a:pt x="403377" y="606640"/>
                  </a:lnTo>
                  <a:lnTo>
                    <a:pt x="407568" y="606386"/>
                  </a:lnTo>
                  <a:lnTo>
                    <a:pt x="413156" y="605624"/>
                  </a:lnTo>
                  <a:lnTo>
                    <a:pt x="426999" y="603338"/>
                  </a:lnTo>
                  <a:lnTo>
                    <a:pt x="433095" y="601941"/>
                  </a:lnTo>
                  <a:lnTo>
                    <a:pt x="438556" y="600163"/>
                  </a:lnTo>
                  <a:close/>
                </a:path>
                <a:path w="1121409" h="629920">
                  <a:moveTo>
                    <a:pt x="577748" y="269201"/>
                  </a:moveTo>
                  <a:lnTo>
                    <a:pt x="572109" y="184873"/>
                  </a:lnTo>
                  <a:lnTo>
                    <a:pt x="564476" y="70827"/>
                  </a:lnTo>
                  <a:lnTo>
                    <a:pt x="563397" y="54571"/>
                  </a:lnTo>
                  <a:lnTo>
                    <a:pt x="554913" y="52654"/>
                  </a:lnTo>
                  <a:lnTo>
                    <a:pt x="546036" y="51054"/>
                  </a:lnTo>
                  <a:lnTo>
                    <a:pt x="543331" y="50698"/>
                  </a:lnTo>
                  <a:lnTo>
                    <a:pt x="543331" y="165315"/>
                  </a:lnTo>
                  <a:lnTo>
                    <a:pt x="536778" y="170446"/>
                  </a:lnTo>
                  <a:lnTo>
                    <a:pt x="500126" y="188899"/>
                  </a:lnTo>
                  <a:lnTo>
                    <a:pt x="493420" y="189699"/>
                  </a:lnTo>
                  <a:lnTo>
                    <a:pt x="484060" y="189534"/>
                  </a:lnTo>
                  <a:lnTo>
                    <a:pt x="458114" y="160845"/>
                  </a:lnTo>
                  <a:lnTo>
                    <a:pt x="454266" y="119672"/>
                  </a:lnTo>
                  <a:lnTo>
                    <a:pt x="455129" y="106006"/>
                  </a:lnTo>
                  <a:lnTo>
                    <a:pt x="482409" y="73025"/>
                  </a:lnTo>
                  <a:lnTo>
                    <a:pt x="506374" y="70827"/>
                  </a:lnTo>
                  <a:lnTo>
                    <a:pt x="513994" y="71208"/>
                  </a:lnTo>
                  <a:lnTo>
                    <a:pt x="521741" y="71462"/>
                  </a:lnTo>
                  <a:lnTo>
                    <a:pt x="529361" y="72351"/>
                  </a:lnTo>
                  <a:lnTo>
                    <a:pt x="537235" y="73748"/>
                  </a:lnTo>
                  <a:lnTo>
                    <a:pt x="543331" y="165315"/>
                  </a:lnTo>
                  <a:lnTo>
                    <a:pt x="543331" y="50698"/>
                  </a:lnTo>
                  <a:lnTo>
                    <a:pt x="536765" y="49796"/>
                  </a:lnTo>
                  <a:lnTo>
                    <a:pt x="527075" y="48856"/>
                  </a:lnTo>
                  <a:lnTo>
                    <a:pt x="517499" y="48260"/>
                  </a:lnTo>
                  <a:lnTo>
                    <a:pt x="508419" y="47993"/>
                  </a:lnTo>
                  <a:lnTo>
                    <a:pt x="499833" y="48018"/>
                  </a:lnTo>
                  <a:lnTo>
                    <a:pt x="457962" y="55930"/>
                  </a:lnTo>
                  <a:lnTo>
                    <a:pt x="431457" y="85267"/>
                  </a:lnTo>
                  <a:lnTo>
                    <a:pt x="426123" y="116649"/>
                  </a:lnTo>
                  <a:lnTo>
                    <a:pt x="426758" y="135978"/>
                  </a:lnTo>
                  <a:lnTo>
                    <a:pt x="437540" y="186524"/>
                  </a:lnTo>
                  <a:lnTo>
                    <a:pt x="473214" y="214185"/>
                  </a:lnTo>
                  <a:lnTo>
                    <a:pt x="486054" y="214464"/>
                  </a:lnTo>
                  <a:lnTo>
                    <a:pt x="494411" y="213474"/>
                  </a:lnTo>
                  <a:lnTo>
                    <a:pt x="532955" y="196519"/>
                  </a:lnTo>
                  <a:lnTo>
                    <a:pt x="541489" y="189699"/>
                  </a:lnTo>
                  <a:lnTo>
                    <a:pt x="546887" y="184873"/>
                  </a:lnTo>
                  <a:lnTo>
                    <a:pt x="546315" y="189534"/>
                  </a:lnTo>
                  <a:lnTo>
                    <a:pt x="546201" y="191020"/>
                  </a:lnTo>
                  <a:lnTo>
                    <a:pt x="545998" y="195160"/>
                  </a:lnTo>
                  <a:lnTo>
                    <a:pt x="545947" y="209003"/>
                  </a:lnTo>
                  <a:lnTo>
                    <a:pt x="546036" y="211645"/>
                  </a:lnTo>
                  <a:lnTo>
                    <a:pt x="546506" y="217258"/>
                  </a:lnTo>
                  <a:lnTo>
                    <a:pt x="550316" y="271106"/>
                  </a:lnTo>
                  <a:lnTo>
                    <a:pt x="577748" y="269201"/>
                  </a:lnTo>
                  <a:close/>
                </a:path>
                <a:path w="1121409" h="629920">
                  <a:moveTo>
                    <a:pt x="607593" y="590130"/>
                  </a:moveTo>
                  <a:lnTo>
                    <a:pt x="606183" y="568921"/>
                  </a:lnTo>
                  <a:lnTo>
                    <a:pt x="597179" y="433158"/>
                  </a:lnTo>
                  <a:lnTo>
                    <a:pt x="569747" y="435063"/>
                  </a:lnTo>
                  <a:lnTo>
                    <a:pt x="577367" y="549744"/>
                  </a:lnTo>
                  <a:lnTo>
                    <a:pt x="542594" y="571500"/>
                  </a:lnTo>
                  <a:lnTo>
                    <a:pt x="515137" y="576668"/>
                  </a:lnTo>
                  <a:lnTo>
                    <a:pt x="508533" y="575144"/>
                  </a:lnTo>
                  <a:lnTo>
                    <a:pt x="504342" y="571207"/>
                  </a:lnTo>
                  <a:lnTo>
                    <a:pt x="500151" y="567397"/>
                  </a:lnTo>
                  <a:lnTo>
                    <a:pt x="497928" y="560628"/>
                  </a:lnTo>
                  <a:lnTo>
                    <a:pt x="497852" y="560158"/>
                  </a:lnTo>
                  <a:lnTo>
                    <a:pt x="497484" y="550506"/>
                  </a:lnTo>
                  <a:lnTo>
                    <a:pt x="490118" y="440270"/>
                  </a:lnTo>
                  <a:lnTo>
                    <a:pt x="462686" y="442175"/>
                  </a:lnTo>
                  <a:lnTo>
                    <a:pt x="470560" y="560158"/>
                  </a:lnTo>
                  <a:lnTo>
                    <a:pt x="471932" y="570128"/>
                  </a:lnTo>
                  <a:lnTo>
                    <a:pt x="497420" y="598893"/>
                  </a:lnTo>
                  <a:lnTo>
                    <a:pt x="516280" y="600417"/>
                  </a:lnTo>
                  <a:lnTo>
                    <a:pt x="524687" y="599427"/>
                  </a:lnTo>
                  <a:lnTo>
                    <a:pt x="565696" y="581774"/>
                  </a:lnTo>
                  <a:lnTo>
                    <a:pt x="572668" y="576668"/>
                  </a:lnTo>
                  <a:lnTo>
                    <a:pt x="573925" y="575754"/>
                  </a:lnTo>
                  <a:lnTo>
                    <a:pt x="582193" y="568921"/>
                  </a:lnTo>
                  <a:lnTo>
                    <a:pt x="585749" y="591654"/>
                  </a:lnTo>
                  <a:lnTo>
                    <a:pt x="607593" y="590130"/>
                  </a:lnTo>
                  <a:close/>
                </a:path>
                <a:path w="1121409" h="629920">
                  <a:moveTo>
                    <a:pt x="756818" y="192239"/>
                  </a:moveTo>
                  <a:lnTo>
                    <a:pt x="755383" y="171030"/>
                  </a:lnTo>
                  <a:lnTo>
                    <a:pt x="746277" y="35267"/>
                  </a:lnTo>
                  <a:lnTo>
                    <a:pt x="718972" y="37172"/>
                  </a:lnTo>
                  <a:lnTo>
                    <a:pt x="726592" y="151853"/>
                  </a:lnTo>
                  <a:lnTo>
                    <a:pt x="691769" y="173672"/>
                  </a:lnTo>
                  <a:lnTo>
                    <a:pt x="664362" y="178777"/>
                  </a:lnTo>
                  <a:lnTo>
                    <a:pt x="657758" y="177253"/>
                  </a:lnTo>
                  <a:lnTo>
                    <a:pt x="653567" y="173316"/>
                  </a:lnTo>
                  <a:lnTo>
                    <a:pt x="649376" y="169506"/>
                  </a:lnTo>
                  <a:lnTo>
                    <a:pt x="647153" y="162750"/>
                  </a:lnTo>
                  <a:lnTo>
                    <a:pt x="647065" y="162267"/>
                  </a:lnTo>
                  <a:lnTo>
                    <a:pt x="646518" y="151853"/>
                  </a:lnTo>
                  <a:lnTo>
                    <a:pt x="639343" y="42379"/>
                  </a:lnTo>
                  <a:lnTo>
                    <a:pt x="611911" y="44284"/>
                  </a:lnTo>
                  <a:lnTo>
                    <a:pt x="619785" y="162267"/>
                  </a:lnTo>
                  <a:lnTo>
                    <a:pt x="621093" y="172237"/>
                  </a:lnTo>
                  <a:lnTo>
                    <a:pt x="646645" y="201002"/>
                  </a:lnTo>
                  <a:lnTo>
                    <a:pt x="665505" y="202526"/>
                  </a:lnTo>
                  <a:lnTo>
                    <a:pt x="673849" y="201536"/>
                  </a:lnTo>
                  <a:lnTo>
                    <a:pt x="714819" y="183883"/>
                  </a:lnTo>
                  <a:lnTo>
                    <a:pt x="721817" y="178777"/>
                  </a:lnTo>
                  <a:lnTo>
                    <a:pt x="723074" y="177863"/>
                  </a:lnTo>
                  <a:lnTo>
                    <a:pt x="731418" y="171030"/>
                  </a:lnTo>
                  <a:lnTo>
                    <a:pt x="734847" y="193763"/>
                  </a:lnTo>
                  <a:lnTo>
                    <a:pt x="756818" y="192239"/>
                  </a:lnTo>
                  <a:close/>
                </a:path>
                <a:path w="1121409" h="629920">
                  <a:moveTo>
                    <a:pt x="792251" y="577811"/>
                  </a:moveTo>
                  <a:lnTo>
                    <a:pt x="790854" y="556856"/>
                  </a:lnTo>
                  <a:lnTo>
                    <a:pt x="783450" y="445350"/>
                  </a:lnTo>
                  <a:lnTo>
                    <a:pt x="782612" y="432904"/>
                  </a:lnTo>
                  <a:lnTo>
                    <a:pt x="777265" y="352259"/>
                  </a:lnTo>
                  <a:lnTo>
                    <a:pt x="762152" y="353250"/>
                  </a:lnTo>
                  <a:lnTo>
                    <a:pt x="762152" y="538187"/>
                  </a:lnTo>
                  <a:lnTo>
                    <a:pt x="755002" y="543902"/>
                  </a:lnTo>
                  <a:lnTo>
                    <a:pt x="713892" y="563079"/>
                  </a:lnTo>
                  <a:lnTo>
                    <a:pt x="704977" y="563143"/>
                  </a:lnTo>
                  <a:lnTo>
                    <a:pt x="697280" y="561403"/>
                  </a:lnTo>
                  <a:lnTo>
                    <a:pt x="675335" y="521830"/>
                  </a:lnTo>
                  <a:lnTo>
                    <a:pt x="673188" y="490423"/>
                  </a:lnTo>
                  <a:lnTo>
                    <a:pt x="673950" y="477393"/>
                  </a:lnTo>
                  <a:lnTo>
                    <a:pt x="698334" y="446913"/>
                  </a:lnTo>
                  <a:lnTo>
                    <a:pt x="715797" y="445350"/>
                  </a:lnTo>
                  <a:lnTo>
                    <a:pt x="723544" y="445604"/>
                  </a:lnTo>
                  <a:lnTo>
                    <a:pt x="762152" y="538187"/>
                  </a:lnTo>
                  <a:lnTo>
                    <a:pt x="762152" y="353250"/>
                  </a:lnTo>
                  <a:lnTo>
                    <a:pt x="749833" y="354037"/>
                  </a:lnTo>
                  <a:lnTo>
                    <a:pt x="753008" y="402424"/>
                  </a:lnTo>
                  <a:lnTo>
                    <a:pt x="753389" y="407885"/>
                  </a:lnTo>
                  <a:lnTo>
                    <a:pt x="754913" y="423049"/>
                  </a:lnTo>
                  <a:lnTo>
                    <a:pt x="755510" y="427672"/>
                  </a:lnTo>
                  <a:lnTo>
                    <a:pt x="756437" y="432904"/>
                  </a:lnTo>
                  <a:lnTo>
                    <a:pt x="749541" y="430072"/>
                  </a:lnTo>
                  <a:lnTo>
                    <a:pt x="706894" y="422236"/>
                  </a:lnTo>
                  <a:lnTo>
                    <a:pt x="699668" y="422490"/>
                  </a:lnTo>
                  <a:lnTo>
                    <a:pt x="656107" y="443445"/>
                  </a:lnTo>
                  <a:lnTo>
                    <a:pt x="645312" y="487273"/>
                  </a:lnTo>
                  <a:lnTo>
                    <a:pt x="645820" y="508342"/>
                  </a:lnTo>
                  <a:lnTo>
                    <a:pt x="656170" y="558126"/>
                  </a:lnTo>
                  <a:lnTo>
                    <a:pt x="692594" y="587057"/>
                  </a:lnTo>
                  <a:lnTo>
                    <a:pt x="706399" y="587463"/>
                  </a:lnTo>
                  <a:lnTo>
                    <a:pt x="715276" y="586282"/>
                  </a:lnTo>
                  <a:lnTo>
                    <a:pt x="754062" y="568210"/>
                  </a:lnTo>
                  <a:lnTo>
                    <a:pt x="760234" y="563143"/>
                  </a:lnTo>
                  <a:lnTo>
                    <a:pt x="760653" y="562800"/>
                  </a:lnTo>
                  <a:lnTo>
                    <a:pt x="766851" y="556856"/>
                  </a:lnTo>
                  <a:lnTo>
                    <a:pt x="770915" y="579335"/>
                  </a:lnTo>
                  <a:lnTo>
                    <a:pt x="792251" y="577811"/>
                  </a:lnTo>
                  <a:close/>
                </a:path>
                <a:path w="1121409" h="629920">
                  <a:moveTo>
                    <a:pt x="935253" y="175602"/>
                  </a:moveTo>
                  <a:lnTo>
                    <a:pt x="932942" y="165315"/>
                  </a:lnTo>
                  <a:lnTo>
                    <a:pt x="931189" y="157441"/>
                  </a:lnTo>
                  <a:lnTo>
                    <a:pt x="924864" y="158661"/>
                  </a:lnTo>
                  <a:lnTo>
                    <a:pt x="883526" y="164401"/>
                  </a:lnTo>
                  <a:lnTo>
                    <a:pt x="865682" y="165315"/>
                  </a:lnTo>
                  <a:lnTo>
                    <a:pt x="855878" y="164350"/>
                  </a:lnTo>
                  <a:lnTo>
                    <a:pt x="826858" y="134874"/>
                  </a:lnTo>
                  <a:lnTo>
                    <a:pt x="824509" y="122389"/>
                  </a:lnTo>
                  <a:lnTo>
                    <a:pt x="897407" y="117436"/>
                  </a:lnTo>
                  <a:lnTo>
                    <a:pt x="906500" y="116090"/>
                  </a:lnTo>
                  <a:lnTo>
                    <a:pt x="914158" y="113360"/>
                  </a:lnTo>
                  <a:lnTo>
                    <a:pt x="920407" y="109283"/>
                  </a:lnTo>
                  <a:lnTo>
                    <a:pt x="925220" y="103847"/>
                  </a:lnTo>
                  <a:lnTo>
                    <a:pt x="926642" y="101180"/>
                  </a:lnTo>
                  <a:lnTo>
                    <a:pt x="928763" y="97205"/>
                  </a:lnTo>
                  <a:lnTo>
                    <a:pt x="931037" y="89458"/>
                  </a:lnTo>
                  <a:lnTo>
                    <a:pt x="932053" y="80581"/>
                  </a:lnTo>
                  <a:lnTo>
                    <a:pt x="931824" y="70573"/>
                  </a:lnTo>
                  <a:lnTo>
                    <a:pt x="930160" y="58674"/>
                  </a:lnTo>
                  <a:lnTo>
                    <a:pt x="926515" y="48475"/>
                  </a:lnTo>
                  <a:lnTo>
                    <a:pt x="925233" y="46545"/>
                  </a:lnTo>
                  <a:lnTo>
                    <a:pt x="920927" y="40005"/>
                  </a:lnTo>
                  <a:lnTo>
                    <a:pt x="913409" y="33235"/>
                  </a:lnTo>
                  <a:lnTo>
                    <a:pt x="905027" y="28879"/>
                  </a:lnTo>
                  <a:lnTo>
                    <a:pt x="905027" y="78447"/>
                  </a:lnTo>
                  <a:lnTo>
                    <a:pt x="904392" y="83781"/>
                  </a:lnTo>
                  <a:lnTo>
                    <a:pt x="822477" y="101180"/>
                  </a:lnTo>
                  <a:lnTo>
                    <a:pt x="822401" y="87617"/>
                  </a:lnTo>
                  <a:lnTo>
                    <a:pt x="843495" y="50660"/>
                  </a:lnTo>
                  <a:lnTo>
                    <a:pt x="873556" y="46545"/>
                  </a:lnTo>
                  <a:lnTo>
                    <a:pt x="881849" y="47218"/>
                  </a:lnTo>
                  <a:lnTo>
                    <a:pt x="904519" y="72351"/>
                  </a:lnTo>
                  <a:lnTo>
                    <a:pt x="905027" y="78447"/>
                  </a:lnTo>
                  <a:lnTo>
                    <a:pt x="905027" y="28879"/>
                  </a:lnTo>
                  <a:lnTo>
                    <a:pt x="903757" y="28219"/>
                  </a:lnTo>
                  <a:lnTo>
                    <a:pt x="891806" y="24968"/>
                  </a:lnTo>
                  <a:lnTo>
                    <a:pt x="877582" y="23507"/>
                  </a:lnTo>
                  <a:lnTo>
                    <a:pt x="861085" y="23837"/>
                  </a:lnTo>
                  <a:lnTo>
                    <a:pt x="816610" y="36601"/>
                  </a:lnTo>
                  <a:lnTo>
                    <a:pt x="795896" y="71399"/>
                  </a:lnTo>
                  <a:lnTo>
                    <a:pt x="793877" y="89458"/>
                  </a:lnTo>
                  <a:lnTo>
                    <a:pt x="794283" y="110451"/>
                  </a:lnTo>
                  <a:lnTo>
                    <a:pt x="800976" y="148551"/>
                  </a:lnTo>
                  <a:lnTo>
                    <a:pt x="826630" y="181038"/>
                  </a:lnTo>
                  <a:lnTo>
                    <a:pt x="856157" y="188518"/>
                  </a:lnTo>
                  <a:lnTo>
                    <a:pt x="874928" y="188302"/>
                  </a:lnTo>
                  <a:lnTo>
                    <a:pt x="914730" y="182372"/>
                  </a:lnTo>
                  <a:lnTo>
                    <a:pt x="929157" y="178130"/>
                  </a:lnTo>
                  <a:lnTo>
                    <a:pt x="935253" y="175602"/>
                  </a:lnTo>
                  <a:close/>
                </a:path>
                <a:path w="1121409" h="629920">
                  <a:moveTo>
                    <a:pt x="970051" y="566000"/>
                  </a:moveTo>
                  <a:lnTo>
                    <a:pt x="968425" y="541616"/>
                  </a:lnTo>
                  <a:lnTo>
                    <a:pt x="965111" y="491959"/>
                  </a:lnTo>
                  <a:lnTo>
                    <a:pt x="962685" y="455510"/>
                  </a:lnTo>
                  <a:lnTo>
                    <a:pt x="960945" y="442544"/>
                  </a:lnTo>
                  <a:lnTo>
                    <a:pt x="957745" y="432193"/>
                  </a:lnTo>
                  <a:lnTo>
                    <a:pt x="957630" y="431800"/>
                  </a:lnTo>
                  <a:lnTo>
                    <a:pt x="952754" y="423303"/>
                  </a:lnTo>
                  <a:lnTo>
                    <a:pt x="946302" y="417029"/>
                  </a:lnTo>
                  <a:lnTo>
                    <a:pt x="939444" y="413232"/>
                  </a:lnTo>
                  <a:lnTo>
                    <a:pt x="939444" y="523836"/>
                  </a:lnTo>
                  <a:lnTo>
                    <a:pt x="932675" y="529932"/>
                  </a:lnTo>
                  <a:lnTo>
                    <a:pt x="897255" y="548906"/>
                  </a:lnTo>
                  <a:lnTo>
                    <a:pt x="876071" y="551649"/>
                  </a:lnTo>
                  <a:lnTo>
                    <a:pt x="869721" y="550252"/>
                  </a:lnTo>
                  <a:lnTo>
                    <a:pt x="861339" y="543140"/>
                  </a:lnTo>
                  <a:lnTo>
                    <a:pt x="859053" y="537298"/>
                  </a:lnTo>
                  <a:lnTo>
                    <a:pt x="857910" y="519137"/>
                  </a:lnTo>
                  <a:lnTo>
                    <a:pt x="857275" y="512533"/>
                  </a:lnTo>
                  <a:lnTo>
                    <a:pt x="858418" y="507326"/>
                  </a:lnTo>
                  <a:lnTo>
                    <a:pt x="861339" y="503389"/>
                  </a:lnTo>
                  <a:lnTo>
                    <a:pt x="864133" y="499452"/>
                  </a:lnTo>
                  <a:lnTo>
                    <a:pt x="869340" y="497166"/>
                  </a:lnTo>
                  <a:lnTo>
                    <a:pt x="876706" y="496277"/>
                  </a:lnTo>
                  <a:lnTo>
                    <a:pt x="937412" y="491959"/>
                  </a:lnTo>
                  <a:lnTo>
                    <a:pt x="939444" y="523836"/>
                  </a:lnTo>
                  <a:lnTo>
                    <a:pt x="939444" y="413232"/>
                  </a:lnTo>
                  <a:lnTo>
                    <a:pt x="938314" y="412597"/>
                  </a:lnTo>
                  <a:lnTo>
                    <a:pt x="928865" y="409765"/>
                  </a:lnTo>
                  <a:lnTo>
                    <a:pt x="917930" y="408495"/>
                  </a:lnTo>
                  <a:lnTo>
                    <a:pt x="905535" y="408774"/>
                  </a:lnTo>
                  <a:lnTo>
                    <a:pt x="867054" y="413600"/>
                  </a:lnTo>
                  <a:lnTo>
                    <a:pt x="830351" y="420839"/>
                  </a:lnTo>
                  <a:lnTo>
                    <a:pt x="834288" y="441032"/>
                  </a:lnTo>
                  <a:lnTo>
                    <a:pt x="843330" y="439559"/>
                  </a:lnTo>
                  <a:lnTo>
                    <a:pt x="852373" y="438175"/>
                  </a:lnTo>
                  <a:lnTo>
                    <a:pt x="894626" y="432904"/>
                  </a:lnTo>
                  <a:lnTo>
                    <a:pt x="909789" y="432193"/>
                  </a:lnTo>
                  <a:lnTo>
                    <a:pt x="916876" y="432879"/>
                  </a:lnTo>
                  <a:lnTo>
                    <a:pt x="934999" y="457288"/>
                  </a:lnTo>
                  <a:lnTo>
                    <a:pt x="936015" y="471258"/>
                  </a:lnTo>
                  <a:lnTo>
                    <a:pt x="870483" y="475576"/>
                  </a:lnTo>
                  <a:lnTo>
                    <a:pt x="834517" y="493801"/>
                  </a:lnTo>
                  <a:lnTo>
                    <a:pt x="829589" y="517232"/>
                  </a:lnTo>
                  <a:lnTo>
                    <a:pt x="830732" y="534250"/>
                  </a:lnTo>
                  <a:lnTo>
                    <a:pt x="853084" y="570306"/>
                  </a:lnTo>
                  <a:lnTo>
                    <a:pt x="880643" y="574890"/>
                  </a:lnTo>
                  <a:lnTo>
                    <a:pt x="891235" y="573341"/>
                  </a:lnTo>
                  <a:lnTo>
                    <a:pt x="926363" y="557415"/>
                  </a:lnTo>
                  <a:lnTo>
                    <a:pt x="933627" y="551649"/>
                  </a:lnTo>
                  <a:lnTo>
                    <a:pt x="938796" y="546938"/>
                  </a:lnTo>
                  <a:lnTo>
                    <a:pt x="943635" y="541616"/>
                  </a:lnTo>
                  <a:lnTo>
                    <a:pt x="948588" y="567397"/>
                  </a:lnTo>
                  <a:lnTo>
                    <a:pt x="970051" y="566000"/>
                  </a:lnTo>
                  <a:close/>
                </a:path>
                <a:path w="1121409" h="629920">
                  <a:moveTo>
                    <a:pt x="1076096" y="552411"/>
                  </a:moveTo>
                  <a:lnTo>
                    <a:pt x="1075715" y="548601"/>
                  </a:lnTo>
                  <a:lnTo>
                    <a:pt x="1074572" y="531202"/>
                  </a:lnTo>
                  <a:lnTo>
                    <a:pt x="1074445" y="527392"/>
                  </a:lnTo>
                  <a:lnTo>
                    <a:pt x="1073429" y="524852"/>
                  </a:lnTo>
                  <a:lnTo>
                    <a:pt x="1071905" y="523328"/>
                  </a:lnTo>
                  <a:lnTo>
                    <a:pt x="1070254" y="521931"/>
                  </a:lnTo>
                  <a:lnTo>
                    <a:pt x="1067587" y="521296"/>
                  </a:lnTo>
                  <a:lnTo>
                    <a:pt x="1052855" y="522312"/>
                  </a:lnTo>
                  <a:lnTo>
                    <a:pt x="1050315" y="523201"/>
                  </a:lnTo>
                  <a:lnTo>
                    <a:pt x="1047521" y="526503"/>
                  </a:lnTo>
                  <a:lnTo>
                    <a:pt x="1046886" y="529297"/>
                  </a:lnTo>
                  <a:lnTo>
                    <a:pt x="1047267" y="533107"/>
                  </a:lnTo>
                  <a:lnTo>
                    <a:pt x="1048410" y="550506"/>
                  </a:lnTo>
                  <a:lnTo>
                    <a:pt x="1055395" y="560412"/>
                  </a:lnTo>
                  <a:lnTo>
                    <a:pt x="1070127" y="559396"/>
                  </a:lnTo>
                  <a:lnTo>
                    <a:pt x="1072667" y="558507"/>
                  </a:lnTo>
                  <a:lnTo>
                    <a:pt x="1075461" y="555205"/>
                  </a:lnTo>
                  <a:lnTo>
                    <a:pt x="1076096" y="552411"/>
                  </a:lnTo>
                  <a:close/>
                </a:path>
                <a:path w="1121409" h="629920">
                  <a:moveTo>
                    <a:pt x="1121067" y="382358"/>
                  </a:moveTo>
                  <a:lnTo>
                    <a:pt x="1109980" y="345440"/>
                  </a:lnTo>
                  <a:lnTo>
                    <a:pt x="1068095" y="329730"/>
                  </a:lnTo>
                  <a:lnTo>
                    <a:pt x="1052855" y="330034"/>
                  </a:lnTo>
                  <a:lnTo>
                    <a:pt x="1014628" y="334098"/>
                  </a:lnTo>
                  <a:lnTo>
                    <a:pt x="1001928" y="336765"/>
                  </a:lnTo>
                  <a:lnTo>
                    <a:pt x="989482" y="339686"/>
                  </a:lnTo>
                  <a:lnTo>
                    <a:pt x="982370" y="341464"/>
                  </a:lnTo>
                  <a:lnTo>
                    <a:pt x="985291" y="361022"/>
                  </a:lnTo>
                  <a:lnTo>
                    <a:pt x="998499" y="358863"/>
                  </a:lnTo>
                  <a:lnTo>
                    <a:pt x="1004087" y="358101"/>
                  </a:lnTo>
                  <a:lnTo>
                    <a:pt x="1048537" y="353529"/>
                  </a:lnTo>
                  <a:lnTo>
                    <a:pt x="1058862" y="353314"/>
                  </a:lnTo>
                  <a:lnTo>
                    <a:pt x="1067790" y="354190"/>
                  </a:lnTo>
                  <a:lnTo>
                    <a:pt x="1092606" y="382358"/>
                  </a:lnTo>
                  <a:lnTo>
                    <a:pt x="1092606" y="391121"/>
                  </a:lnTo>
                  <a:lnTo>
                    <a:pt x="1068222" y="428459"/>
                  </a:lnTo>
                  <a:lnTo>
                    <a:pt x="1063548" y="434492"/>
                  </a:lnTo>
                  <a:lnTo>
                    <a:pt x="1047076" y="472211"/>
                  </a:lnTo>
                  <a:lnTo>
                    <a:pt x="1046264" y="481977"/>
                  </a:lnTo>
                  <a:lnTo>
                    <a:pt x="1046505" y="492594"/>
                  </a:lnTo>
                  <a:lnTo>
                    <a:pt x="1070000" y="491070"/>
                  </a:lnTo>
                  <a:lnTo>
                    <a:pt x="1070406" y="481177"/>
                  </a:lnTo>
                  <a:lnTo>
                    <a:pt x="1071816" y="472059"/>
                  </a:lnTo>
                  <a:lnTo>
                    <a:pt x="1091069" y="436460"/>
                  </a:lnTo>
                  <a:lnTo>
                    <a:pt x="1101229" y="424688"/>
                  </a:lnTo>
                  <a:lnTo>
                    <a:pt x="1105954" y="418706"/>
                  </a:lnTo>
                  <a:lnTo>
                    <a:pt x="1121029" y="384200"/>
                  </a:lnTo>
                  <a:lnTo>
                    <a:pt x="1121067" y="3823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233818" y="2963103"/>
            <a:ext cx="2612390" cy="2749550"/>
            <a:chOff x="1441703" y="3895344"/>
            <a:chExt cx="2612390" cy="274955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1703" y="3895344"/>
              <a:ext cx="2612136" cy="27492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93249" y="4922138"/>
              <a:ext cx="1544756" cy="641096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6245009" y="2713985"/>
            <a:ext cx="2612390" cy="2748280"/>
            <a:chOff x="4953000" y="2904744"/>
            <a:chExt cx="2612390" cy="2748280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3000" y="2904744"/>
              <a:ext cx="2612136" cy="274777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01080" y="3918204"/>
              <a:ext cx="1382409" cy="656589"/>
            </a:xfrm>
            <a:prstGeom prst="rect">
              <a:avLst/>
            </a:prstGeom>
          </p:spPr>
        </p:pic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B76EDAE-E1FD-4019-96F6-57ACBF7DE0EA}"/>
              </a:ext>
            </a:extLst>
          </p:cNvPr>
          <p:cNvSpPr txBox="1"/>
          <p:nvPr/>
        </p:nvSpPr>
        <p:spPr>
          <a:xfrm>
            <a:off x="283123" y="3429000"/>
            <a:ext cx="3451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Trabalha com tecnologia;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Faz MBA na </a:t>
            </a:r>
            <a:r>
              <a:rPr lang="pt-BR" dirty="0" err="1"/>
              <a:t>Bandtec</a:t>
            </a:r>
            <a:r>
              <a:rPr lang="pt-B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Gosta de Jogar.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60014" y="1809623"/>
            <a:ext cx="7203440" cy="1104900"/>
            <a:chOff x="2660014" y="1809623"/>
            <a:chExt cx="7203440" cy="1104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0014" y="1809623"/>
              <a:ext cx="7202931" cy="5516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2908" y="2362835"/>
              <a:ext cx="2923159" cy="551688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4371721" y="4019753"/>
            <a:ext cx="3594735" cy="387985"/>
            <a:chOff x="4371721" y="4019753"/>
            <a:chExt cx="3594735" cy="38798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1721" y="4019753"/>
              <a:ext cx="1820545" cy="387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3841" y="4019753"/>
              <a:ext cx="1872614" cy="387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3255"/>
            <a:ext cx="4348480" cy="6715125"/>
          </a:xfrm>
          <a:custGeom>
            <a:avLst/>
            <a:gdLst/>
            <a:ahLst/>
            <a:cxnLst/>
            <a:rect l="l" t="t" r="r" b="b"/>
            <a:pathLst>
              <a:path w="4348480" h="6715125">
                <a:moveTo>
                  <a:pt x="52486" y="0"/>
                </a:moveTo>
                <a:lnTo>
                  <a:pt x="0" y="0"/>
                </a:lnTo>
                <a:lnTo>
                  <a:pt x="0" y="103632"/>
                </a:lnTo>
                <a:lnTo>
                  <a:pt x="18098" y="103124"/>
                </a:lnTo>
                <a:lnTo>
                  <a:pt x="37404" y="102235"/>
                </a:lnTo>
                <a:lnTo>
                  <a:pt x="74809" y="101219"/>
                </a:lnTo>
                <a:lnTo>
                  <a:pt x="0" y="275971"/>
                </a:lnTo>
                <a:lnTo>
                  <a:pt x="0" y="367157"/>
                </a:lnTo>
                <a:lnTo>
                  <a:pt x="114023" y="101219"/>
                </a:lnTo>
                <a:lnTo>
                  <a:pt x="188226" y="102235"/>
                </a:lnTo>
                <a:lnTo>
                  <a:pt x="261835" y="106045"/>
                </a:lnTo>
                <a:lnTo>
                  <a:pt x="334225" y="111760"/>
                </a:lnTo>
                <a:lnTo>
                  <a:pt x="406019" y="120015"/>
                </a:lnTo>
                <a:lnTo>
                  <a:pt x="477215" y="131064"/>
                </a:lnTo>
                <a:lnTo>
                  <a:pt x="546582" y="143510"/>
                </a:lnTo>
                <a:lnTo>
                  <a:pt x="614756" y="158876"/>
                </a:lnTo>
                <a:lnTo>
                  <a:pt x="682929" y="175641"/>
                </a:lnTo>
                <a:lnTo>
                  <a:pt x="748093" y="195325"/>
                </a:lnTo>
                <a:lnTo>
                  <a:pt x="813244" y="216408"/>
                </a:lnTo>
                <a:lnTo>
                  <a:pt x="877201" y="239522"/>
                </a:lnTo>
                <a:lnTo>
                  <a:pt x="938733" y="264414"/>
                </a:lnTo>
                <a:lnTo>
                  <a:pt x="999667" y="291338"/>
                </a:lnTo>
                <a:lnTo>
                  <a:pt x="1059395" y="320548"/>
                </a:lnTo>
                <a:lnTo>
                  <a:pt x="1117307" y="350774"/>
                </a:lnTo>
                <a:lnTo>
                  <a:pt x="1173416" y="383413"/>
                </a:lnTo>
                <a:lnTo>
                  <a:pt x="1227709" y="417449"/>
                </a:lnTo>
                <a:lnTo>
                  <a:pt x="1280795" y="453517"/>
                </a:lnTo>
                <a:lnTo>
                  <a:pt x="1332103" y="490474"/>
                </a:lnTo>
                <a:lnTo>
                  <a:pt x="1381506" y="529844"/>
                </a:lnTo>
                <a:lnTo>
                  <a:pt x="1429258" y="569595"/>
                </a:lnTo>
                <a:lnTo>
                  <a:pt x="1475105" y="611378"/>
                </a:lnTo>
                <a:lnTo>
                  <a:pt x="1518539" y="655066"/>
                </a:lnTo>
                <a:lnTo>
                  <a:pt x="1560703" y="699262"/>
                </a:lnTo>
                <a:lnTo>
                  <a:pt x="1601216" y="745236"/>
                </a:lnTo>
                <a:lnTo>
                  <a:pt x="1637919" y="792734"/>
                </a:lnTo>
                <a:lnTo>
                  <a:pt x="1674114" y="841248"/>
                </a:lnTo>
                <a:lnTo>
                  <a:pt x="1707388" y="891159"/>
                </a:lnTo>
                <a:lnTo>
                  <a:pt x="1739264" y="942086"/>
                </a:lnTo>
                <a:lnTo>
                  <a:pt x="1768220" y="993394"/>
                </a:lnTo>
                <a:lnTo>
                  <a:pt x="1795399" y="1046226"/>
                </a:lnTo>
                <a:lnTo>
                  <a:pt x="1819529" y="1099947"/>
                </a:lnTo>
                <a:lnTo>
                  <a:pt x="1821942" y="1104773"/>
                </a:lnTo>
                <a:lnTo>
                  <a:pt x="1824989" y="1109091"/>
                </a:lnTo>
                <a:lnTo>
                  <a:pt x="1831594" y="1117219"/>
                </a:lnTo>
                <a:lnTo>
                  <a:pt x="1870837" y="1152779"/>
                </a:lnTo>
                <a:lnTo>
                  <a:pt x="1891283" y="1172337"/>
                </a:lnTo>
                <a:lnTo>
                  <a:pt x="1905254" y="1184402"/>
                </a:lnTo>
                <a:lnTo>
                  <a:pt x="4180840" y="6495910"/>
                </a:lnTo>
                <a:lnTo>
                  <a:pt x="4180840" y="6504546"/>
                </a:lnTo>
                <a:lnTo>
                  <a:pt x="4179697" y="6528549"/>
                </a:lnTo>
                <a:lnTo>
                  <a:pt x="4178427" y="6541985"/>
                </a:lnTo>
                <a:lnTo>
                  <a:pt x="4177284" y="6568859"/>
                </a:lnTo>
                <a:lnTo>
                  <a:pt x="4177284" y="6580378"/>
                </a:lnTo>
                <a:lnTo>
                  <a:pt x="4176649" y="6589490"/>
                </a:lnTo>
                <a:lnTo>
                  <a:pt x="4176649" y="6593329"/>
                </a:lnTo>
                <a:lnTo>
                  <a:pt x="4177791" y="6602446"/>
                </a:lnTo>
                <a:lnTo>
                  <a:pt x="4185666" y="6620203"/>
                </a:lnTo>
                <a:lnTo>
                  <a:pt x="4189857" y="6633641"/>
                </a:lnTo>
                <a:lnTo>
                  <a:pt x="4195318" y="6647558"/>
                </a:lnTo>
                <a:lnTo>
                  <a:pt x="4200144" y="6660995"/>
                </a:lnTo>
                <a:lnTo>
                  <a:pt x="4208653" y="6687389"/>
                </a:lnTo>
                <a:lnTo>
                  <a:pt x="4215892" y="6714744"/>
                </a:lnTo>
                <a:lnTo>
                  <a:pt x="4347972" y="6714744"/>
                </a:lnTo>
                <a:lnTo>
                  <a:pt x="4339463" y="6679711"/>
                </a:lnTo>
                <a:lnTo>
                  <a:pt x="4334129" y="6661475"/>
                </a:lnTo>
                <a:lnTo>
                  <a:pt x="4328668" y="6643719"/>
                </a:lnTo>
                <a:lnTo>
                  <a:pt x="4322572" y="6626442"/>
                </a:lnTo>
                <a:lnTo>
                  <a:pt x="4316603" y="6608686"/>
                </a:lnTo>
                <a:lnTo>
                  <a:pt x="4309999" y="6590930"/>
                </a:lnTo>
                <a:lnTo>
                  <a:pt x="4302760" y="6573659"/>
                </a:lnTo>
                <a:lnTo>
                  <a:pt x="4299712" y="6569329"/>
                </a:lnTo>
                <a:lnTo>
                  <a:pt x="4297299" y="6565011"/>
                </a:lnTo>
                <a:lnTo>
                  <a:pt x="4290695" y="6557340"/>
                </a:lnTo>
                <a:lnTo>
                  <a:pt x="4273169" y="6540055"/>
                </a:lnTo>
                <a:lnTo>
                  <a:pt x="4250817" y="6518948"/>
                </a:lnTo>
                <a:lnTo>
                  <a:pt x="4215257" y="6484391"/>
                </a:lnTo>
                <a:lnTo>
                  <a:pt x="1940179" y="1175258"/>
                </a:lnTo>
                <a:lnTo>
                  <a:pt x="1943227" y="1133983"/>
                </a:lnTo>
                <a:lnTo>
                  <a:pt x="1944370" y="1108583"/>
                </a:lnTo>
                <a:lnTo>
                  <a:pt x="1945005" y="1088390"/>
                </a:lnTo>
                <a:lnTo>
                  <a:pt x="1946275" y="1083183"/>
                </a:lnTo>
                <a:lnTo>
                  <a:pt x="1945005" y="1077849"/>
                </a:lnTo>
                <a:lnTo>
                  <a:pt x="1915414" y="1007364"/>
                </a:lnTo>
                <a:lnTo>
                  <a:pt x="1885950" y="948817"/>
                </a:lnTo>
                <a:lnTo>
                  <a:pt x="1854581" y="891667"/>
                </a:lnTo>
                <a:lnTo>
                  <a:pt x="1820164" y="836041"/>
                </a:lnTo>
                <a:lnTo>
                  <a:pt x="1783969" y="781812"/>
                </a:lnTo>
                <a:lnTo>
                  <a:pt x="1745995" y="728980"/>
                </a:lnTo>
                <a:lnTo>
                  <a:pt x="1704339" y="678053"/>
                </a:lnTo>
                <a:lnTo>
                  <a:pt x="1662049" y="628650"/>
                </a:lnTo>
                <a:lnTo>
                  <a:pt x="1616837" y="580644"/>
                </a:lnTo>
                <a:lnTo>
                  <a:pt x="1569720" y="534162"/>
                </a:lnTo>
                <a:lnTo>
                  <a:pt x="1520317" y="489077"/>
                </a:lnTo>
                <a:lnTo>
                  <a:pt x="1469009" y="445770"/>
                </a:lnTo>
                <a:lnTo>
                  <a:pt x="1415923" y="405003"/>
                </a:lnTo>
                <a:lnTo>
                  <a:pt x="1359789" y="365252"/>
                </a:lnTo>
                <a:lnTo>
                  <a:pt x="1303147" y="327787"/>
                </a:lnTo>
                <a:lnTo>
                  <a:pt x="1243393" y="292227"/>
                </a:lnTo>
                <a:lnTo>
                  <a:pt x="1181862" y="258191"/>
                </a:lnTo>
                <a:lnTo>
                  <a:pt x="1119124" y="226060"/>
                </a:lnTo>
                <a:lnTo>
                  <a:pt x="1053960" y="195834"/>
                </a:lnTo>
                <a:lnTo>
                  <a:pt x="987602" y="168021"/>
                </a:lnTo>
                <a:lnTo>
                  <a:pt x="918222" y="141604"/>
                </a:lnTo>
                <a:lnTo>
                  <a:pt x="848233" y="117601"/>
                </a:lnTo>
                <a:lnTo>
                  <a:pt x="775843" y="95503"/>
                </a:lnTo>
                <a:lnTo>
                  <a:pt x="701636" y="75819"/>
                </a:lnTo>
                <a:lnTo>
                  <a:pt x="626224" y="58039"/>
                </a:lnTo>
                <a:lnTo>
                  <a:pt x="549605" y="42672"/>
                </a:lnTo>
                <a:lnTo>
                  <a:pt x="469963" y="30225"/>
                </a:lnTo>
                <a:lnTo>
                  <a:pt x="390334" y="19176"/>
                </a:lnTo>
                <a:lnTo>
                  <a:pt x="307682" y="11049"/>
                </a:lnTo>
                <a:lnTo>
                  <a:pt x="223824" y="4825"/>
                </a:lnTo>
                <a:lnTo>
                  <a:pt x="139357" y="1016"/>
                </a:lnTo>
                <a:lnTo>
                  <a:pt x="52486" y="0"/>
                </a:lnTo>
                <a:close/>
              </a:path>
            </a:pathLst>
          </a:custGeom>
          <a:solidFill>
            <a:srgbClr val="243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50123" y="10667"/>
            <a:ext cx="4342130" cy="5715000"/>
          </a:xfrm>
          <a:custGeom>
            <a:avLst/>
            <a:gdLst/>
            <a:ahLst/>
            <a:cxnLst/>
            <a:rect l="l" t="t" r="r" b="b"/>
            <a:pathLst>
              <a:path w="4342130" h="5715000">
                <a:moveTo>
                  <a:pt x="447548" y="0"/>
                </a:moveTo>
                <a:lnTo>
                  <a:pt x="296164" y="0"/>
                </a:lnTo>
                <a:lnTo>
                  <a:pt x="259969" y="25400"/>
                </a:lnTo>
                <a:lnTo>
                  <a:pt x="225044" y="50800"/>
                </a:lnTo>
                <a:lnTo>
                  <a:pt x="191261" y="76200"/>
                </a:lnTo>
                <a:lnTo>
                  <a:pt x="176149" y="101600"/>
                </a:lnTo>
                <a:lnTo>
                  <a:pt x="161035" y="114300"/>
                </a:lnTo>
                <a:lnTo>
                  <a:pt x="145415" y="127000"/>
                </a:lnTo>
                <a:lnTo>
                  <a:pt x="130936" y="152400"/>
                </a:lnTo>
                <a:lnTo>
                  <a:pt x="118236" y="165100"/>
                </a:lnTo>
                <a:lnTo>
                  <a:pt x="104901" y="190500"/>
                </a:lnTo>
                <a:lnTo>
                  <a:pt x="92836" y="203200"/>
                </a:lnTo>
                <a:lnTo>
                  <a:pt x="82676" y="215900"/>
                </a:lnTo>
                <a:lnTo>
                  <a:pt x="71754" y="241300"/>
                </a:lnTo>
                <a:lnTo>
                  <a:pt x="61468" y="254000"/>
                </a:lnTo>
                <a:lnTo>
                  <a:pt x="52450" y="279400"/>
                </a:lnTo>
                <a:lnTo>
                  <a:pt x="44069" y="292100"/>
                </a:lnTo>
                <a:lnTo>
                  <a:pt x="29591" y="330200"/>
                </a:lnTo>
                <a:lnTo>
                  <a:pt x="22859" y="355600"/>
                </a:lnTo>
                <a:lnTo>
                  <a:pt x="17525" y="368300"/>
                </a:lnTo>
                <a:lnTo>
                  <a:pt x="13207" y="393700"/>
                </a:lnTo>
                <a:lnTo>
                  <a:pt x="9017" y="406400"/>
                </a:lnTo>
                <a:lnTo>
                  <a:pt x="5460" y="431800"/>
                </a:lnTo>
                <a:lnTo>
                  <a:pt x="3048" y="457200"/>
                </a:lnTo>
                <a:lnTo>
                  <a:pt x="1777" y="469900"/>
                </a:lnTo>
                <a:lnTo>
                  <a:pt x="0" y="495300"/>
                </a:lnTo>
                <a:lnTo>
                  <a:pt x="0" y="508000"/>
                </a:lnTo>
                <a:lnTo>
                  <a:pt x="634" y="533400"/>
                </a:lnTo>
                <a:lnTo>
                  <a:pt x="1777" y="546100"/>
                </a:lnTo>
                <a:lnTo>
                  <a:pt x="3555" y="571500"/>
                </a:lnTo>
                <a:lnTo>
                  <a:pt x="5969" y="584200"/>
                </a:lnTo>
                <a:lnTo>
                  <a:pt x="10286" y="609600"/>
                </a:lnTo>
                <a:lnTo>
                  <a:pt x="13843" y="635000"/>
                </a:lnTo>
                <a:lnTo>
                  <a:pt x="19303" y="647700"/>
                </a:lnTo>
                <a:lnTo>
                  <a:pt x="25273" y="673100"/>
                </a:lnTo>
                <a:lnTo>
                  <a:pt x="31369" y="685800"/>
                </a:lnTo>
                <a:lnTo>
                  <a:pt x="39243" y="711200"/>
                </a:lnTo>
                <a:lnTo>
                  <a:pt x="46481" y="723900"/>
                </a:lnTo>
                <a:lnTo>
                  <a:pt x="48895" y="736600"/>
                </a:lnTo>
                <a:lnTo>
                  <a:pt x="55499" y="736600"/>
                </a:lnTo>
                <a:lnTo>
                  <a:pt x="68706" y="749300"/>
                </a:lnTo>
                <a:lnTo>
                  <a:pt x="86232" y="774700"/>
                </a:lnTo>
                <a:lnTo>
                  <a:pt x="101980" y="787400"/>
                </a:lnTo>
                <a:lnTo>
                  <a:pt x="112775" y="800100"/>
                </a:lnTo>
                <a:lnTo>
                  <a:pt x="1839722" y="4826000"/>
                </a:lnTo>
                <a:lnTo>
                  <a:pt x="1839214" y="4838700"/>
                </a:lnTo>
                <a:lnTo>
                  <a:pt x="1837944" y="4864100"/>
                </a:lnTo>
                <a:lnTo>
                  <a:pt x="1836801" y="4876800"/>
                </a:lnTo>
                <a:lnTo>
                  <a:pt x="1835530" y="4902200"/>
                </a:lnTo>
                <a:lnTo>
                  <a:pt x="1836801" y="4902200"/>
                </a:lnTo>
                <a:lnTo>
                  <a:pt x="1838578" y="4914900"/>
                </a:lnTo>
                <a:lnTo>
                  <a:pt x="1859026" y="4953000"/>
                </a:lnTo>
                <a:lnTo>
                  <a:pt x="1881377" y="5003800"/>
                </a:lnTo>
                <a:lnTo>
                  <a:pt x="1904873" y="5041900"/>
                </a:lnTo>
                <a:lnTo>
                  <a:pt x="1930907" y="5080000"/>
                </a:lnTo>
                <a:lnTo>
                  <a:pt x="1958594" y="5130800"/>
                </a:lnTo>
                <a:lnTo>
                  <a:pt x="1987550" y="5168900"/>
                </a:lnTo>
                <a:lnTo>
                  <a:pt x="2018919" y="5207000"/>
                </a:lnTo>
                <a:lnTo>
                  <a:pt x="2050923" y="5245100"/>
                </a:lnTo>
                <a:lnTo>
                  <a:pt x="2085340" y="5283200"/>
                </a:lnTo>
                <a:lnTo>
                  <a:pt x="2120900" y="5321300"/>
                </a:lnTo>
                <a:lnTo>
                  <a:pt x="2158237" y="5346700"/>
                </a:lnTo>
                <a:lnTo>
                  <a:pt x="2198116" y="5384800"/>
                </a:lnTo>
                <a:lnTo>
                  <a:pt x="2238502" y="5410200"/>
                </a:lnTo>
                <a:lnTo>
                  <a:pt x="2280157" y="5448300"/>
                </a:lnTo>
                <a:lnTo>
                  <a:pt x="2323592" y="5473700"/>
                </a:lnTo>
                <a:lnTo>
                  <a:pt x="2368804" y="5499100"/>
                </a:lnTo>
                <a:lnTo>
                  <a:pt x="2415285" y="5524500"/>
                </a:lnTo>
                <a:lnTo>
                  <a:pt x="2462910" y="5549900"/>
                </a:lnTo>
                <a:lnTo>
                  <a:pt x="2512949" y="5575300"/>
                </a:lnTo>
                <a:lnTo>
                  <a:pt x="2563622" y="5588000"/>
                </a:lnTo>
                <a:lnTo>
                  <a:pt x="2615437" y="5613400"/>
                </a:lnTo>
                <a:lnTo>
                  <a:pt x="2668524" y="5626100"/>
                </a:lnTo>
                <a:lnTo>
                  <a:pt x="2723515" y="5651500"/>
                </a:lnTo>
                <a:lnTo>
                  <a:pt x="2955162" y="5702300"/>
                </a:lnTo>
                <a:lnTo>
                  <a:pt x="3017266" y="5702300"/>
                </a:lnTo>
                <a:lnTo>
                  <a:pt x="3078733" y="5715000"/>
                </a:lnTo>
                <a:lnTo>
                  <a:pt x="4341876" y="5715000"/>
                </a:lnTo>
                <a:lnTo>
                  <a:pt x="4341876" y="5638800"/>
                </a:lnTo>
                <a:lnTo>
                  <a:pt x="3058795" y="5638800"/>
                </a:lnTo>
                <a:lnTo>
                  <a:pt x="3003930" y="5626100"/>
                </a:lnTo>
                <a:lnTo>
                  <a:pt x="2950845" y="5626100"/>
                </a:lnTo>
                <a:lnTo>
                  <a:pt x="2743961" y="5575300"/>
                </a:lnTo>
                <a:lnTo>
                  <a:pt x="2695702" y="5562600"/>
                </a:lnTo>
                <a:lnTo>
                  <a:pt x="2646806" y="5537200"/>
                </a:lnTo>
                <a:lnTo>
                  <a:pt x="2599817" y="5524500"/>
                </a:lnTo>
                <a:lnTo>
                  <a:pt x="2508757" y="5473700"/>
                </a:lnTo>
                <a:lnTo>
                  <a:pt x="2464689" y="5448300"/>
                </a:lnTo>
                <a:lnTo>
                  <a:pt x="2421890" y="5435600"/>
                </a:lnTo>
                <a:lnTo>
                  <a:pt x="2380869" y="5410200"/>
                </a:lnTo>
                <a:lnTo>
                  <a:pt x="2340482" y="5372100"/>
                </a:lnTo>
                <a:lnTo>
                  <a:pt x="2301875" y="5346700"/>
                </a:lnTo>
                <a:lnTo>
                  <a:pt x="2264409" y="5321300"/>
                </a:lnTo>
                <a:lnTo>
                  <a:pt x="2227579" y="5283200"/>
                </a:lnTo>
                <a:lnTo>
                  <a:pt x="2193290" y="5257800"/>
                </a:lnTo>
                <a:lnTo>
                  <a:pt x="2160016" y="5219700"/>
                </a:lnTo>
                <a:lnTo>
                  <a:pt x="2128139" y="5194300"/>
                </a:lnTo>
                <a:lnTo>
                  <a:pt x="2097404" y="5156200"/>
                </a:lnTo>
                <a:lnTo>
                  <a:pt x="2068956" y="5118100"/>
                </a:lnTo>
                <a:lnTo>
                  <a:pt x="2041905" y="5080000"/>
                </a:lnTo>
                <a:lnTo>
                  <a:pt x="2015871" y="5041900"/>
                </a:lnTo>
                <a:lnTo>
                  <a:pt x="1992376" y="5003800"/>
                </a:lnTo>
                <a:lnTo>
                  <a:pt x="1970024" y="4965700"/>
                </a:lnTo>
                <a:lnTo>
                  <a:pt x="1949577" y="4927600"/>
                </a:lnTo>
                <a:lnTo>
                  <a:pt x="1931416" y="4889500"/>
                </a:lnTo>
                <a:lnTo>
                  <a:pt x="1929637" y="4876800"/>
                </a:lnTo>
                <a:lnTo>
                  <a:pt x="1922399" y="4876800"/>
                </a:lnTo>
                <a:lnTo>
                  <a:pt x="1909191" y="4864100"/>
                </a:lnTo>
                <a:lnTo>
                  <a:pt x="1892300" y="4851400"/>
                </a:lnTo>
                <a:lnTo>
                  <a:pt x="1877186" y="4826000"/>
                </a:lnTo>
                <a:lnTo>
                  <a:pt x="1866900" y="4826000"/>
                </a:lnTo>
                <a:lnTo>
                  <a:pt x="138683" y="787400"/>
                </a:lnTo>
                <a:lnTo>
                  <a:pt x="139319" y="774700"/>
                </a:lnTo>
                <a:lnTo>
                  <a:pt x="141097" y="749300"/>
                </a:lnTo>
                <a:lnTo>
                  <a:pt x="142367" y="723900"/>
                </a:lnTo>
                <a:lnTo>
                  <a:pt x="142367" y="711200"/>
                </a:lnTo>
                <a:lnTo>
                  <a:pt x="141097" y="711200"/>
                </a:lnTo>
                <a:lnTo>
                  <a:pt x="140589" y="698500"/>
                </a:lnTo>
                <a:lnTo>
                  <a:pt x="132715" y="685800"/>
                </a:lnTo>
                <a:lnTo>
                  <a:pt x="126619" y="673100"/>
                </a:lnTo>
                <a:lnTo>
                  <a:pt x="120650" y="647700"/>
                </a:lnTo>
                <a:lnTo>
                  <a:pt x="115824" y="635000"/>
                </a:lnTo>
                <a:lnTo>
                  <a:pt x="111632" y="622300"/>
                </a:lnTo>
                <a:lnTo>
                  <a:pt x="107315" y="596900"/>
                </a:lnTo>
                <a:lnTo>
                  <a:pt x="104394" y="584200"/>
                </a:lnTo>
                <a:lnTo>
                  <a:pt x="101980" y="558800"/>
                </a:lnTo>
                <a:lnTo>
                  <a:pt x="100075" y="546100"/>
                </a:lnTo>
                <a:lnTo>
                  <a:pt x="98932" y="533400"/>
                </a:lnTo>
                <a:lnTo>
                  <a:pt x="98298" y="508000"/>
                </a:lnTo>
                <a:lnTo>
                  <a:pt x="98932" y="495300"/>
                </a:lnTo>
                <a:lnTo>
                  <a:pt x="100075" y="469900"/>
                </a:lnTo>
                <a:lnTo>
                  <a:pt x="101346" y="457200"/>
                </a:lnTo>
                <a:lnTo>
                  <a:pt x="103758" y="444500"/>
                </a:lnTo>
                <a:lnTo>
                  <a:pt x="106806" y="419100"/>
                </a:lnTo>
                <a:lnTo>
                  <a:pt x="109727" y="406400"/>
                </a:lnTo>
                <a:lnTo>
                  <a:pt x="114553" y="393700"/>
                </a:lnTo>
                <a:lnTo>
                  <a:pt x="118872" y="368300"/>
                </a:lnTo>
                <a:lnTo>
                  <a:pt x="124841" y="355600"/>
                </a:lnTo>
                <a:lnTo>
                  <a:pt x="130936" y="342900"/>
                </a:lnTo>
                <a:lnTo>
                  <a:pt x="138175" y="317500"/>
                </a:lnTo>
                <a:lnTo>
                  <a:pt x="144779" y="304800"/>
                </a:lnTo>
                <a:lnTo>
                  <a:pt x="153161" y="292100"/>
                </a:lnTo>
                <a:lnTo>
                  <a:pt x="161671" y="266700"/>
                </a:lnTo>
                <a:lnTo>
                  <a:pt x="171323" y="254000"/>
                </a:lnTo>
                <a:lnTo>
                  <a:pt x="181609" y="241300"/>
                </a:lnTo>
                <a:lnTo>
                  <a:pt x="191770" y="215900"/>
                </a:lnTo>
                <a:lnTo>
                  <a:pt x="202692" y="203200"/>
                </a:lnTo>
                <a:lnTo>
                  <a:pt x="214756" y="190500"/>
                </a:lnTo>
                <a:lnTo>
                  <a:pt x="227456" y="177800"/>
                </a:lnTo>
                <a:lnTo>
                  <a:pt x="240665" y="165100"/>
                </a:lnTo>
                <a:lnTo>
                  <a:pt x="252095" y="152400"/>
                </a:lnTo>
                <a:lnTo>
                  <a:pt x="264159" y="139700"/>
                </a:lnTo>
                <a:lnTo>
                  <a:pt x="276859" y="127000"/>
                </a:lnTo>
                <a:lnTo>
                  <a:pt x="288925" y="114300"/>
                </a:lnTo>
                <a:lnTo>
                  <a:pt x="301625" y="101600"/>
                </a:lnTo>
                <a:lnTo>
                  <a:pt x="343280" y="63500"/>
                </a:lnTo>
                <a:lnTo>
                  <a:pt x="356489" y="63500"/>
                </a:lnTo>
                <a:lnTo>
                  <a:pt x="370967" y="50800"/>
                </a:lnTo>
                <a:lnTo>
                  <a:pt x="386715" y="38100"/>
                </a:lnTo>
                <a:lnTo>
                  <a:pt x="401193" y="25400"/>
                </a:lnTo>
                <a:lnTo>
                  <a:pt x="416178" y="25400"/>
                </a:lnTo>
                <a:lnTo>
                  <a:pt x="431292" y="12700"/>
                </a:lnTo>
                <a:lnTo>
                  <a:pt x="447548" y="0"/>
                </a:lnTo>
                <a:close/>
              </a:path>
              <a:path w="4342130" h="5715000">
                <a:moveTo>
                  <a:pt x="4341876" y="3009900"/>
                </a:moveTo>
                <a:lnTo>
                  <a:pt x="4331081" y="3048000"/>
                </a:lnTo>
                <a:lnTo>
                  <a:pt x="4324984" y="3060700"/>
                </a:lnTo>
                <a:lnTo>
                  <a:pt x="4319016" y="3086100"/>
                </a:lnTo>
                <a:lnTo>
                  <a:pt x="4312284" y="3098800"/>
                </a:lnTo>
                <a:lnTo>
                  <a:pt x="4305046" y="3124200"/>
                </a:lnTo>
                <a:lnTo>
                  <a:pt x="4297807" y="3136900"/>
                </a:lnTo>
                <a:lnTo>
                  <a:pt x="4289425" y="3162300"/>
                </a:lnTo>
                <a:lnTo>
                  <a:pt x="3225927" y="5638800"/>
                </a:lnTo>
                <a:lnTo>
                  <a:pt x="3256153" y="5638800"/>
                </a:lnTo>
                <a:lnTo>
                  <a:pt x="4315968" y="3175000"/>
                </a:lnTo>
                <a:lnTo>
                  <a:pt x="4322572" y="3149600"/>
                </a:lnTo>
                <a:lnTo>
                  <a:pt x="4329810" y="3136900"/>
                </a:lnTo>
                <a:lnTo>
                  <a:pt x="4335780" y="3124200"/>
                </a:lnTo>
                <a:lnTo>
                  <a:pt x="4341876" y="3098800"/>
                </a:lnTo>
                <a:lnTo>
                  <a:pt x="4341876" y="3009900"/>
                </a:lnTo>
                <a:close/>
              </a:path>
              <a:path w="4342130" h="5715000">
                <a:moveTo>
                  <a:pt x="4341876" y="5219700"/>
                </a:moveTo>
                <a:lnTo>
                  <a:pt x="4317746" y="5232400"/>
                </a:lnTo>
                <a:lnTo>
                  <a:pt x="4265930" y="5283200"/>
                </a:lnTo>
                <a:lnTo>
                  <a:pt x="4238752" y="5308600"/>
                </a:lnTo>
                <a:lnTo>
                  <a:pt x="4210939" y="5334000"/>
                </a:lnTo>
                <a:lnTo>
                  <a:pt x="4182618" y="5346700"/>
                </a:lnTo>
                <a:lnTo>
                  <a:pt x="4153661" y="5372100"/>
                </a:lnTo>
                <a:lnTo>
                  <a:pt x="4124071" y="5384800"/>
                </a:lnTo>
                <a:lnTo>
                  <a:pt x="4093336" y="5410200"/>
                </a:lnTo>
                <a:lnTo>
                  <a:pt x="4061968" y="5422900"/>
                </a:lnTo>
                <a:lnTo>
                  <a:pt x="4031233" y="5448300"/>
                </a:lnTo>
                <a:lnTo>
                  <a:pt x="3965448" y="5473700"/>
                </a:lnTo>
                <a:lnTo>
                  <a:pt x="3932301" y="5499100"/>
                </a:lnTo>
                <a:lnTo>
                  <a:pt x="3898519" y="5511800"/>
                </a:lnTo>
                <a:lnTo>
                  <a:pt x="3793617" y="5549900"/>
                </a:lnTo>
                <a:lnTo>
                  <a:pt x="3646931" y="5600700"/>
                </a:lnTo>
                <a:lnTo>
                  <a:pt x="3608958" y="5600700"/>
                </a:lnTo>
                <a:lnTo>
                  <a:pt x="3571621" y="5613400"/>
                </a:lnTo>
                <a:lnTo>
                  <a:pt x="3533012" y="5613400"/>
                </a:lnTo>
                <a:lnTo>
                  <a:pt x="3493770" y="5626100"/>
                </a:lnTo>
                <a:lnTo>
                  <a:pt x="3455161" y="5626100"/>
                </a:lnTo>
                <a:lnTo>
                  <a:pt x="3415919" y="5638800"/>
                </a:lnTo>
                <a:lnTo>
                  <a:pt x="4341876" y="5638800"/>
                </a:lnTo>
                <a:lnTo>
                  <a:pt x="4341876" y="5219700"/>
                </a:lnTo>
                <a:close/>
              </a:path>
              <a:path w="4342130" h="5715000">
                <a:moveTo>
                  <a:pt x="3290443" y="0"/>
                </a:moveTo>
                <a:lnTo>
                  <a:pt x="3260979" y="0"/>
                </a:lnTo>
                <a:lnTo>
                  <a:pt x="4289425" y="2400300"/>
                </a:lnTo>
                <a:lnTo>
                  <a:pt x="4297807" y="2413000"/>
                </a:lnTo>
                <a:lnTo>
                  <a:pt x="4312284" y="2451100"/>
                </a:lnTo>
                <a:lnTo>
                  <a:pt x="4319016" y="2476500"/>
                </a:lnTo>
                <a:lnTo>
                  <a:pt x="4324984" y="2489200"/>
                </a:lnTo>
                <a:lnTo>
                  <a:pt x="4331081" y="2514600"/>
                </a:lnTo>
                <a:lnTo>
                  <a:pt x="4336415" y="2540000"/>
                </a:lnTo>
                <a:lnTo>
                  <a:pt x="4341876" y="2552700"/>
                </a:lnTo>
                <a:lnTo>
                  <a:pt x="4341876" y="2451100"/>
                </a:lnTo>
                <a:lnTo>
                  <a:pt x="4335780" y="2438400"/>
                </a:lnTo>
                <a:lnTo>
                  <a:pt x="4329810" y="2425700"/>
                </a:lnTo>
                <a:lnTo>
                  <a:pt x="4322572" y="2400300"/>
                </a:lnTo>
                <a:lnTo>
                  <a:pt x="4315968" y="2387600"/>
                </a:lnTo>
                <a:lnTo>
                  <a:pt x="3290443" y="0"/>
                </a:lnTo>
                <a:close/>
              </a:path>
              <a:path w="4342130" h="5715000">
                <a:moveTo>
                  <a:pt x="4341876" y="0"/>
                </a:moveTo>
                <a:lnTo>
                  <a:pt x="3769486" y="0"/>
                </a:lnTo>
                <a:lnTo>
                  <a:pt x="3811651" y="12700"/>
                </a:lnTo>
                <a:lnTo>
                  <a:pt x="3892423" y="38100"/>
                </a:lnTo>
                <a:lnTo>
                  <a:pt x="3932301" y="63500"/>
                </a:lnTo>
                <a:lnTo>
                  <a:pt x="3971544" y="76200"/>
                </a:lnTo>
                <a:lnTo>
                  <a:pt x="4009517" y="101600"/>
                </a:lnTo>
                <a:lnTo>
                  <a:pt x="4046854" y="114300"/>
                </a:lnTo>
                <a:lnTo>
                  <a:pt x="4083684" y="139700"/>
                </a:lnTo>
                <a:lnTo>
                  <a:pt x="4118736" y="165100"/>
                </a:lnTo>
                <a:lnTo>
                  <a:pt x="4153661" y="177800"/>
                </a:lnTo>
                <a:lnTo>
                  <a:pt x="4187444" y="203200"/>
                </a:lnTo>
                <a:lnTo>
                  <a:pt x="4220591" y="228600"/>
                </a:lnTo>
                <a:lnTo>
                  <a:pt x="4283329" y="279400"/>
                </a:lnTo>
                <a:lnTo>
                  <a:pt x="4312920" y="317500"/>
                </a:lnTo>
                <a:lnTo>
                  <a:pt x="4341876" y="342900"/>
                </a:lnTo>
                <a:lnTo>
                  <a:pt x="4341876" y="0"/>
                </a:lnTo>
                <a:close/>
              </a:path>
            </a:pathLst>
          </a:custGeom>
          <a:solidFill>
            <a:srgbClr val="243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3090672"/>
            <a:ext cx="3752215" cy="3767454"/>
            <a:chOff x="0" y="3090672"/>
            <a:chExt cx="3752215" cy="3767454"/>
          </a:xfrm>
        </p:grpSpPr>
        <p:sp>
          <p:nvSpPr>
            <p:cNvPr id="5" name="object 5"/>
            <p:cNvSpPr/>
            <p:nvPr/>
          </p:nvSpPr>
          <p:spPr>
            <a:xfrm>
              <a:off x="0" y="3090672"/>
              <a:ext cx="3548379" cy="3767454"/>
            </a:xfrm>
            <a:custGeom>
              <a:avLst/>
              <a:gdLst/>
              <a:ahLst/>
              <a:cxnLst/>
              <a:rect l="l" t="t" r="r" b="b"/>
              <a:pathLst>
                <a:path w="3548379" h="3767454">
                  <a:moveTo>
                    <a:pt x="474332" y="0"/>
                  </a:moveTo>
                  <a:lnTo>
                    <a:pt x="0" y="0"/>
                  </a:lnTo>
                  <a:lnTo>
                    <a:pt x="0" y="3767328"/>
                  </a:lnTo>
                  <a:lnTo>
                    <a:pt x="3547872" y="3767328"/>
                  </a:lnTo>
                  <a:lnTo>
                    <a:pt x="3540633" y="3727479"/>
                  </a:lnTo>
                  <a:lnTo>
                    <a:pt x="3521329" y="3648262"/>
                  </a:lnTo>
                  <a:lnTo>
                    <a:pt x="3509899" y="3608895"/>
                  </a:lnTo>
                  <a:lnTo>
                    <a:pt x="3497834" y="3570490"/>
                  </a:lnTo>
                  <a:lnTo>
                    <a:pt x="3483864" y="3531603"/>
                  </a:lnTo>
                  <a:lnTo>
                    <a:pt x="3468878" y="3492715"/>
                  </a:lnTo>
                  <a:lnTo>
                    <a:pt x="3452495" y="3454298"/>
                  </a:lnTo>
                  <a:lnTo>
                    <a:pt x="2413381" y="1093723"/>
                  </a:lnTo>
                  <a:lnTo>
                    <a:pt x="2384933" y="1033144"/>
                  </a:lnTo>
                  <a:lnTo>
                    <a:pt x="2353564" y="973582"/>
                  </a:lnTo>
                  <a:lnTo>
                    <a:pt x="2319147" y="915542"/>
                  </a:lnTo>
                  <a:lnTo>
                    <a:pt x="2282952" y="858901"/>
                  </a:lnTo>
                  <a:lnTo>
                    <a:pt x="2243709" y="803655"/>
                  </a:lnTo>
                  <a:lnTo>
                    <a:pt x="2202053" y="749934"/>
                  </a:lnTo>
                  <a:lnTo>
                    <a:pt x="2158111" y="697610"/>
                  </a:lnTo>
                  <a:lnTo>
                    <a:pt x="2111629" y="646683"/>
                  </a:lnTo>
                  <a:lnTo>
                    <a:pt x="2062733" y="597661"/>
                  </a:lnTo>
                  <a:lnTo>
                    <a:pt x="2011426" y="550163"/>
                  </a:lnTo>
                  <a:lnTo>
                    <a:pt x="1958339" y="504063"/>
                  </a:lnTo>
                  <a:lnTo>
                    <a:pt x="1902206" y="459993"/>
                  </a:lnTo>
                  <a:lnTo>
                    <a:pt x="1845437" y="417702"/>
                  </a:lnTo>
                  <a:lnTo>
                    <a:pt x="1786255" y="376936"/>
                  </a:lnTo>
                  <a:lnTo>
                    <a:pt x="1724787" y="337947"/>
                  </a:lnTo>
                  <a:lnTo>
                    <a:pt x="1662557" y="302005"/>
                  </a:lnTo>
                  <a:lnTo>
                    <a:pt x="1597406" y="266445"/>
                  </a:lnTo>
                  <a:lnTo>
                    <a:pt x="1530985" y="233299"/>
                  </a:lnTo>
                  <a:lnTo>
                    <a:pt x="1464056" y="202183"/>
                  </a:lnTo>
                  <a:lnTo>
                    <a:pt x="1394587" y="173354"/>
                  </a:lnTo>
                  <a:lnTo>
                    <a:pt x="1324102" y="146430"/>
                  </a:lnTo>
                  <a:lnTo>
                    <a:pt x="1252220" y="121412"/>
                  </a:lnTo>
                  <a:lnTo>
                    <a:pt x="1178598" y="99440"/>
                  </a:lnTo>
                  <a:lnTo>
                    <a:pt x="1104366" y="78739"/>
                  </a:lnTo>
                  <a:lnTo>
                    <a:pt x="1028331" y="60451"/>
                  </a:lnTo>
                  <a:lnTo>
                    <a:pt x="951687" y="44703"/>
                  </a:lnTo>
                  <a:lnTo>
                    <a:pt x="874445" y="31241"/>
                  </a:lnTo>
                  <a:lnTo>
                    <a:pt x="795997" y="19685"/>
                  </a:lnTo>
                  <a:lnTo>
                    <a:pt x="716330" y="11556"/>
                  </a:lnTo>
                  <a:lnTo>
                    <a:pt x="636676" y="4825"/>
                  </a:lnTo>
                  <a:lnTo>
                    <a:pt x="555802" y="1015"/>
                  </a:lnTo>
                  <a:lnTo>
                    <a:pt x="474332" y="0"/>
                  </a:lnTo>
                  <a:close/>
                </a:path>
              </a:pathLst>
            </a:custGeom>
            <a:solidFill>
              <a:srgbClr val="2437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49295" y="3293364"/>
              <a:ext cx="1003300" cy="2268220"/>
            </a:xfrm>
            <a:custGeom>
              <a:avLst/>
              <a:gdLst/>
              <a:ahLst/>
              <a:cxnLst/>
              <a:rect l="l" t="t" r="r" b="b"/>
              <a:pathLst>
                <a:path w="1003300" h="2268220">
                  <a:moveTo>
                    <a:pt x="35560" y="0"/>
                  </a:moveTo>
                  <a:lnTo>
                    <a:pt x="0" y="8636"/>
                  </a:lnTo>
                  <a:lnTo>
                    <a:pt x="967232" y="2267712"/>
                  </a:lnTo>
                  <a:lnTo>
                    <a:pt x="1002792" y="2259076"/>
                  </a:lnTo>
                  <a:lnTo>
                    <a:pt x="35560" y="0"/>
                  </a:lnTo>
                  <a:close/>
                </a:path>
              </a:pathLst>
            </a:custGeom>
            <a:solidFill>
              <a:srgbClr val="31B8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630167" y="958596"/>
            <a:ext cx="5401310" cy="3215640"/>
            <a:chOff x="3630167" y="958596"/>
            <a:chExt cx="5401310" cy="3215640"/>
          </a:xfrm>
        </p:grpSpPr>
        <p:sp>
          <p:nvSpPr>
            <p:cNvPr id="8" name="object 8"/>
            <p:cNvSpPr/>
            <p:nvPr/>
          </p:nvSpPr>
          <p:spPr>
            <a:xfrm>
              <a:off x="8033003" y="958596"/>
              <a:ext cx="998219" cy="2257425"/>
            </a:xfrm>
            <a:custGeom>
              <a:avLst/>
              <a:gdLst/>
              <a:ahLst/>
              <a:cxnLst/>
              <a:rect l="l" t="t" r="r" b="b"/>
              <a:pathLst>
                <a:path w="998220" h="2257425">
                  <a:moveTo>
                    <a:pt x="35560" y="0"/>
                  </a:moveTo>
                  <a:lnTo>
                    <a:pt x="0" y="8636"/>
                  </a:lnTo>
                  <a:lnTo>
                    <a:pt x="963168" y="2257043"/>
                  </a:lnTo>
                  <a:lnTo>
                    <a:pt x="998220" y="2248916"/>
                  </a:lnTo>
                  <a:lnTo>
                    <a:pt x="35560" y="0"/>
                  </a:lnTo>
                  <a:close/>
                </a:path>
              </a:pathLst>
            </a:custGeom>
            <a:solidFill>
              <a:srgbClr val="31B8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0167" y="2712719"/>
              <a:ext cx="4931664" cy="14615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5622" y="1251534"/>
            <a:ext cx="4252849" cy="55199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422270" y="2362835"/>
            <a:ext cx="7672705" cy="2210435"/>
            <a:chOff x="2422270" y="2362835"/>
            <a:chExt cx="7672705" cy="221043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2270" y="2362835"/>
              <a:ext cx="7672451" cy="5516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9430" y="2915742"/>
              <a:ext cx="1846833" cy="5519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01032" y="2909646"/>
              <a:ext cx="5412232" cy="55199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200270" y="3409061"/>
              <a:ext cx="5186680" cy="22860"/>
            </a:xfrm>
            <a:custGeom>
              <a:avLst/>
              <a:gdLst/>
              <a:ahLst/>
              <a:cxnLst/>
              <a:rect l="l" t="t" r="r" b="b"/>
              <a:pathLst>
                <a:path w="5186680" h="22860">
                  <a:moveTo>
                    <a:pt x="5186172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5186172" y="22860"/>
                  </a:lnTo>
                  <a:lnTo>
                    <a:pt x="51861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87839" y="2915742"/>
              <a:ext cx="528066" cy="5519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57778" y="3467988"/>
              <a:ext cx="6403086" cy="5516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21886" y="4020896"/>
              <a:ext cx="4566030" cy="5519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649200" cy="73152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DB7AC3A-59BE-4ACD-B7B2-DA0F9A1B5071}"/>
              </a:ext>
            </a:extLst>
          </p:cNvPr>
          <p:cNvSpPr txBox="1"/>
          <p:nvPr/>
        </p:nvSpPr>
        <p:spPr>
          <a:xfrm>
            <a:off x="8615835" y="2208254"/>
            <a:ext cx="37798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Observa que os projetos estão atrasados e/ou acumulados;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Vê uma pressão para realizar as entregas no trabalho;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Dificuldade em conciliar a vida profissional com seu bem estar;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Não tem tempo de ir ao médico pois não consegue manter uma rotina com tantos projetos.</a:t>
            </a:r>
          </a:p>
          <a:p>
            <a:pPr algn="ctr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C02A20B-043D-4D7E-A39F-849BC9734D06}"/>
              </a:ext>
            </a:extLst>
          </p:cNvPr>
          <p:cNvSpPr txBox="1"/>
          <p:nvPr/>
        </p:nvSpPr>
        <p:spPr>
          <a:xfrm>
            <a:off x="3619923" y="844891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Frustrado por não conseguir equilibrar todos os pilares da vida;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Sonha em ter uma vida saudável e equilibrada.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71403B0-9B28-429F-8404-7DC680097315}"/>
              </a:ext>
            </a:extLst>
          </p:cNvPr>
          <p:cNvSpPr txBox="1"/>
          <p:nvPr/>
        </p:nvSpPr>
        <p:spPr>
          <a:xfrm>
            <a:off x="3655092" y="4324183"/>
            <a:ext cx="6459671" cy="1682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Reclama que não tem tempo para organizar sua vida saudável;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Por morar no centro de SP perde muitas horas no trânsito, assim não consegue parar para preparar suas refeições;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Passa muito tempo sentado, tendo muitas dores na coluna;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Passa muito tempo no computador, o que dificulta equilibrar seu trabalho com a sua saúde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EEA59D-2703-4203-9A1E-B83B2BD80651}"/>
              </a:ext>
            </a:extLst>
          </p:cNvPr>
          <p:cNvSpPr txBox="1"/>
          <p:nvPr/>
        </p:nvSpPr>
        <p:spPr>
          <a:xfrm>
            <a:off x="669798" y="2331383"/>
            <a:ext cx="327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É influenciado a comer coisas fáceis na rua com os colegas;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Ouve que precisa estar sempre atualizado;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Ouve que no ambiente de trabalho há muita pressão e stress.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FD4AFB8-1364-40B0-B3AD-7F81359D2B61}"/>
              </a:ext>
            </a:extLst>
          </p:cNvPr>
          <p:cNvSpPr txBox="1"/>
          <p:nvPr/>
        </p:nvSpPr>
        <p:spPr>
          <a:xfrm>
            <a:off x="669798" y="5978311"/>
            <a:ext cx="6858000" cy="739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Passa muito tempo com os afazeres;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Possui uma alimentação desregulada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051B410-6D74-484E-AC6C-DDA971258150}"/>
              </a:ext>
            </a:extLst>
          </p:cNvPr>
          <p:cNvSpPr txBox="1"/>
          <p:nvPr/>
        </p:nvSpPr>
        <p:spPr>
          <a:xfrm>
            <a:off x="6575298" y="5903843"/>
            <a:ext cx="5820382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Necessita de novos hábitos alimentares;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Necessita praticar atividades físicas;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C197913-A17E-49E3-9873-E057137BDB56}"/>
              </a:ext>
            </a:extLst>
          </p:cNvPr>
          <p:cNvSpPr txBox="1"/>
          <p:nvPr/>
        </p:nvSpPr>
        <p:spPr>
          <a:xfrm>
            <a:off x="1676400" y="7454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Igor Dias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7F2434-CAC6-4D61-B804-7C9587D828AA}"/>
              </a:ext>
            </a:extLst>
          </p:cNvPr>
          <p:cNvSpPr txBox="1"/>
          <p:nvPr/>
        </p:nvSpPr>
        <p:spPr>
          <a:xfrm>
            <a:off x="4636702" y="7454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23 anos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67051" y="1809623"/>
            <a:ext cx="7354570" cy="2210435"/>
            <a:chOff x="2567051" y="1809623"/>
            <a:chExt cx="7354570" cy="22104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1935" y="1809623"/>
              <a:ext cx="6936486" cy="5516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7051" y="2356739"/>
              <a:ext cx="3981450" cy="5516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99580" y="2362835"/>
              <a:ext cx="3621786" cy="5516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22727" y="2914218"/>
              <a:ext cx="1360677" cy="5519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6583" y="2914218"/>
              <a:ext cx="415137" cy="5519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64101" y="2914218"/>
              <a:ext cx="1962912" cy="5519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89853" y="2914218"/>
              <a:ext cx="3292475" cy="5519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94680" y="3467989"/>
              <a:ext cx="2003552" cy="5516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143" y="1605269"/>
            <a:ext cx="3331464" cy="42035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29994" y="521416"/>
            <a:ext cx="2612390" cy="2749550"/>
            <a:chOff x="1720595" y="1208532"/>
            <a:chExt cx="2612390" cy="27495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0595" y="1208532"/>
              <a:ext cx="2612135" cy="27492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44369" y="1979688"/>
              <a:ext cx="1115060" cy="683260"/>
            </a:xfrm>
            <a:custGeom>
              <a:avLst/>
              <a:gdLst/>
              <a:ahLst/>
              <a:cxnLst/>
              <a:rect l="l" t="t" r="r" b="b"/>
              <a:pathLst>
                <a:path w="1115060" h="683260">
                  <a:moveTo>
                    <a:pt x="198882" y="147370"/>
                  </a:moveTo>
                  <a:lnTo>
                    <a:pt x="195808" y="101104"/>
                  </a:lnTo>
                  <a:lnTo>
                    <a:pt x="188518" y="62674"/>
                  </a:lnTo>
                  <a:lnTo>
                    <a:pt x="168935" y="23710"/>
                  </a:lnTo>
                  <a:lnTo>
                    <a:pt x="165074" y="20116"/>
                  </a:lnTo>
                  <a:lnTo>
                    <a:pt x="165074" y="152819"/>
                  </a:lnTo>
                  <a:lnTo>
                    <a:pt x="163906" y="175056"/>
                  </a:lnTo>
                  <a:lnTo>
                    <a:pt x="146964" y="217855"/>
                  </a:lnTo>
                  <a:lnTo>
                    <a:pt x="105664" y="232778"/>
                  </a:lnTo>
                  <a:lnTo>
                    <a:pt x="47498" y="235953"/>
                  </a:lnTo>
                  <a:lnTo>
                    <a:pt x="34036" y="33134"/>
                  </a:lnTo>
                  <a:lnTo>
                    <a:pt x="61087" y="30721"/>
                  </a:lnTo>
                  <a:lnTo>
                    <a:pt x="92075" y="28435"/>
                  </a:lnTo>
                  <a:lnTo>
                    <a:pt x="108927" y="28435"/>
                  </a:lnTo>
                  <a:lnTo>
                    <a:pt x="144399" y="47358"/>
                  </a:lnTo>
                  <a:lnTo>
                    <a:pt x="161569" y="100190"/>
                  </a:lnTo>
                  <a:lnTo>
                    <a:pt x="165074" y="152819"/>
                  </a:lnTo>
                  <a:lnTo>
                    <a:pt x="165074" y="20116"/>
                  </a:lnTo>
                  <a:lnTo>
                    <a:pt x="123063" y="1181"/>
                  </a:lnTo>
                  <a:lnTo>
                    <a:pt x="107480" y="0"/>
                  </a:lnTo>
                  <a:lnTo>
                    <a:pt x="90170" y="495"/>
                  </a:lnTo>
                  <a:lnTo>
                    <a:pt x="65036" y="2501"/>
                  </a:lnTo>
                  <a:lnTo>
                    <a:pt x="41910" y="4686"/>
                  </a:lnTo>
                  <a:lnTo>
                    <a:pt x="30924" y="5956"/>
                  </a:lnTo>
                  <a:lnTo>
                    <a:pt x="0" y="9893"/>
                  </a:lnTo>
                  <a:lnTo>
                    <a:pt x="16891" y="263766"/>
                  </a:lnTo>
                  <a:lnTo>
                    <a:pt x="70446" y="262928"/>
                  </a:lnTo>
                  <a:lnTo>
                    <a:pt x="124726" y="259321"/>
                  </a:lnTo>
                  <a:lnTo>
                    <a:pt x="164846" y="245224"/>
                  </a:lnTo>
                  <a:lnTo>
                    <a:pt x="175679" y="235953"/>
                  </a:lnTo>
                  <a:lnTo>
                    <a:pt x="182473" y="227672"/>
                  </a:lnTo>
                  <a:lnTo>
                    <a:pt x="188823" y="215976"/>
                  </a:lnTo>
                  <a:lnTo>
                    <a:pt x="193548" y="202298"/>
                  </a:lnTo>
                  <a:lnTo>
                    <a:pt x="196735" y="186423"/>
                  </a:lnTo>
                  <a:lnTo>
                    <a:pt x="198513" y="168109"/>
                  </a:lnTo>
                  <a:lnTo>
                    <a:pt x="198882" y="147370"/>
                  </a:lnTo>
                  <a:close/>
                </a:path>
                <a:path w="1115060" h="683260">
                  <a:moveTo>
                    <a:pt x="413042" y="171462"/>
                  </a:moveTo>
                  <a:lnTo>
                    <a:pt x="409917" y="124142"/>
                  </a:lnTo>
                  <a:lnTo>
                    <a:pt x="395566" y="85255"/>
                  </a:lnTo>
                  <a:lnTo>
                    <a:pt x="388620" y="76187"/>
                  </a:lnTo>
                  <a:lnTo>
                    <a:pt x="380746" y="70396"/>
                  </a:lnTo>
                  <a:lnTo>
                    <a:pt x="380746" y="167665"/>
                  </a:lnTo>
                  <a:lnTo>
                    <a:pt x="379666" y="182638"/>
                  </a:lnTo>
                  <a:lnTo>
                    <a:pt x="357022" y="216154"/>
                  </a:lnTo>
                  <a:lnTo>
                    <a:pt x="319354" y="221234"/>
                  </a:lnTo>
                  <a:lnTo>
                    <a:pt x="307987" y="219379"/>
                  </a:lnTo>
                  <a:lnTo>
                    <a:pt x="281343" y="189166"/>
                  </a:lnTo>
                  <a:lnTo>
                    <a:pt x="275983" y="138874"/>
                  </a:lnTo>
                  <a:lnTo>
                    <a:pt x="277025" y="123875"/>
                  </a:lnTo>
                  <a:lnTo>
                    <a:pt x="299402" y="90398"/>
                  </a:lnTo>
                  <a:lnTo>
                    <a:pt x="337096" y="85255"/>
                  </a:lnTo>
                  <a:lnTo>
                    <a:pt x="348488" y="87109"/>
                  </a:lnTo>
                  <a:lnTo>
                    <a:pt x="375348" y="117360"/>
                  </a:lnTo>
                  <a:lnTo>
                    <a:pt x="380746" y="167665"/>
                  </a:lnTo>
                  <a:lnTo>
                    <a:pt x="380746" y="70396"/>
                  </a:lnTo>
                  <a:lnTo>
                    <a:pt x="376593" y="67335"/>
                  </a:lnTo>
                  <a:lnTo>
                    <a:pt x="361467" y="61518"/>
                  </a:lnTo>
                  <a:lnTo>
                    <a:pt x="343255" y="58762"/>
                  </a:lnTo>
                  <a:lnTo>
                    <a:pt x="321945" y="59042"/>
                  </a:lnTo>
                  <a:lnTo>
                    <a:pt x="283159" y="66751"/>
                  </a:lnTo>
                  <a:lnTo>
                    <a:pt x="250494" y="98171"/>
                  </a:lnTo>
                  <a:lnTo>
                    <a:pt x="243357" y="135178"/>
                  </a:lnTo>
                  <a:lnTo>
                    <a:pt x="243967" y="158864"/>
                  </a:lnTo>
                  <a:lnTo>
                    <a:pt x="251371" y="202298"/>
                  </a:lnTo>
                  <a:lnTo>
                    <a:pt x="279920" y="239268"/>
                  </a:lnTo>
                  <a:lnTo>
                    <a:pt x="313220" y="247700"/>
                  </a:lnTo>
                  <a:lnTo>
                    <a:pt x="334518" y="247383"/>
                  </a:lnTo>
                  <a:lnTo>
                    <a:pt x="373354" y="239763"/>
                  </a:lnTo>
                  <a:lnTo>
                    <a:pt x="398741" y="221234"/>
                  </a:lnTo>
                  <a:lnTo>
                    <a:pt x="405993" y="208521"/>
                  </a:lnTo>
                  <a:lnTo>
                    <a:pt x="410870" y="191731"/>
                  </a:lnTo>
                  <a:lnTo>
                    <a:pt x="413042" y="171462"/>
                  </a:lnTo>
                  <a:close/>
                </a:path>
                <a:path w="1115060" h="683260">
                  <a:moveTo>
                    <a:pt x="511302" y="668261"/>
                  </a:moveTo>
                  <a:lnTo>
                    <a:pt x="508647" y="656602"/>
                  </a:lnTo>
                  <a:lnTo>
                    <a:pt x="506603" y="647560"/>
                  </a:lnTo>
                  <a:lnTo>
                    <a:pt x="499402" y="648970"/>
                  </a:lnTo>
                  <a:lnTo>
                    <a:pt x="459892" y="654761"/>
                  </a:lnTo>
                  <a:lnTo>
                    <a:pt x="431863" y="656602"/>
                  </a:lnTo>
                  <a:lnTo>
                    <a:pt x="420649" y="655535"/>
                  </a:lnTo>
                  <a:lnTo>
                    <a:pt x="387578" y="621842"/>
                  </a:lnTo>
                  <a:lnTo>
                    <a:pt x="384937" y="607555"/>
                  </a:lnTo>
                  <a:lnTo>
                    <a:pt x="468122" y="601967"/>
                  </a:lnTo>
                  <a:lnTo>
                    <a:pt x="478447" y="600430"/>
                  </a:lnTo>
                  <a:lnTo>
                    <a:pt x="506514" y="570001"/>
                  </a:lnTo>
                  <a:lnTo>
                    <a:pt x="507669" y="559828"/>
                  </a:lnTo>
                  <a:lnTo>
                    <a:pt x="507365" y="548373"/>
                  </a:lnTo>
                  <a:lnTo>
                    <a:pt x="486283" y="505828"/>
                  </a:lnTo>
                  <a:lnTo>
                    <a:pt x="476758" y="500926"/>
                  </a:lnTo>
                  <a:lnTo>
                    <a:pt x="476758" y="557390"/>
                  </a:lnTo>
                  <a:lnTo>
                    <a:pt x="475996" y="563486"/>
                  </a:lnTo>
                  <a:lnTo>
                    <a:pt x="471424" y="574408"/>
                  </a:lnTo>
                  <a:lnTo>
                    <a:pt x="466344" y="577456"/>
                  </a:lnTo>
                  <a:lnTo>
                    <a:pt x="458343" y="578345"/>
                  </a:lnTo>
                  <a:lnTo>
                    <a:pt x="382524" y="583298"/>
                  </a:lnTo>
                  <a:lnTo>
                    <a:pt x="382422" y="567855"/>
                  </a:lnTo>
                  <a:lnTo>
                    <a:pt x="397941" y="530237"/>
                  </a:lnTo>
                  <a:lnTo>
                    <a:pt x="440905" y="521119"/>
                  </a:lnTo>
                  <a:lnTo>
                    <a:pt x="450342" y="521855"/>
                  </a:lnTo>
                  <a:lnTo>
                    <a:pt x="476123" y="550532"/>
                  </a:lnTo>
                  <a:lnTo>
                    <a:pt x="476758" y="557390"/>
                  </a:lnTo>
                  <a:lnTo>
                    <a:pt x="476758" y="500926"/>
                  </a:lnTo>
                  <a:lnTo>
                    <a:pt x="475272" y="500151"/>
                  </a:lnTo>
                  <a:lnTo>
                    <a:pt x="461670" y="496430"/>
                  </a:lnTo>
                  <a:lnTo>
                    <a:pt x="445452" y="494728"/>
                  </a:lnTo>
                  <a:lnTo>
                    <a:pt x="426593" y="495033"/>
                  </a:lnTo>
                  <a:lnTo>
                    <a:pt x="375831" y="509651"/>
                  </a:lnTo>
                  <a:lnTo>
                    <a:pt x="352234" y="549376"/>
                  </a:lnTo>
                  <a:lnTo>
                    <a:pt x="349935" y="569823"/>
                  </a:lnTo>
                  <a:lnTo>
                    <a:pt x="350393" y="593966"/>
                  </a:lnTo>
                  <a:lnTo>
                    <a:pt x="358025" y="637463"/>
                  </a:lnTo>
                  <a:lnTo>
                    <a:pt x="387261" y="674585"/>
                  </a:lnTo>
                  <a:lnTo>
                    <a:pt x="421030" y="683158"/>
                  </a:lnTo>
                  <a:lnTo>
                    <a:pt x="442468" y="682866"/>
                  </a:lnTo>
                  <a:lnTo>
                    <a:pt x="487883" y="676071"/>
                  </a:lnTo>
                  <a:lnTo>
                    <a:pt x="504317" y="671169"/>
                  </a:lnTo>
                  <a:lnTo>
                    <a:pt x="511302" y="668261"/>
                  </a:lnTo>
                  <a:close/>
                </a:path>
                <a:path w="1115060" h="683260">
                  <a:moveTo>
                    <a:pt x="639699" y="663816"/>
                  </a:moveTo>
                  <a:lnTo>
                    <a:pt x="634733" y="641845"/>
                  </a:lnTo>
                  <a:lnTo>
                    <a:pt x="634365" y="640194"/>
                  </a:lnTo>
                  <a:lnTo>
                    <a:pt x="609219" y="641845"/>
                  </a:lnTo>
                  <a:lnTo>
                    <a:pt x="590931" y="618985"/>
                  </a:lnTo>
                  <a:lnTo>
                    <a:pt x="577342" y="410705"/>
                  </a:lnTo>
                  <a:lnTo>
                    <a:pt x="546100" y="412737"/>
                  </a:lnTo>
                  <a:lnTo>
                    <a:pt x="560451" y="628129"/>
                  </a:lnTo>
                  <a:lnTo>
                    <a:pt x="561987" y="638479"/>
                  </a:lnTo>
                  <a:lnTo>
                    <a:pt x="589038" y="668985"/>
                  </a:lnTo>
                  <a:lnTo>
                    <a:pt x="607314" y="670801"/>
                  </a:lnTo>
                  <a:lnTo>
                    <a:pt x="612013" y="670420"/>
                  </a:lnTo>
                  <a:lnTo>
                    <a:pt x="617728" y="669658"/>
                  </a:lnTo>
                  <a:lnTo>
                    <a:pt x="624205" y="668515"/>
                  </a:lnTo>
                  <a:lnTo>
                    <a:pt x="630809" y="667245"/>
                  </a:lnTo>
                  <a:lnTo>
                    <a:pt x="635889" y="665721"/>
                  </a:lnTo>
                  <a:lnTo>
                    <a:pt x="639699" y="663816"/>
                  </a:lnTo>
                  <a:close/>
                </a:path>
                <a:path w="1115060" h="683260">
                  <a:moveTo>
                    <a:pt x="706755" y="292214"/>
                  </a:moveTo>
                  <a:lnTo>
                    <a:pt x="700354" y="195821"/>
                  </a:lnTo>
                  <a:lnTo>
                    <a:pt x="691718" y="65646"/>
                  </a:lnTo>
                  <a:lnTo>
                    <a:pt x="690499" y="47104"/>
                  </a:lnTo>
                  <a:lnTo>
                    <a:pt x="680758" y="44843"/>
                  </a:lnTo>
                  <a:lnTo>
                    <a:pt x="670585" y="43002"/>
                  </a:lnTo>
                  <a:lnTo>
                    <a:pt x="667512" y="42583"/>
                  </a:lnTo>
                  <a:lnTo>
                    <a:pt x="667512" y="173596"/>
                  </a:lnTo>
                  <a:lnTo>
                    <a:pt x="660031" y="179387"/>
                  </a:lnTo>
                  <a:lnTo>
                    <a:pt x="625500" y="198742"/>
                  </a:lnTo>
                  <a:lnTo>
                    <a:pt x="610489" y="201409"/>
                  </a:lnTo>
                  <a:lnTo>
                    <a:pt x="599859" y="201155"/>
                  </a:lnTo>
                  <a:lnTo>
                    <a:pt x="570242" y="168325"/>
                  </a:lnTo>
                  <a:lnTo>
                    <a:pt x="565848" y="121348"/>
                  </a:lnTo>
                  <a:lnTo>
                    <a:pt x="566813" y="105791"/>
                  </a:lnTo>
                  <a:lnTo>
                    <a:pt x="587883" y="71539"/>
                  </a:lnTo>
                  <a:lnTo>
                    <a:pt x="625348" y="65646"/>
                  </a:lnTo>
                  <a:lnTo>
                    <a:pt x="634111" y="66027"/>
                  </a:lnTo>
                  <a:lnTo>
                    <a:pt x="667512" y="173596"/>
                  </a:lnTo>
                  <a:lnTo>
                    <a:pt x="667512" y="42583"/>
                  </a:lnTo>
                  <a:lnTo>
                    <a:pt x="659993" y="41554"/>
                  </a:lnTo>
                  <a:lnTo>
                    <a:pt x="648970" y="40500"/>
                  </a:lnTo>
                  <a:lnTo>
                    <a:pt x="638009" y="39839"/>
                  </a:lnTo>
                  <a:lnTo>
                    <a:pt x="627646" y="39535"/>
                  </a:lnTo>
                  <a:lnTo>
                    <a:pt x="617867" y="39598"/>
                  </a:lnTo>
                  <a:lnTo>
                    <a:pt x="570115" y="48564"/>
                  </a:lnTo>
                  <a:lnTo>
                    <a:pt x="539711" y="82042"/>
                  </a:lnTo>
                  <a:lnTo>
                    <a:pt x="533666" y="117944"/>
                  </a:lnTo>
                  <a:lnTo>
                    <a:pt x="534416" y="139941"/>
                  </a:lnTo>
                  <a:lnTo>
                    <a:pt x="540981" y="181825"/>
                  </a:lnTo>
                  <a:lnTo>
                    <a:pt x="563486" y="219532"/>
                  </a:lnTo>
                  <a:lnTo>
                    <a:pt x="602107" y="229603"/>
                  </a:lnTo>
                  <a:lnTo>
                    <a:pt x="611619" y="228473"/>
                  </a:lnTo>
                  <a:lnTo>
                    <a:pt x="647357" y="214617"/>
                  </a:lnTo>
                  <a:lnTo>
                    <a:pt x="665289" y="201409"/>
                  </a:lnTo>
                  <a:lnTo>
                    <a:pt x="671576" y="195821"/>
                  </a:lnTo>
                  <a:lnTo>
                    <a:pt x="670839" y="201409"/>
                  </a:lnTo>
                  <a:lnTo>
                    <a:pt x="670737" y="202806"/>
                  </a:lnTo>
                  <a:lnTo>
                    <a:pt x="670433" y="207632"/>
                  </a:lnTo>
                  <a:lnTo>
                    <a:pt x="670509" y="223380"/>
                  </a:lnTo>
                  <a:lnTo>
                    <a:pt x="670585" y="226390"/>
                  </a:lnTo>
                  <a:lnTo>
                    <a:pt x="675513" y="294246"/>
                  </a:lnTo>
                  <a:lnTo>
                    <a:pt x="706755" y="292214"/>
                  </a:lnTo>
                  <a:close/>
                </a:path>
                <a:path w="1115060" h="683260">
                  <a:moveTo>
                    <a:pt x="818515" y="653402"/>
                  </a:moveTo>
                  <a:lnTo>
                    <a:pt x="816622" y="625462"/>
                  </a:lnTo>
                  <a:lnTo>
                    <a:pt x="812812" y="568820"/>
                  </a:lnTo>
                  <a:lnTo>
                    <a:pt x="810006" y="527164"/>
                  </a:lnTo>
                  <a:lnTo>
                    <a:pt x="808024" y="512406"/>
                  </a:lnTo>
                  <a:lnTo>
                    <a:pt x="804329" y="500519"/>
                  </a:lnTo>
                  <a:lnTo>
                    <a:pt x="804227" y="500151"/>
                  </a:lnTo>
                  <a:lnTo>
                    <a:pt x="798601" y="490410"/>
                  </a:lnTo>
                  <a:lnTo>
                    <a:pt x="791210" y="483222"/>
                  </a:lnTo>
                  <a:lnTo>
                    <a:pt x="783463" y="478942"/>
                  </a:lnTo>
                  <a:lnTo>
                    <a:pt x="783463" y="605142"/>
                  </a:lnTo>
                  <a:lnTo>
                    <a:pt x="775741" y="612127"/>
                  </a:lnTo>
                  <a:lnTo>
                    <a:pt x="735342" y="633818"/>
                  </a:lnTo>
                  <a:lnTo>
                    <a:pt x="711200" y="636892"/>
                  </a:lnTo>
                  <a:lnTo>
                    <a:pt x="703961" y="635241"/>
                  </a:lnTo>
                  <a:lnTo>
                    <a:pt x="699033" y="631228"/>
                  </a:lnTo>
                  <a:lnTo>
                    <a:pt x="694309" y="627240"/>
                  </a:lnTo>
                  <a:lnTo>
                    <a:pt x="691642" y="620636"/>
                  </a:lnTo>
                  <a:lnTo>
                    <a:pt x="691134" y="611238"/>
                  </a:lnTo>
                  <a:lnTo>
                    <a:pt x="690372" y="599935"/>
                  </a:lnTo>
                  <a:lnTo>
                    <a:pt x="689737" y="592315"/>
                  </a:lnTo>
                  <a:lnTo>
                    <a:pt x="691007" y="586346"/>
                  </a:lnTo>
                  <a:lnTo>
                    <a:pt x="694309" y="581901"/>
                  </a:lnTo>
                  <a:lnTo>
                    <a:pt x="697484" y="577456"/>
                  </a:lnTo>
                  <a:lnTo>
                    <a:pt x="703453" y="574662"/>
                  </a:lnTo>
                  <a:lnTo>
                    <a:pt x="711962" y="573773"/>
                  </a:lnTo>
                  <a:lnTo>
                    <a:pt x="781050" y="568820"/>
                  </a:lnTo>
                  <a:lnTo>
                    <a:pt x="783463" y="605142"/>
                  </a:lnTo>
                  <a:lnTo>
                    <a:pt x="783463" y="478942"/>
                  </a:lnTo>
                  <a:lnTo>
                    <a:pt x="782154" y="478205"/>
                  </a:lnTo>
                  <a:lnTo>
                    <a:pt x="771410" y="474954"/>
                  </a:lnTo>
                  <a:lnTo>
                    <a:pt x="758964" y="473494"/>
                  </a:lnTo>
                  <a:lnTo>
                    <a:pt x="744855" y="473824"/>
                  </a:lnTo>
                  <a:lnTo>
                    <a:pt x="700913" y="479285"/>
                  </a:lnTo>
                  <a:lnTo>
                    <a:pt x="658876" y="487667"/>
                  </a:lnTo>
                  <a:lnTo>
                    <a:pt x="663321" y="510654"/>
                  </a:lnTo>
                  <a:lnTo>
                    <a:pt x="684060" y="507428"/>
                  </a:lnTo>
                  <a:lnTo>
                    <a:pt x="714692" y="503250"/>
                  </a:lnTo>
                  <a:lnTo>
                    <a:pt x="723874" y="502183"/>
                  </a:lnTo>
                  <a:lnTo>
                    <a:pt x="732269" y="501345"/>
                  </a:lnTo>
                  <a:lnTo>
                    <a:pt x="739902" y="500748"/>
                  </a:lnTo>
                  <a:lnTo>
                    <a:pt x="749592" y="500519"/>
                  </a:lnTo>
                  <a:lnTo>
                    <a:pt x="757707" y="501319"/>
                  </a:lnTo>
                  <a:lnTo>
                    <a:pt x="778510" y="529323"/>
                  </a:lnTo>
                  <a:lnTo>
                    <a:pt x="779526" y="545198"/>
                  </a:lnTo>
                  <a:lnTo>
                    <a:pt x="704723" y="550151"/>
                  </a:lnTo>
                  <a:lnTo>
                    <a:pt x="669036" y="564121"/>
                  </a:lnTo>
                  <a:lnTo>
                    <a:pt x="658114" y="597649"/>
                  </a:lnTo>
                  <a:lnTo>
                    <a:pt x="659384" y="617080"/>
                  </a:lnTo>
                  <a:lnTo>
                    <a:pt x="676656" y="653148"/>
                  </a:lnTo>
                  <a:lnTo>
                    <a:pt x="716407" y="663435"/>
                  </a:lnTo>
                  <a:lnTo>
                    <a:pt x="728472" y="661708"/>
                  </a:lnTo>
                  <a:lnTo>
                    <a:pt x="768527" y="643483"/>
                  </a:lnTo>
                  <a:lnTo>
                    <a:pt x="776846" y="636892"/>
                  </a:lnTo>
                  <a:lnTo>
                    <a:pt x="782675" y="631532"/>
                  </a:lnTo>
                  <a:lnTo>
                    <a:pt x="788162" y="625462"/>
                  </a:lnTo>
                  <a:lnTo>
                    <a:pt x="793877" y="655053"/>
                  </a:lnTo>
                  <a:lnTo>
                    <a:pt x="818515" y="653402"/>
                  </a:lnTo>
                  <a:close/>
                </a:path>
                <a:path w="1115060" h="683260">
                  <a:moveTo>
                    <a:pt x="910971" y="204330"/>
                  </a:moveTo>
                  <a:lnTo>
                    <a:pt x="909345" y="179946"/>
                  </a:lnTo>
                  <a:lnTo>
                    <a:pt x="899033" y="25133"/>
                  </a:lnTo>
                  <a:lnTo>
                    <a:pt x="867791" y="27165"/>
                  </a:lnTo>
                  <a:lnTo>
                    <a:pt x="876554" y="158229"/>
                  </a:lnTo>
                  <a:lnTo>
                    <a:pt x="843915" y="179692"/>
                  </a:lnTo>
                  <a:lnTo>
                    <a:pt x="805434" y="188963"/>
                  </a:lnTo>
                  <a:lnTo>
                    <a:pt x="797941" y="187058"/>
                  </a:lnTo>
                  <a:lnTo>
                    <a:pt x="785241" y="159118"/>
                  </a:lnTo>
                  <a:lnTo>
                    <a:pt x="776859" y="33261"/>
                  </a:lnTo>
                  <a:lnTo>
                    <a:pt x="745617" y="35293"/>
                  </a:lnTo>
                  <a:lnTo>
                    <a:pt x="754634" y="170040"/>
                  </a:lnTo>
                  <a:lnTo>
                    <a:pt x="756119" y="181381"/>
                  </a:lnTo>
                  <a:lnTo>
                    <a:pt x="785266" y="214287"/>
                  </a:lnTo>
                  <a:lnTo>
                    <a:pt x="806704" y="216014"/>
                  </a:lnTo>
                  <a:lnTo>
                    <a:pt x="816267" y="214871"/>
                  </a:lnTo>
                  <a:lnTo>
                    <a:pt x="853757" y="200583"/>
                  </a:lnTo>
                  <a:lnTo>
                    <a:pt x="870877" y="188963"/>
                  </a:lnTo>
                  <a:lnTo>
                    <a:pt x="872528" y="187769"/>
                  </a:lnTo>
                  <a:lnTo>
                    <a:pt x="882015" y="179946"/>
                  </a:lnTo>
                  <a:lnTo>
                    <a:pt x="885952" y="205981"/>
                  </a:lnTo>
                  <a:lnTo>
                    <a:pt x="910971" y="204330"/>
                  </a:lnTo>
                  <a:close/>
                </a:path>
                <a:path w="1115060" h="683260">
                  <a:moveTo>
                    <a:pt x="1114552" y="185153"/>
                  </a:moveTo>
                  <a:lnTo>
                    <a:pt x="1111897" y="173494"/>
                  </a:lnTo>
                  <a:lnTo>
                    <a:pt x="1109853" y="164452"/>
                  </a:lnTo>
                  <a:lnTo>
                    <a:pt x="1102652" y="165862"/>
                  </a:lnTo>
                  <a:lnTo>
                    <a:pt x="1063142" y="171653"/>
                  </a:lnTo>
                  <a:lnTo>
                    <a:pt x="1035113" y="173494"/>
                  </a:lnTo>
                  <a:lnTo>
                    <a:pt x="1023899" y="172427"/>
                  </a:lnTo>
                  <a:lnTo>
                    <a:pt x="990828" y="138734"/>
                  </a:lnTo>
                  <a:lnTo>
                    <a:pt x="988187" y="124447"/>
                  </a:lnTo>
                  <a:lnTo>
                    <a:pt x="1071372" y="118986"/>
                  </a:lnTo>
                  <a:lnTo>
                    <a:pt x="1081697" y="117373"/>
                  </a:lnTo>
                  <a:lnTo>
                    <a:pt x="1090434" y="114223"/>
                  </a:lnTo>
                  <a:lnTo>
                    <a:pt x="1097559" y="109562"/>
                  </a:lnTo>
                  <a:lnTo>
                    <a:pt x="1103122" y="103365"/>
                  </a:lnTo>
                  <a:lnTo>
                    <a:pt x="1104734" y="100317"/>
                  </a:lnTo>
                  <a:lnTo>
                    <a:pt x="1107160" y="95783"/>
                  </a:lnTo>
                  <a:lnTo>
                    <a:pt x="1109764" y="86906"/>
                  </a:lnTo>
                  <a:lnTo>
                    <a:pt x="1110919" y="76784"/>
                  </a:lnTo>
                  <a:lnTo>
                    <a:pt x="1110615" y="65392"/>
                  </a:lnTo>
                  <a:lnTo>
                    <a:pt x="1089533" y="22847"/>
                  </a:lnTo>
                  <a:lnTo>
                    <a:pt x="1080008" y="17881"/>
                  </a:lnTo>
                  <a:lnTo>
                    <a:pt x="1080008" y="74282"/>
                  </a:lnTo>
                  <a:lnTo>
                    <a:pt x="1079246" y="80505"/>
                  </a:lnTo>
                  <a:lnTo>
                    <a:pt x="1076502" y="86906"/>
                  </a:lnTo>
                  <a:lnTo>
                    <a:pt x="1074674" y="91300"/>
                  </a:lnTo>
                  <a:lnTo>
                    <a:pt x="1069594" y="94475"/>
                  </a:lnTo>
                  <a:lnTo>
                    <a:pt x="1061593" y="95237"/>
                  </a:lnTo>
                  <a:lnTo>
                    <a:pt x="985774" y="100317"/>
                  </a:lnTo>
                  <a:lnTo>
                    <a:pt x="985672" y="84823"/>
                  </a:lnTo>
                  <a:lnTo>
                    <a:pt x="1001191" y="47129"/>
                  </a:lnTo>
                  <a:lnTo>
                    <a:pt x="1044155" y="38023"/>
                  </a:lnTo>
                  <a:lnTo>
                    <a:pt x="1053592" y="38760"/>
                  </a:lnTo>
                  <a:lnTo>
                    <a:pt x="1079373" y="67424"/>
                  </a:lnTo>
                  <a:lnTo>
                    <a:pt x="1080008" y="74282"/>
                  </a:lnTo>
                  <a:lnTo>
                    <a:pt x="1080008" y="17881"/>
                  </a:lnTo>
                  <a:lnTo>
                    <a:pt x="1078522" y="17094"/>
                  </a:lnTo>
                  <a:lnTo>
                    <a:pt x="1064920" y="13347"/>
                  </a:lnTo>
                  <a:lnTo>
                    <a:pt x="1048702" y="11620"/>
                  </a:lnTo>
                  <a:lnTo>
                    <a:pt x="1029843" y="11925"/>
                  </a:lnTo>
                  <a:lnTo>
                    <a:pt x="979081" y="26593"/>
                  </a:lnTo>
                  <a:lnTo>
                    <a:pt x="955484" y="66332"/>
                  </a:lnTo>
                  <a:lnTo>
                    <a:pt x="953274" y="91300"/>
                  </a:lnTo>
                  <a:lnTo>
                    <a:pt x="953643" y="110858"/>
                  </a:lnTo>
                  <a:lnTo>
                    <a:pt x="961275" y="154419"/>
                  </a:lnTo>
                  <a:lnTo>
                    <a:pt x="990511" y="191528"/>
                  </a:lnTo>
                  <a:lnTo>
                    <a:pt x="1024280" y="200050"/>
                  </a:lnTo>
                  <a:lnTo>
                    <a:pt x="1045718" y="199758"/>
                  </a:lnTo>
                  <a:lnTo>
                    <a:pt x="1091133" y="193014"/>
                  </a:lnTo>
                  <a:lnTo>
                    <a:pt x="1107567" y="188061"/>
                  </a:lnTo>
                  <a:lnTo>
                    <a:pt x="1114552" y="1851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6098" y="2781901"/>
              <a:ext cx="1485264" cy="356268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6354697" y="139299"/>
            <a:ext cx="2612390" cy="2749550"/>
            <a:chOff x="4463796" y="201168"/>
            <a:chExt cx="2612390" cy="274955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3796" y="201168"/>
              <a:ext cx="2612136" cy="27492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75847" y="973962"/>
              <a:ext cx="1181099" cy="29451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504434" y="1370028"/>
              <a:ext cx="560705" cy="165735"/>
            </a:xfrm>
            <a:custGeom>
              <a:avLst/>
              <a:gdLst/>
              <a:ahLst/>
              <a:cxnLst/>
              <a:rect l="l" t="t" r="r" b="b"/>
              <a:pathLst>
                <a:path w="560704" h="165734">
                  <a:moveTo>
                    <a:pt x="8889" y="146859"/>
                  </a:moveTo>
                  <a:lnTo>
                    <a:pt x="39624" y="165528"/>
                  </a:lnTo>
                  <a:lnTo>
                    <a:pt x="48894" y="165528"/>
                  </a:lnTo>
                  <a:lnTo>
                    <a:pt x="92963" y="160575"/>
                  </a:lnTo>
                  <a:lnTo>
                    <a:pt x="111973" y="146986"/>
                  </a:lnTo>
                  <a:lnTo>
                    <a:pt x="15493" y="146986"/>
                  </a:lnTo>
                  <a:lnTo>
                    <a:pt x="8889" y="146859"/>
                  </a:lnTo>
                  <a:close/>
                </a:path>
                <a:path w="560704" h="165734">
                  <a:moveTo>
                    <a:pt x="71491" y="24364"/>
                  </a:moveTo>
                  <a:lnTo>
                    <a:pt x="26685" y="27162"/>
                  </a:lnTo>
                  <a:lnTo>
                    <a:pt x="0" y="64436"/>
                  </a:lnTo>
                  <a:lnTo>
                    <a:pt x="809" y="72126"/>
                  </a:lnTo>
                  <a:lnTo>
                    <a:pt x="32257" y="100250"/>
                  </a:lnTo>
                  <a:lnTo>
                    <a:pt x="71374" y="106981"/>
                  </a:lnTo>
                  <a:lnTo>
                    <a:pt x="77977" y="107870"/>
                  </a:lnTo>
                  <a:lnTo>
                    <a:pt x="83185" y="109521"/>
                  </a:lnTo>
                  <a:lnTo>
                    <a:pt x="91058" y="113839"/>
                  </a:lnTo>
                  <a:lnTo>
                    <a:pt x="93217" y="118157"/>
                  </a:lnTo>
                  <a:lnTo>
                    <a:pt x="93599" y="124507"/>
                  </a:lnTo>
                  <a:lnTo>
                    <a:pt x="94233" y="132254"/>
                  </a:lnTo>
                  <a:lnTo>
                    <a:pt x="46481" y="146097"/>
                  </a:lnTo>
                  <a:lnTo>
                    <a:pt x="30479" y="146605"/>
                  </a:lnTo>
                  <a:lnTo>
                    <a:pt x="22732" y="146859"/>
                  </a:lnTo>
                  <a:lnTo>
                    <a:pt x="15493" y="146986"/>
                  </a:lnTo>
                  <a:lnTo>
                    <a:pt x="111973" y="146986"/>
                  </a:lnTo>
                  <a:lnTo>
                    <a:pt x="113758" y="143527"/>
                  </a:lnTo>
                  <a:lnTo>
                    <a:pt x="115395" y="137731"/>
                  </a:lnTo>
                  <a:lnTo>
                    <a:pt x="116199" y="131006"/>
                  </a:lnTo>
                  <a:lnTo>
                    <a:pt x="116204" y="123364"/>
                  </a:lnTo>
                  <a:lnTo>
                    <a:pt x="115278" y="115476"/>
                  </a:lnTo>
                  <a:lnTo>
                    <a:pt x="83057" y="88058"/>
                  </a:lnTo>
                  <a:lnTo>
                    <a:pt x="43433" y="81454"/>
                  </a:lnTo>
                  <a:lnTo>
                    <a:pt x="36829" y="80565"/>
                  </a:lnTo>
                  <a:lnTo>
                    <a:pt x="31876" y="78914"/>
                  </a:lnTo>
                  <a:lnTo>
                    <a:pt x="28448" y="76755"/>
                  </a:lnTo>
                  <a:lnTo>
                    <a:pt x="25018" y="74469"/>
                  </a:lnTo>
                  <a:lnTo>
                    <a:pt x="23240" y="70024"/>
                  </a:lnTo>
                  <a:lnTo>
                    <a:pt x="22860" y="63166"/>
                  </a:lnTo>
                  <a:lnTo>
                    <a:pt x="22225" y="55165"/>
                  </a:lnTo>
                  <a:lnTo>
                    <a:pt x="54990" y="44370"/>
                  </a:lnTo>
                  <a:lnTo>
                    <a:pt x="61301" y="44033"/>
                  </a:lnTo>
                  <a:lnTo>
                    <a:pt x="80517" y="43354"/>
                  </a:lnTo>
                  <a:lnTo>
                    <a:pt x="105917" y="42846"/>
                  </a:lnTo>
                  <a:lnTo>
                    <a:pt x="106933" y="25701"/>
                  </a:lnTo>
                  <a:lnTo>
                    <a:pt x="100407" y="25199"/>
                  </a:lnTo>
                  <a:lnTo>
                    <a:pt x="93583" y="24828"/>
                  </a:lnTo>
                  <a:lnTo>
                    <a:pt x="86449" y="24576"/>
                  </a:lnTo>
                  <a:lnTo>
                    <a:pt x="78993" y="24431"/>
                  </a:lnTo>
                  <a:lnTo>
                    <a:pt x="71491" y="24364"/>
                  </a:lnTo>
                  <a:close/>
                </a:path>
                <a:path w="560704" h="165734">
                  <a:moveTo>
                    <a:pt x="214860" y="16404"/>
                  </a:moveTo>
                  <a:lnTo>
                    <a:pt x="173053" y="21526"/>
                  </a:lnTo>
                  <a:lnTo>
                    <a:pt x="144621" y="56514"/>
                  </a:lnTo>
                  <a:lnTo>
                    <a:pt x="142788" y="78533"/>
                  </a:lnTo>
                  <a:lnTo>
                    <a:pt x="142900" y="90088"/>
                  </a:lnTo>
                  <a:lnTo>
                    <a:pt x="153537" y="134467"/>
                  </a:lnTo>
                  <a:lnTo>
                    <a:pt x="194873" y="157043"/>
                  </a:lnTo>
                  <a:lnTo>
                    <a:pt x="210946" y="157019"/>
                  </a:lnTo>
                  <a:lnTo>
                    <a:pt x="251428" y="150764"/>
                  </a:lnTo>
                  <a:lnTo>
                    <a:pt x="262508" y="146732"/>
                  </a:lnTo>
                  <a:lnTo>
                    <a:pt x="260508" y="137346"/>
                  </a:lnTo>
                  <a:lnTo>
                    <a:pt x="203259" y="137346"/>
                  </a:lnTo>
                  <a:lnTo>
                    <a:pt x="194881" y="136445"/>
                  </a:lnTo>
                  <a:lnTo>
                    <a:pt x="168528" y="100250"/>
                  </a:lnTo>
                  <a:lnTo>
                    <a:pt x="230886" y="96821"/>
                  </a:lnTo>
                  <a:lnTo>
                    <a:pt x="238599" y="95752"/>
                  </a:lnTo>
                  <a:lnTo>
                    <a:pt x="245157" y="93503"/>
                  </a:lnTo>
                  <a:lnTo>
                    <a:pt x="250549" y="90088"/>
                  </a:lnTo>
                  <a:lnTo>
                    <a:pt x="254762" y="85518"/>
                  </a:lnTo>
                  <a:lnTo>
                    <a:pt x="256631" y="82089"/>
                  </a:lnTo>
                  <a:lnTo>
                    <a:pt x="167004" y="82089"/>
                  </a:lnTo>
                  <a:lnTo>
                    <a:pt x="167080" y="70540"/>
                  </a:lnTo>
                  <a:lnTo>
                    <a:pt x="193422" y="37143"/>
                  </a:lnTo>
                  <a:lnTo>
                    <a:pt x="211204" y="36075"/>
                  </a:lnTo>
                  <a:lnTo>
                    <a:pt x="254968" y="36075"/>
                  </a:lnTo>
                  <a:lnTo>
                    <a:pt x="251676" y="30924"/>
                  </a:lnTo>
                  <a:lnTo>
                    <a:pt x="245363" y="25066"/>
                  </a:lnTo>
                  <a:lnTo>
                    <a:pt x="237148" y="20734"/>
                  </a:lnTo>
                  <a:lnTo>
                    <a:pt x="226980" y="17843"/>
                  </a:lnTo>
                  <a:lnTo>
                    <a:pt x="214860" y="16404"/>
                  </a:lnTo>
                  <a:close/>
                </a:path>
                <a:path w="560704" h="165734">
                  <a:moveTo>
                    <a:pt x="259206" y="131238"/>
                  </a:moveTo>
                  <a:lnTo>
                    <a:pt x="220217" y="136699"/>
                  </a:lnTo>
                  <a:lnTo>
                    <a:pt x="203259" y="137346"/>
                  </a:lnTo>
                  <a:lnTo>
                    <a:pt x="260508" y="137346"/>
                  </a:lnTo>
                  <a:lnTo>
                    <a:pt x="259206" y="131238"/>
                  </a:lnTo>
                  <a:close/>
                </a:path>
                <a:path w="560704" h="165734">
                  <a:moveTo>
                    <a:pt x="254968" y="36075"/>
                  </a:moveTo>
                  <a:lnTo>
                    <a:pt x="211204" y="36075"/>
                  </a:lnTo>
                  <a:lnTo>
                    <a:pt x="218249" y="36718"/>
                  </a:lnTo>
                  <a:lnTo>
                    <a:pt x="224055" y="38171"/>
                  </a:lnTo>
                  <a:lnTo>
                    <a:pt x="228600" y="40433"/>
                  </a:lnTo>
                  <a:lnTo>
                    <a:pt x="233933" y="43862"/>
                  </a:lnTo>
                  <a:lnTo>
                    <a:pt x="236854" y="49958"/>
                  </a:lnTo>
                  <a:lnTo>
                    <a:pt x="237362" y="58340"/>
                  </a:lnTo>
                  <a:lnTo>
                    <a:pt x="237743" y="63547"/>
                  </a:lnTo>
                  <a:lnTo>
                    <a:pt x="167004" y="82089"/>
                  </a:lnTo>
                  <a:lnTo>
                    <a:pt x="256631" y="82089"/>
                  </a:lnTo>
                  <a:lnTo>
                    <a:pt x="257837" y="79877"/>
                  </a:lnTo>
                  <a:lnTo>
                    <a:pt x="259841" y="73247"/>
                  </a:lnTo>
                  <a:lnTo>
                    <a:pt x="260798" y="65641"/>
                  </a:lnTo>
                  <a:lnTo>
                    <a:pt x="260730" y="57070"/>
                  </a:lnTo>
                  <a:lnTo>
                    <a:pt x="259347" y="46926"/>
                  </a:lnTo>
                  <a:lnTo>
                    <a:pt x="256308" y="38171"/>
                  </a:lnTo>
                  <a:lnTo>
                    <a:pt x="254968" y="36075"/>
                  </a:lnTo>
                  <a:close/>
                </a:path>
                <a:path w="560704" h="165734">
                  <a:moveTo>
                    <a:pt x="315975" y="13509"/>
                  </a:moveTo>
                  <a:lnTo>
                    <a:pt x="292607" y="14779"/>
                  </a:lnTo>
                  <a:lnTo>
                    <a:pt x="298195" y="115617"/>
                  </a:lnTo>
                  <a:lnTo>
                    <a:pt x="299229" y="124126"/>
                  </a:lnTo>
                  <a:lnTo>
                    <a:pt x="328205" y="150292"/>
                  </a:lnTo>
                  <a:lnTo>
                    <a:pt x="336803" y="150415"/>
                  </a:lnTo>
                  <a:lnTo>
                    <a:pt x="343943" y="149657"/>
                  </a:lnTo>
                  <a:lnTo>
                    <a:pt x="379126" y="134969"/>
                  </a:lnTo>
                  <a:lnTo>
                    <a:pt x="385732" y="130222"/>
                  </a:lnTo>
                  <a:lnTo>
                    <a:pt x="336041" y="130222"/>
                  </a:lnTo>
                  <a:lnTo>
                    <a:pt x="330453" y="128825"/>
                  </a:lnTo>
                  <a:lnTo>
                    <a:pt x="326898" y="125396"/>
                  </a:lnTo>
                  <a:lnTo>
                    <a:pt x="323341" y="122094"/>
                  </a:lnTo>
                  <a:lnTo>
                    <a:pt x="321437" y="116125"/>
                  </a:lnTo>
                  <a:lnTo>
                    <a:pt x="321182" y="107743"/>
                  </a:lnTo>
                  <a:lnTo>
                    <a:pt x="315975" y="13509"/>
                  </a:lnTo>
                  <a:close/>
                </a:path>
                <a:path w="560704" h="165734">
                  <a:moveTo>
                    <a:pt x="413770" y="124126"/>
                  </a:moveTo>
                  <a:lnTo>
                    <a:pt x="393318" y="124126"/>
                  </a:lnTo>
                  <a:lnTo>
                    <a:pt x="396113" y="143557"/>
                  </a:lnTo>
                  <a:lnTo>
                    <a:pt x="414781" y="142541"/>
                  </a:lnTo>
                  <a:lnTo>
                    <a:pt x="413770" y="124126"/>
                  </a:lnTo>
                  <a:close/>
                </a:path>
                <a:path w="560704" h="165734">
                  <a:moveTo>
                    <a:pt x="407415" y="8429"/>
                  </a:moveTo>
                  <a:lnTo>
                    <a:pt x="384048" y="9826"/>
                  </a:lnTo>
                  <a:lnTo>
                    <a:pt x="389381" y="107870"/>
                  </a:lnTo>
                  <a:lnTo>
                    <a:pt x="382694" y="112706"/>
                  </a:lnTo>
                  <a:lnTo>
                    <a:pt x="336041" y="130222"/>
                  </a:lnTo>
                  <a:lnTo>
                    <a:pt x="385732" y="130222"/>
                  </a:lnTo>
                  <a:lnTo>
                    <a:pt x="386199" y="129887"/>
                  </a:lnTo>
                  <a:lnTo>
                    <a:pt x="393318" y="124126"/>
                  </a:lnTo>
                  <a:lnTo>
                    <a:pt x="413770" y="124126"/>
                  </a:lnTo>
                  <a:lnTo>
                    <a:pt x="407415" y="8429"/>
                  </a:lnTo>
                  <a:close/>
                </a:path>
                <a:path w="560704" h="165734">
                  <a:moveTo>
                    <a:pt x="515864" y="0"/>
                  </a:moveTo>
                  <a:lnTo>
                    <a:pt x="471042" y="2905"/>
                  </a:lnTo>
                  <a:lnTo>
                    <a:pt x="444373" y="40179"/>
                  </a:lnTo>
                  <a:lnTo>
                    <a:pt x="445162" y="47797"/>
                  </a:lnTo>
                  <a:lnTo>
                    <a:pt x="476630" y="75993"/>
                  </a:lnTo>
                  <a:lnTo>
                    <a:pt x="515746" y="82724"/>
                  </a:lnTo>
                  <a:lnTo>
                    <a:pt x="522350" y="83613"/>
                  </a:lnTo>
                  <a:lnTo>
                    <a:pt x="527557" y="85137"/>
                  </a:lnTo>
                  <a:lnTo>
                    <a:pt x="531494" y="87423"/>
                  </a:lnTo>
                  <a:lnTo>
                    <a:pt x="535304" y="89582"/>
                  </a:lnTo>
                  <a:lnTo>
                    <a:pt x="537463" y="93900"/>
                  </a:lnTo>
                  <a:lnTo>
                    <a:pt x="509831" y="120465"/>
                  </a:lnTo>
                  <a:lnTo>
                    <a:pt x="499617" y="121078"/>
                  </a:lnTo>
                  <a:lnTo>
                    <a:pt x="490854" y="121713"/>
                  </a:lnTo>
                  <a:lnTo>
                    <a:pt x="482600" y="122094"/>
                  </a:lnTo>
                  <a:lnTo>
                    <a:pt x="467105" y="122602"/>
                  </a:lnTo>
                  <a:lnTo>
                    <a:pt x="453263" y="122602"/>
                  </a:lnTo>
                  <a:lnTo>
                    <a:pt x="452500" y="139747"/>
                  </a:lnTo>
                  <a:lnTo>
                    <a:pt x="461047" y="140414"/>
                  </a:lnTo>
                  <a:lnTo>
                    <a:pt x="469153" y="140890"/>
                  </a:lnTo>
                  <a:lnTo>
                    <a:pt x="476807" y="141176"/>
                  </a:lnTo>
                  <a:lnTo>
                    <a:pt x="483996" y="141271"/>
                  </a:lnTo>
                  <a:lnTo>
                    <a:pt x="500379" y="141017"/>
                  </a:lnTo>
                  <a:lnTo>
                    <a:pt x="505332" y="140636"/>
                  </a:lnTo>
                  <a:lnTo>
                    <a:pt x="514619" y="140069"/>
                  </a:lnTo>
                  <a:lnTo>
                    <a:pt x="551814" y="129841"/>
                  </a:lnTo>
                  <a:lnTo>
                    <a:pt x="560500" y="106676"/>
                  </a:lnTo>
                  <a:lnTo>
                    <a:pt x="560451" y="98980"/>
                  </a:lnTo>
                  <a:lnTo>
                    <a:pt x="534933" y="65466"/>
                  </a:lnTo>
                  <a:lnTo>
                    <a:pt x="487806" y="57070"/>
                  </a:lnTo>
                  <a:lnTo>
                    <a:pt x="481202" y="56181"/>
                  </a:lnTo>
                  <a:lnTo>
                    <a:pt x="476250" y="54657"/>
                  </a:lnTo>
                  <a:lnTo>
                    <a:pt x="472820" y="52371"/>
                  </a:lnTo>
                  <a:lnTo>
                    <a:pt x="469391" y="50212"/>
                  </a:lnTo>
                  <a:lnTo>
                    <a:pt x="467487" y="45640"/>
                  </a:lnTo>
                  <a:lnTo>
                    <a:pt x="467105" y="38909"/>
                  </a:lnTo>
                  <a:lnTo>
                    <a:pt x="466598" y="30781"/>
                  </a:lnTo>
                  <a:lnTo>
                    <a:pt x="468629" y="25701"/>
                  </a:lnTo>
                  <a:lnTo>
                    <a:pt x="518382" y="19236"/>
                  </a:lnTo>
                  <a:lnTo>
                    <a:pt x="550290" y="18589"/>
                  </a:lnTo>
                  <a:lnTo>
                    <a:pt x="551306" y="1444"/>
                  </a:lnTo>
                  <a:lnTo>
                    <a:pt x="544762" y="922"/>
                  </a:lnTo>
                  <a:lnTo>
                    <a:pt x="537908" y="507"/>
                  </a:lnTo>
                  <a:lnTo>
                    <a:pt x="530768" y="212"/>
                  </a:lnTo>
                  <a:lnTo>
                    <a:pt x="523367" y="47"/>
                  </a:lnTo>
                  <a:lnTo>
                    <a:pt x="5158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82540" y="1618672"/>
              <a:ext cx="1442339" cy="327348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425516" y="619613"/>
            <a:ext cx="5759450" cy="5564505"/>
            <a:chOff x="4789932" y="679704"/>
            <a:chExt cx="5759450" cy="556450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6536" y="679704"/>
              <a:ext cx="2612135" cy="27492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60634" y="1556131"/>
              <a:ext cx="1180627" cy="31940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396873" y="1956282"/>
              <a:ext cx="565150" cy="180340"/>
            </a:xfrm>
            <a:custGeom>
              <a:avLst/>
              <a:gdLst/>
              <a:ahLst/>
              <a:cxnLst/>
              <a:rect l="l" t="t" r="r" b="b"/>
              <a:pathLst>
                <a:path w="565150" h="180339">
                  <a:moveTo>
                    <a:pt x="85421" y="37445"/>
                  </a:moveTo>
                  <a:lnTo>
                    <a:pt x="36593" y="39752"/>
                  </a:lnTo>
                  <a:lnTo>
                    <a:pt x="1589" y="60636"/>
                  </a:lnTo>
                  <a:lnTo>
                    <a:pt x="0" y="69328"/>
                  </a:lnTo>
                  <a:lnTo>
                    <a:pt x="113" y="79781"/>
                  </a:lnTo>
                  <a:lnTo>
                    <a:pt x="25848" y="113131"/>
                  </a:lnTo>
                  <a:lnTo>
                    <a:pt x="72757" y="120294"/>
                  </a:lnTo>
                  <a:lnTo>
                    <a:pt x="79361" y="120929"/>
                  </a:lnTo>
                  <a:lnTo>
                    <a:pt x="84695" y="122326"/>
                  </a:lnTo>
                  <a:lnTo>
                    <a:pt x="88632" y="124485"/>
                  </a:lnTo>
                  <a:lnTo>
                    <a:pt x="92569" y="126517"/>
                  </a:lnTo>
                  <a:lnTo>
                    <a:pt x="94855" y="130835"/>
                  </a:lnTo>
                  <a:lnTo>
                    <a:pt x="95490" y="137185"/>
                  </a:lnTo>
                  <a:lnTo>
                    <a:pt x="96379" y="144932"/>
                  </a:lnTo>
                  <a:lnTo>
                    <a:pt x="93966" y="150266"/>
                  </a:lnTo>
                  <a:lnTo>
                    <a:pt x="49008" y="160045"/>
                  </a:lnTo>
                  <a:lnTo>
                    <a:pt x="33133" y="161061"/>
                  </a:lnTo>
                  <a:lnTo>
                    <a:pt x="25259" y="161569"/>
                  </a:lnTo>
                  <a:lnTo>
                    <a:pt x="18147" y="161823"/>
                  </a:lnTo>
                  <a:lnTo>
                    <a:pt x="11416" y="161950"/>
                  </a:lnTo>
                  <a:lnTo>
                    <a:pt x="11289" y="179095"/>
                  </a:lnTo>
                  <a:lnTo>
                    <a:pt x="19815" y="179552"/>
                  </a:lnTo>
                  <a:lnTo>
                    <a:pt x="27878" y="179794"/>
                  </a:lnTo>
                  <a:lnTo>
                    <a:pt x="35488" y="179845"/>
                  </a:lnTo>
                  <a:lnTo>
                    <a:pt x="42658" y="179730"/>
                  </a:lnTo>
                  <a:lnTo>
                    <a:pt x="81710" y="176476"/>
                  </a:lnTo>
                  <a:lnTo>
                    <a:pt x="116218" y="155497"/>
                  </a:lnTo>
                  <a:lnTo>
                    <a:pt x="118227" y="142924"/>
                  </a:lnTo>
                  <a:lnTo>
                    <a:pt x="117969" y="135280"/>
                  </a:lnTo>
                  <a:lnTo>
                    <a:pt x="91457" y="102467"/>
                  </a:lnTo>
                  <a:lnTo>
                    <a:pt x="44055" y="95529"/>
                  </a:lnTo>
                  <a:lnTo>
                    <a:pt x="37578" y="94767"/>
                  </a:lnTo>
                  <a:lnTo>
                    <a:pt x="32498" y="93370"/>
                  </a:lnTo>
                  <a:lnTo>
                    <a:pt x="29069" y="91211"/>
                  </a:lnTo>
                  <a:lnTo>
                    <a:pt x="25513" y="89052"/>
                  </a:lnTo>
                  <a:lnTo>
                    <a:pt x="23481" y="84607"/>
                  </a:lnTo>
                  <a:lnTo>
                    <a:pt x="22973" y="77876"/>
                  </a:lnTo>
                  <a:lnTo>
                    <a:pt x="22084" y="69875"/>
                  </a:lnTo>
                  <a:lnTo>
                    <a:pt x="24116" y="64668"/>
                  </a:lnTo>
                  <a:lnTo>
                    <a:pt x="73614" y="56743"/>
                  </a:lnTo>
                  <a:lnTo>
                    <a:pt x="105523" y="55143"/>
                  </a:lnTo>
                  <a:lnTo>
                    <a:pt x="106031" y="37998"/>
                  </a:lnTo>
                  <a:lnTo>
                    <a:pt x="99431" y="37687"/>
                  </a:lnTo>
                  <a:lnTo>
                    <a:pt x="92569" y="37506"/>
                  </a:lnTo>
                  <a:lnTo>
                    <a:pt x="85421" y="37445"/>
                  </a:lnTo>
                  <a:close/>
                </a:path>
                <a:path w="565150" h="180339">
                  <a:moveTo>
                    <a:pt x="167245" y="32029"/>
                  </a:moveTo>
                  <a:lnTo>
                    <a:pt x="144004" y="34061"/>
                  </a:lnTo>
                  <a:lnTo>
                    <a:pt x="152386" y="134645"/>
                  </a:lnTo>
                  <a:lnTo>
                    <a:pt x="153671" y="143099"/>
                  </a:lnTo>
                  <a:lnTo>
                    <a:pt x="183461" y="168441"/>
                  </a:lnTo>
                  <a:lnTo>
                    <a:pt x="192010" y="168300"/>
                  </a:lnTo>
                  <a:lnTo>
                    <a:pt x="233872" y="151695"/>
                  </a:lnTo>
                  <a:lnTo>
                    <a:pt x="238606" y="148107"/>
                  </a:lnTo>
                  <a:lnTo>
                    <a:pt x="190613" y="148107"/>
                  </a:lnTo>
                  <a:lnTo>
                    <a:pt x="185025" y="146837"/>
                  </a:lnTo>
                  <a:lnTo>
                    <a:pt x="175119" y="126009"/>
                  </a:lnTo>
                  <a:lnTo>
                    <a:pt x="167245" y="32029"/>
                  </a:lnTo>
                  <a:close/>
                </a:path>
                <a:path w="565150" h="180339">
                  <a:moveTo>
                    <a:pt x="268249" y="140487"/>
                  </a:moveTo>
                  <a:lnTo>
                    <a:pt x="247763" y="140487"/>
                  </a:lnTo>
                  <a:lnTo>
                    <a:pt x="251065" y="159791"/>
                  </a:lnTo>
                  <a:lnTo>
                    <a:pt x="269734" y="158267"/>
                  </a:lnTo>
                  <a:lnTo>
                    <a:pt x="268249" y="140487"/>
                  </a:lnTo>
                  <a:close/>
                </a:path>
                <a:path w="565150" h="180339">
                  <a:moveTo>
                    <a:pt x="258558" y="24409"/>
                  </a:moveTo>
                  <a:lnTo>
                    <a:pt x="235190" y="26314"/>
                  </a:lnTo>
                  <a:lnTo>
                    <a:pt x="243445" y="124231"/>
                  </a:lnTo>
                  <a:lnTo>
                    <a:pt x="236799" y="129258"/>
                  </a:lnTo>
                  <a:lnTo>
                    <a:pt x="198233" y="147345"/>
                  </a:lnTo>
                  <a:lnTo>
                    <a:pt x="190613" y="148107"/>
                  </a:lnTo>
                  <a:lnTo>
                    <a:pt x="238606" y="148107"/>
                  </a:lnTo>
                  <a:lnTo>
                    <a:pt x="240811" y="146436"/>
                  </a:lnTo>
                  <a:lnTo>
                    <a:pt x="247763" y="140487"/>
                  </a:lnTo>
                  <a:lnTo>
                    <a:pt x="268249" y="140487"/>
                  </a:lnTo>
                  <a:lnTo>
                    <a:pt x="258558" y="24409"/>
                  </a:lnTo>
                  <a:close/>
                </a:path>
                <a:path w="565150" h="180339">
                  <a:moveTo>
                    <a:pt x="409061" y="31521"/>
                  </a:moveTo>
                  <a:lnTo>
                    <a:pt x="371207" y="31521"/>
                  </a:lnTo>
                  <a:lnTo>
                    <a:pt x="378573" y="32664"/>
                  </a:lnTo>
                  <a:lnTo>
                    <a:pt x="382891" y="35966"/>
                  </a:lnTo>
                  <a:lnTo>
                    <a:pt x="387082" y="39268"/>
                  </a:lnTo>
                  <a:lnTo>
                    <a:pt x="389495" y="45110"/>
                  </a:lnTo>
                  <a:lnTo>
                    <a:pt x="390003" y="53238"/>
                  </a:lnTo>
                  <a:lnTo>
                    <a:pt x="391019" y="65176"/>
                  </a:lnTo>
                  <a:lnTo>
                    <a:pt x="335139" y="69748"/>
                  </a:lnTo>
                  <a:lnTo>
                    <a:pt x="302198" y="91751"/>
                  </a:lnTo>
                  <a:lnTo>
                    <a:pt x="300849" y="105943"/>
                  </a:lnTo>
                  <a:lnTo>
                    <a:pt x="302119" y="120421"/>
                  </a:lnTo>
                  <a:lnTo>
                    <a:pt x="328709" y="153314"/>
                  </a:lnTo>
                  <a:lnTo>
                    <a:pt x="336581" y="154505"/>
                  </a:lnTo>
                  <a:lnTo>
                    <a:pt x="345299" y="154457"/>
                  </a:lnTo>
                  <a:lnTo>
                    <a:pt x="384010" y="138783"/>
                  </a:lnTo>
                  <a:lnTo>
                    <a:pt x="341108" y="134645"/>
                  </a:lnTo>
                  <a:lnTo>
                    <a:pt x="335647" y="133502"/>
                  </a:lnTo>
                  <a:lnTo>
                    <a:pt x="331964" y="130581"/>
                  </a:lnTo>
                  <a:lnTo>
                    <a:pt x="328408" y="127660"/>
                  </a:lnTo>
                  <a:lnTo>
                    <a:pt x="326249" y="122707"/>
                  </a:lnTo>
                  <a:lnTo>
                    <a:pt x="325698" y="115242"/>
                  </a:lnTo>
                  <a:lnTo>
                    <a:pt x="324471" y="101498"/>
                  </a:lnTo>
                  <a:lnTo>
                    <a:pt x="325360" y="97053"/>
                  </a:lnTo>
                  <a:lnTo>
                    <a:pt x="327773" y="93624"/>
                  </a:lnTo>
                  <a:lnTo>
                    <a:pt x="330059" y="90322"/>
                  </a:lnTo>
                  <a:lnTo>
                    <a:pt x="334504" y="88163"/>
                  </a:lnTo>
                  <a:lnTo>
                    <a:pt x="340854" y="87401"/>
                  </a:lnTo>
                  <a:lnTo>
                    <a:pt x="392416" y="82702"/>
                  </a:lnTo>
                  <a:lnTo>
                    <a:pt x="416246" y="82702"/>
                  </a:lnTo>
                  <a:lnTo>
                    <a:pt x="413625" y="51333"/>
                  </a:lnTo>
                  <a:lnTo>
                    <a:pt x="411932" y="40286"/>
                  </a:lnTo>
                  <a:lnTo>
                    <a:pt x="409061" y="31521"/>
                  </a:lnTo>
                  <a:close/>
                </a:path>
                <a:path w="565150" h="180339">
                  <a:moveTo>
                    <a:pt x="419790" y="125120"/>
                  </a:moveTo>
                  <a:lnTo>
                    <a:pt x="398512" y="125120"/>
                  </a:lnTo>
                  <a:lnTo>
                    <a:pt x="403084" y="147091"/>
                  </a:lnTo>
                  <a:lnTo>
                    <a:pt x="421499" y="145567"/>
                  </a:lnTo>
                  <a:lnTo>
                    <a:pt x="419790" y="125120"/>
                  </a:lnTo>
                  <a:close/>
                </a:path>
                <a:path w="565150" h="180339">
                  <a:moveTo>
                    <a:pt x="416246" y="82702"/>
                  </a:moveTo>
                  <a:lnTo>
                    <a:pt x="392416" y="82702"/>
                  </a:lnTo>
                  <a:lnTo>
                    <a:pt x="394702" y="109880"/>
                  </a:lnTo>
                  <a:lnTo>
                    <a:pt x="389064" y="115242"/>
                  </a:lnTo>
                  <a:lnTo>
                    <a:pt x="355078" y="133502"/>
                  </a:lnTo>
                  <a:lnTo>
                    <a:pt x="348347" y="134010"/>
                  </a:lnTo>
                  <a:lnTo>
                    <a:pt x="341108" y="134645"/>
                  </a:lnTo>
                  <a:lnTo>
                    <a:pt x="389159" y="134645"/>
                  </a:lnTo>
                  <a:lnTo>
                    <a:pt x="389653" y="134248"/>
                  </a:lnTo>
                  <a:lnTo>
                    <a:pt x="394487" y="129690"/>
                  </a:lnTo>
                  <a:lnTo>
                    <a:pt x="398512" y="125120"/>
                  </a:lnTo>
                  <a:lnTo>
                    <a:pt x="419790" y="125120"/>
                  </a:lnTo>
                  <a:lnTo>
                    <a:pt x="416246" y="82702"/>
                  </a:lnTo>
                  <a:close/>
                </a:path>
                <a:path w="565150" h="180339">
                  <a:moveTo>
                    <a:pt x="374695" y="11818"/>
                  </a:moveTo>
                  <a:lnTo>
                    <a:pt x="331329" y="16916"/>
                  </a:lnTo>
                  <a:lnTo>
                    <a:pt x="300087" y="23647"/>
                  </a:lnTo>
                  <a:lnTo>
                    <a:pt x="303643" y="40792"/>
                  </a:lnTo>
                  <a:lnTo>
                    <a:pt x="326913" y="36899"/>
                  </a:lnTo>
                  <a:lnTo>
                    <a:pt x="341987" y="34643"/>
                  </a:lnTo>
                  <a:lnTo>
                    <a:pt x="348807" y="33728"/>
                  </a:lnTo>
                  <a:lnTo>
                    <a:pt x="355080" y="32980"/>
                  </a:lnTo>
                  <a:lnTo>
                    <a:pt x="360793" y="32410"/>
                  </a:lnTo>
                  <a:lnTo>
                    <a:pt x="371207" y="31521"/>
                  </a:lnTo>
                  <a:lnTo>
                    <a:pt x="409061" y="31521"/>
                  </a:lnTo>
                  <a:lnTo>
                    <a:pt x="408941" y="31156"/>
                  </a:lnTo>
                  <a:lnTo>
                    <a:pt x="404641" y="23955"/>
                  </a:lnTo>
                  <a:lnTo>
                    <a:pt x="399020" y="18694"/>
                  </a:lnTo>
                  <a:lnTo>
                    <a:pt x="392134" y="15021"/>
                  </a:lnTo>
                  <a:lnTo>
                    <a:pt x="384034" y="12741"/>
                  </a:lnTo>
                  <a:lnTo>
                    <a:pt x="374695" y="11818"/>
                  </a:lnTo>
                  <a:close/>
                </a:path>
                <a:path w="565150" h="180339">
                  <a:moveTo>
                    <a:pt x="531897" y="0"/>
                  </a:moveTo>
                  <a:lnTo>
                    <a:pt x="483054" y="2287"/>
                  </a:lnTo>
                  <a:lnTo>
                    <a:pt x="448073" y="23235"/>
                  </a:lnTo>
                  <a:lnTo>
                    <a:pt x="446478" y="31970"/>
                  </a:lnTo>
                  <a:lnTo>
                    <a:pt x="446645" y="42443"/>
                  </a:lnTo>
                  <a:lnTo>
                    <a:pt x="472324" y="75721"/>
                  </a:lnTo>
                  <a:lnTo>
                    <a:pt x="519289" y="82829"/>
                  </a:lnTo>
                  <a:lnTo>
                    <a:pt x="525893" y="83591"/>
                  </a:lnTo>
                  <a:lnTo>
                    <a:pt x="531227" y="84988"/>
                  </a:lnTo>
                  <a:lnTo>
                    <a:pt x="535164" y="87147"/>
                  </a:lnTo>
                  <a:lnTo>
                    <a:pt x="539101" y="89179"/>
                  </a:lnTo>
                  <a:lnTo>
                    <a:pt x="541387" y="93370"/>
                  </a:lnTo>
                  <a:lnTo>
                    <a:pt x="542022" y="99720"/>
                  </a:lnTo>
                  <a:lnTo>
                    <a:pt x="542911" y="107467"/>
                  </a:lnTo>
                  <a:lnTo>
                    <a:pt x="540498" y="112801"/>
                  </a:lnTo>
                  <a:lnTo>
                    <a:pt x="495540" y="122580"/>
                  </a:lnTo>
                  <a:lnTo>
                    <a:pt x="457948" y="124485"/>
                  </a:lnTo>
                  <a:lnTo>
                    <a:pt x="457694" y="141630"/>
                  </a:lnTo>
                  <a:lnTo>
                    <a:pt x="466240" y="142107"/>
                  </a:lnTo>
                  <a:lnTo>
                    <a:pt x="474346" y="142392"/>
                  </a:lnTo>
                  <a:lnTo>
                    <a:pt x="482000" y="142488"/>
                  </a:lnTo>
                  <a:lnTo>
                    <a:pt x="489190" y="142392"/>
                  </a:lnTo>
                  <a:lnTo>
                    <a:pt x="498461" y="142011"/>
                  </a:lnTo>
                  <a:lnTo>
                    <a:pt x="505573" y="141630"/>
                  </a:lnTo>
                  <a:lnTo>
                    <a:pt x="510526" y="141122"/>
                  </a:lnTo>
                  <a:lnTo>
                    <a:pt x="519793" y="140289"/>
                  </a:lnTo>
                  <a:lnTo>
                    <a:pt x="556627" y="128930"/>
                  </a:lnTo>
                  <a:lnTo>
                    <a:pt x="564739" y="105586"/>
                  </a:lnTo>
                  <a:lnTo>
                    <a:pt x="564501" y="97942"/>
                  </a:lnTo>
                  <a:lnTo>
                    <a:pt x="537936" y="65129"/>
                  </a:lnTo>
                  <a:lnTo>
                    <a:pt x="490587" y="58064"/>
                  </a:lnTo>
                  <a:lnTo>
                    <a:pt x="483983" y="57429"/>
                  </a:lnTo>
                  <a:lnTo>
                    <a:pt x="479030" y="56032"/>
                  </a:lnTo>
                  <a:lnTo>
                    <a:pt x="475474" y="53873"/>
                  </a:lnTo>
                  <a:lnTo>
                    <a:pt x="472045" y="51714"/>
                  </a:lnTo>
                  <a:lnTo>
                    <a:pt x="470013" y="47269"/>
                  </a:lnTo>
                  <a:lnTo>
                    <a:pt x="469505" y="40538"/>
                  </a:lnTo>
                  <a:lnTo>
                    <a:pt x="468616" y="32410"/>
                  </a:lnTo>
                  <a:lnTo>
                    <a:pt x="501001" y="20726"/>
                  </a:lnTo>
                  <a:lnTo>
                    <a:pt x="507311" y="20200"/>
                  </a:lnTo>
                  <a:lnTo>
                    <a:pt x="513669" y="19758"/>
                  </a:lnTo>
                  <a:lnTo>
                    <a:pt x="551928" y="17805"/>
                  </a:lnTo>
                  <a:lnTo>
                    <a:pt x="552436" y="660"/>
                  </a:lnTo>
                  <a:lnTo>
                    <a:pt x="545891" y="329"/>
                  </a:lnTo>
                  <a:lnTo>
                    <a:pt x="539037" y="105"/>
                  </a:lnTo>
                  <a:lnTo>
                    <a:pt x="5318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20914" y="2178383"/>
              <a:ext cx="1765069" cy="33901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9932" y="3014471"/>
              <a:ext cx="2612136" cy="274929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496014" y="3763530"/>
              <a:ext cx="1203325" cy="1144905"/>
            </a:xfrm>
            <a:custGeom>
              <a:avLst/>
              <a:gdLst/>
              <a:ahLst/>
              <a:cxnLst/>
              <a:rect l="l" t="t" r="r" b="b"/>
              <a:pathLst>
                <a:path w="1203325" h="1144904">
                  <a:moveTo>
                    <a:pt x="161328" y="692645"/>
                  </a:moveTo>
                  <a:lnTo>
                    <a:pt x="158673" y="680986"/>
                  </a:lnTo>
                  <a:lnTo>
                    <a:pt x="156629" y="671944"/>
                  </a:lnTo>
                  <a:lnTo>
                    <a:pt x="149428" y="673354"/>
                  </a:lnTo>
                  <a:lnTo>
                    <a:pt x="109905" y="679145"/>
                  </a:lnTo>
                  <a:lnTo>
                    <a:pt x="81838" y="680986"/>
                  </a:lnTo>
                  <a:lnTo>
                    <a:pt x="70650" y="679919"/>
                  </a:lnTo>
                  <a:lnTo>
                    <a:pt x="37592" y="646226"/>
                  </a:lnTo>
                  <a:lnTo>
                    <a:pt x="34963" y="631939"/>
                  </a:lnTo>
                  <a:lnTo>
                    <a:pt x="118148" y="626478"/>
                  </a:lnTo>
                  <a:lnTo>
                    <a:pt x="128422" y="624865"/>
                  </a:lnTo>
                  <a:lnTo>
                    <a:pt x="137160" y="621715"/>
                  </a:lnTo>
                  <a:lnTo>
                    <a:pt x="144322" y="617054"/>
                  </a:lnTo>
                  <a:lnTo>
                    <a:pt x="149898" y="610857"/>
                  </a:lnTo>
                  <a:lnTo>
                    <a:pt x="151511" y="607809"/>
                  </a:lnTo>
                  <a:lnTo>
                    <a:pt x="153924" y="603262"/>
                  </a:lnTo>
                  <a:lnTo>
                    <a:pt x="156502" y="594385"/>
                  </a:lnTo>
                  <a:lnTo>
                    <a:pt x="157645" y="584212"/>
                  </a:lnTo>
                  <a:lnTo>
                    <a:pt x="157391" y="572757"/>
                  </a:lnTo>
                  <a:lnTo>
                    <a:pt x="155435" y="559244"/>
                  </a:lnTo>
                  <a:lnTo>
                    <a:pt x="151269" y="547649"/>
                  </a:lnTo>
                  <a:lnTo>
                    <a:pt x="149860" y="545515"/>
                  </a:lnTo>
                  <a:lnTo>
                    <a:pt x="144907" y="538010"/>
                  </a:lnTo>
                  <a:lnTo>
                    <a:pt x="136309" y="530339"/>
                  </a:lnTo>
                  <a:lnTo>
                    <a:pt x="126784" y="525373"/>
                  </a:lnTo>
                  <a:lnTo>
                    <a:pt x="126784" y="581774"/>
                  </a:lnTo>
                  <a:lnTo>
                    <a:pt x="126022" y="587997"/>
                  </a:lnTo>
                  <a:lnTo>
                    <a:pt x="32550" y="607809"/>
                  </a:lnTo>
                  <a:lnTo>
                    <a:pt x="32448" y="592315"/>
                  </a:lnTo>
                  <a:lnTo>
                    <a:pt x="47967" y="554621"/>
                  </a:lnTo>
                  <a:lnTo>
                    <a:pt x="90868" y="545515"/>
                  </a:lnTo>
                  <a:lnTo>
                    <a:pt x="100304" y="546252"/>
                  </a:lnTo>
                  <a:lnTo>
                    <a:pt x="126149" y="574916"/>
                  </a:lnTo>
                  <a:lnTo>
                    <a:pt x="126784" y="581774"/>
                  </a:lnTo>
                  <a:lnTo>
                    <a:pt x="126784" y="525373"/>
                  </a:lnTo>
                  <a:lnTo>
                    <a:pt x="125285" y="524586"/>
                  </a:lnTo>
                  <a:lnTo>
                    <a:pt x="111645" y="520839"/>
                  </a:lnTo>
                  <a:lnTo>
                    <a:pt x="95427" y="519112"/>
                  </a:lnTo>
                  <a:lnTo>
                    <a:pt x="76619" y="519417"/>
                  </a:lnTo>
                  <a:lnTo>
                    <a:pt x="25781" y="534035"/>
                  </a:lnTo>
                  <a:lnTo>
                    <a:pt x="2184" y="573760"/>
                  </a:lnTo>
                  <a:lnTo>
                    <a:pt x="0" y="598792"/>
                  </a:lnTo>
                  <a:lnTo>
                    <a:pt x="419" y="618350"/>
                  </a:lnTo>
                  <a:lnTo>
                    <a:pt x="8001" y="661898"/>
                  </a:lnTo>
                  <a:lnTo>
                    <a:pt x="37211" y="698969"/>
                  </a:lnTo>
                  <a:lnTo>
                    <a:pt x="70929" y="707542"/>
                  </a:lnTo>
                  <a:lnTo>
                    <a:pt x="92367" y="707250"/>
                  </a:lnTo>
                  <a:lnTo>
                    <a:pt x="137858" y="700455"/>
                  </a:lnTo>
                  <a:lnTo>
                    <a:pt x="154330" y="695553"/>
                  </a:lnTo>
                  <a:lnTo>
                    <a:pt x="161328" y="692645"/>
                  </a:lnTo>
                  <a:close/>
                </a:path>
                <a:path w="1203325" h="1144904">
                  <a:moveTo>
                    <a:pt x="216827" y="147370"/>
                  </a:moveTo>
                  <a:lnTo>
                    <a:pt x="213753" y="101053"/>
                  </a:lnTo>
                  <a:lnTo>
                    <a:pt x="206463" y="62661"/>
                  </a:lnTo>
                  <a:lnTo>
                    <a:pt x="186931" y="23647"/>
                  </a:lnTo>
                  <a:lnTo>
                    <a:pt x="183095" y="20066"/>
                  </a:lnTo>
                  <a:lnTo>
                    <a:pt x="183095" y="152768"/>
                  </a:lnTo>
                  <a:lnTo>
                    <a:pt x="181940" y="175031"/>
                  </a:lnTo>
                  <a:lnTo>
                    <a:pt x="164934" y="217728"/>
                  </a:lnTo>
                  <a:lnTo>
                    <a:pt x="123609" y="232651"/>
                  </a:lnTo>
                  <a:lnTo>
                    <a:pt x="65443" y="235826"/>
                  </a:lnTo>
                  <a:lnTo>
                    <a:pt x="51981" y="33007"/>
                  </a:lnTo>
                  <a:lnTo>
                    <a:pt x="93954" y="29591"/>
                  </a:lnTo>
                  <a:lnTo>
                    <a:pt x="110020" y="28435"/>
                  </a:lnTo>
                  <a:lnTo>
                    <a:pt x="126873" y="28435"/>
                  </a:lnTo>
                  <a:lnTo>
                    <a:pt x="162344" y="47358"/>
                  </a:lnTo>
                  <a:lnTo>
                    <a:pt x="179578" y="100126"/>
                  </a:lnTo>
                  <a:lnTo>
                    <a:pt x="183095" y="152768"/>
                  </a:lnTo>
                  <a:lnTo>
                    <a:pt x="183095" y="20066"/>
                  </a:lnTo>
                  <a:lnTo>
                    <a:pt x="141020" y="1168"/>
                  </a:lnTo>
                  <a:lnTo>
                    <a:pt x="125476" y="0"/>
                  </a:lnTo>
                  <a:lnTo>
                    <a:pt x="108242" y="495"/>
                  </a:lnTo>
                  <a:lnTo>
                    <a:pt x="48869" y="5930"/>
                  </a:lnTo>
                  <a:lnTo>
                    <a:pt x="17945" y="9766"/>
                  </a:lnTo>
                  <a:lnTo>
                    <a:pt x="34836" y="263639"/>
                  </a:lnTo>
                  <a:lnTo>
                    <a:pt x="44894" y="263690"/>
                  </a:lnTo>
                  <a:lnTo>
                    <a:pt x="65989" y="263499"/>
                  </a:lnTo>
                  <a:lnTo>
                    <a:pt x="125514" y="260972"/>
                  </a:lnTo>
                  <a:lnTo>
                    <a:pt x="171348" y="251358"/>
                  </a:lnTo>
                  <a:lnTo>
                    <a:pt x="193725" y="235826"/>
                  </a:lnTo>
                  <a:lnTo>
                    <a:pt x="200469" y="227609"/>
                  </a:lnTo>
                  <a:lnTo>
                    <a:pt x="206819" y="215874"/>
                  </a:lnTo>
                  <a:lnTo>
                    <a:pt x="211493" y="202171"/>
                  </a:lnTo>
                  <a:lnTo>
                    <a:pt x="214680" y="186372"/>
                  </a:lnTo>
                  <a:lnTo>
                    <a:pt x="216458" y="168097"/>
                  </a:lnTo>
                  <a:lnTo>
                    <a:pt x="216827" y="147370"/>
                  </a:lnTo>
                  <a:close/>
                </a:path>
                <a:path w="1203325" h="1144904">
                  <a:moveTo>
                    <a:pt x="289725" y="688200"/>
                  </a:moveTo>
                  <a:lnTo>
                    <a:pt x="284759" y="666229"/>
                  </a:lnTo>
                  <a:lnTo>
                    <a:pt x="284391" y="664578"/>
                  </a:lnTo>
                  <a:lnTo>
                    <a:pt x="259118" y="666229"/>
                  </a:lnTo>
                  <a:lnTo>
                    <a:pt x="227368" y="435089"/>
                  </a:lnTo>
                  <a:lnTo>
                    <a:pt x="196126" y="437248"/>
                  </a:lnTo>
                  <a:lnTo>
                    <a:pt x="210477" y="652513"/>
                  </a:lnTo>
                  <a:lnTo>
                    <a:pt x="231381" y="690206"/>
                  </a:lnTo>
                  <a:lnTo>
                    <a:pt x="257213" y="695185"/>
                  </a:lnTo>
                  <a:lnTo>
                    <a:pt x="262039" y="694804"/>
                  </a:lnTo>
                  <a:lnTo>
                    <a:pt x="267754" y="694042"/>
                  </a:lnTo>
                  <a:lnTo>
                    <a:pt x="274231" y="692899"/>
                  </a:lnTo>
                  <a:lnTo>
                    <a:pt x="280835" y="691629"/>
                  </a:lnTo>
                  <a:lnTo>
                    <a:pt x="285915" y="690105"/>
                  </a:lnTo>
                  <a:lnTo>
                    <a:pt x="289725" y="688200"/>
                  </a:lnTo>
                  <a:close/>
                </a:path>
                <a:path w="1203325" h="1144904">
                  <a:moveTo>
                    <a:pt x="375958" y="1126858"/>
                  </a:moveTo>
                  <a:lnTo>
                    <a:pt x="367068" y="992492"/>
                  </a:lnTo>
                  <a:lnTo>
                    <a:pt x="365493" y="981163"/>
                  </a:lnTo>
                  <a:lnTo>
                    <a:pt x="362978" y="972934"/>
                  </a:lnTo>
                  <a:lnTo>
                    <a:pt x="362508" y="971384"/>
                  </a:lnTo>
                  <a:lnTo>
                    <a:pt x="326986" y="946569"/>
                  </a:lnTo>
                  <a:lnTo>
                    <a:pt x="316014" y="946518"/>
                  </a:lnTo>
                  <a:lnTo>
                    <a:pt x="307086" y="947597"/>
                  </a:lnTo>
                  <a:lnTo>
                    <a:pt x="263296" y="968019"/>
                  </a:lnTo>
                  <a:lnTo>
                    <a:pt x="245910" y="983221"/>
                  </a:lnTo>
                  <a:lnTo>
                    <a:pt x="244906" y="980681"/>
                  </a:lnTo>
                  <a:lnTo>
                    <a:pt x="215392" y="955154"/>
                  </a:lnTo>
                  <a:lnTo>
                    <a:pt x="207365" y="954201"/>
                  </a:lnTo>
                  <a:lnTo>
                    <a:pt x="198539" y="954265"/>
                  </a:lnTo>
                  <a:lnTo>
                    <a:pt x="153771" y="970127"/>
                  </a:lnTo>
                  <a:lnTo>
                    <a:pt x="127546" y="991857"/>
                  </a:lnTo>
                  <a:lnTo>
                    <a:pt x="123736" y="963663"/>
                  </a:lnTo>
                  <a:lnTo>
                    <a:pt x="98082" y="965441"/>
                  </a:lnTo>
                  <a:lnTo>
                    <a:pt x="110020" y="1144511"/>
                  </a:lnTo>
                  <a:lnTo>
                    <a:pt x="141262" y="1142479"/>
                  </a:lnTo>
                  <a:lnTo>
                    <a:pt x="132626" y="1012939"/>
                  </a:lnTo>
                  <a:lnTo>
                    <a:pt x="141744" y="1005471"/>
                  </a:lnTo>
                  <a:lnTo>
                    <a:pt x="176796" y="983830"/>
                  </a:lnTo>
                  <a:lnTo>
                    <a:pt x="199047" y="980681"/>
                  </a:lnTo>
                  <a:lnTo>
                    <a:pt x="206159" y="982586"/>
                  </a:lnTo>
                  <a:lnTo>
                    <a:pt x="228130" y="1136637"/>
                  </a:lnTo>
                  <a:lnTo>
                    <a:pt x="258229" y="1134732"/>
                  </a:lnTo>
                  <a:lnTo>
                    <a:pt x="249593" y="1005192"/>
                  </a:lnTo>
                  <a:lnTo>
                    <a:pt x="280962" y="981824"/>
                  </a:lnTo>
                  <a:lnTo>
                    <a:pt x="316522" y="972934"/>
                  </a:lnTo>
                  <a:lnTo>
                    <a:pt x="323761" y="974966"/>
                  </a:lnTo>
                  <a:lnTo>
                    <a:pt x="333159" y="984618"/>
                  </a:lnTo>
                  <a:lnTo>
                    <a:pt x="335953" y="992492"/>
                  </a:lnTo>
                  <a:lnTo>
                    <a:pt x="337350" y="1012939"/>
                  </a:lnTo>
                  <a:lnTo>
                    <a:pt x="345097" y="1128890"/>
                  </a:lnTo>
                  <a:lnTo>
                    <a:pt x="375958" y="1126858"/>
                  </a:lnTo>
                  <a:close/>
                </a:path>
                <a:path w="1203325" h="1144904">
                  <a:moveTo>
                    <a:pt x="430999" y="171348"/>
                  </a:moveTo>
                  <a:lnTo>
                    <a:pt x="427863" y="124015"/>
                  </a:lnTo>
                  <a:lnTo>
                    <a:pt x="413639" y="85204"/>
                  </a:lnTo>
                  <a:lnTo>
                    <a:pt x="406692" y="76060"/>
                  </a:lnTo>
                  <a:lnTo>
                    <a:pt x="398691" y="70231"/>
                  </a:lnTo>
                  <a:lnTo>
                    <a:pt x="398691" y="167538"/>
                  </a:lnTo>
                  <a:lnTo>
                    <a:pt x="397611" y="182511"/>
                  </a:lnTo>
                  <a:lnTo>
                    <a:pt x="375069" y="216039"/>
                  </a:lnTo>
                  <a:lnTo>
                    <a:pt x="337299" y="221183"/>
                  </a:lnTo>
                  <a:lnTo>
                    <a:pt x="325932" y="219316"/>
                  </a:lnTo>
                  <a:lnTo>
                    <a:pt x="299351" y="189077"/>
                  </a:lnTo>
                  <a:lnTo>
                    <a:pt x="294005" y="138772"/>
                  </a:lnTo>
                  <a:lnTo>
                    <a:pt x="295033" y="123799"/>
                  </a:lnTo>
                  <a:lnTo>
                    <a:pt x="317347" y="90297"/>
                  </a:lnTo>
                  <a:lnTo>
                    <a:pt x="355041" y="85204"/>
                  </a:lnTo>
                  <a:lnTo>
                    <a:pt x="366433" y="87045"/>
                  </a:lnTo>
                  <a:lnTo>
                    <a:pt x="393293" y="117284"/>
                  </a:lnTo>
                  <a:lnTo>
                    <a:pt x="398691" y="167538"/>
                  </a:lnTo>
                  <a:lnTo>
                    <a:pt x="398691" y="70231"/>
                  </a:lnTo>
                  <a:lnTo>
                    <a:pt x="394652" y="67284"/>
                  </a:lnTo>
                  <a:lnTo>
                    <a:pt x="379526" y="61506"/>
                  </a:lnTo>
                  <a:lnTo>
                    <a:pt x="361264" y="58762"/>
                  </a:lnTo>
                  <a:lnTo>
                    <a:pt x="339890" y="59042"/>
                  </a:lnTo>
                  <a:lnTo>
                    <a:pt x="301142" y="66687"/>
                  </a:lnTo>
                  <a:lnTo>
                    <a:pt x="268465" y="98056"/>
                  </a:lnTo>
                  <a:lnTo>
                    <a:pt x="261366" y="135102"/>
                  </a:lnTo>
                  <a:lnTo>
                    <a:pt x="261912" y="158737"/>
                  </a:lnTo>
                  <a:lnTo>
                    <a:pt x="269341" y="202272"/>
                  </a:lnTo>
                  <a:lnTo>
                    <a:pt x="297929" y="239153"/>
                  </a:lnTo>
                  <a:lnTo>
                    <a:pt x="331216" y="247675"/>
                  </a:lnTo>
                  <a:lnTo>
                    <a:pt x="352463" y="247383"/>
                  </a:lnTo>
                  <a:lnTo>
                    <a:pt x="391350" y="239750"/>
                  </a:lnTo>
                  <a:lnTo>
                    <a:pt x="423989" y="208445"/>
                  </a:lnTo>
                  <a:lnTo>
                    <a:pt x="428866" y="191655"/>
                  </a:lnTo>
                  <a:lnTo>
                    <a:pt x="430999" y="171348"/>
                  </a:lnTo>
                  <a:close/>
                </a:path>
                <a:path w="1203325" h="1144904">
                  <a:moveTo>
                    <a:pt x="468414" y="677786"/>
                  </a:moveTo>
                  <a:lnTo>
                    <a:pt x="466547" y="649846"/>
                  </a:lnTo>
                  <a:lnTo>
                    <a:pt x="462788" y="593204"/>
                  </a:lnTo>
                  <a:lnTo>
                    <a:pt x="460032" y="551548"/>
                  </a:lnTo>
                  <a:lnTo>
                    <a:pt x="458000" y="536816"/>
                  </a:lnTo>
                  <a:lnTo>
                    <a:pt x="433489" y="503377"/>
                  </a:lnTo>
                  <a:lnTo>
                    <a:pt x="433489" y="629526"/>
                  </a:lnTo>
                  <a:lnTo>
                    <a:pt x="425767" y="636536"/>
                  </a:lnTo>
                  <a:lnTo>
                    <a:pt x="385356" y="658266"/>
                  </a:lnTo>
                  <a:lnTo>
                    <a:pt x="361099" y="661403"/>
                  </a:lnTo>
                  <a:lnTo>
                    <a:pt x="353860" y="659752"/>
                  </a:lnTo>
                  <a:lnTo>
                    <a:pt x="349161" y="655688"/>
                  </a:lnTo>
                  <a:lnTo>
                    <a:pt x="344335" y="651624"/>
                  </a:lnTo>
                  <a:lnTo>
                    <a:pt x="341668" y="645020"/>
                  </a:lnTo>
                  <a:lnTo>
                    <a:pt x="339763" y="616699"/>
                  </a:lnTo>
                  <a:lnTo>
                    <a:pt x="341033" y="610730"/>
                  </a:lnTo>
                  <a:lnTo>
                    <a:pt x="431076" y="593204"/>
                  </a:lnTo>
                  <a:lnTo>
                    <a:pt x="433489" y="629526"/>
                  </a:lnTo>
                  <a:lnTo>
                    <a:pt x="433489" y="503377"/>
                  </a:lnTo>
                  <a:lnTo>
                    <a:pt x="432104" y="502615"/>
                  </a:lnTo>
                  <a:lnTo>
                    <a:pt x="421322" y="499402"/>
                  </a:lnTo>
                  <a:lnTo>
                    <a:pt x="408863" y="497992"/>
                  </a:lnTo>
                  <a:lnTo>
                    <a:pt x="394754" y="498335"/>
                  </a:lnTo>
                  <a:lnTo>
                    <a:pt x="350939" y="503669"/>
                  </a:lnTo>
                  <a:lnTo>
                    <a:pt x="308902" y="512051"/>
                  </a:lnTo>
                  <a:lnTo>
                    <a:pt x="313347" y="535038"/>
                  </a:lnTo>
                  <a:lnTo>
                    <a:pt x="344436" y="530352"/>
                  </a:lnTo>
                  <a:lnTo>
                    <a:pt x="354749" y="528942"/>
                  </a:lnTo>
                  <a:lnTo>
                    <a:pt x="399618" y="524903"/>
                  </a:lnTo>
                  <a:lnTo>
                    <a:pt x="407733" y="525703"/>
                  </a:lnTo>
                  <a:lnTo>
                    <a:pt x="428409" y="553707"/>
                  </a:lnTo>
                  <a:lnTo>
                    <a:pt x="429552" y="569582"/>
                  </a:lnTo>
                  <a:lnTo>
                    <a:pt x="354749" y="574535"/>
                  </a:lnTo>
                  <a:lnTo>
                    <a:pt x="319062" y="588632"/>
                  </a:lnTo>
                  <a:lnTo>
                    <a:pt x="308013" y="622033"/>
                  </a:lnTo>
                  <a:lnTo>
                    <a:pt x="309410" y="641464"/>
                  </a:lnTo>
                  <a:lnTo>
                    <a:pt x="326682" y="677659"/>
                  </a:lnTo>
                  <a:lnTo>
                    <a:pt x="366433" y="687946"/>
                  </a:lnTo>
                  <a:lnTo>
                    <a:pt x="378498" y="686142"/>
                  </a:lnTo>
                  <a:lnTo>
                    <a:pt x="418503" y="667931"/>
                  </a:lnTo>
                  <a:lnTo>
                    <a:pt x="426707" y="661403"/>
                  </a:lnTo>
                  <a:lnTo>
                    <a:pt x="432689" y="655929"/>
                  </a:lnTo>
                  <a:lnTo>
                    <a:pt x="438188" y="649846"/>
                  </a:lnTo>
                  <a:lnTo>
                    <a:pt x="443776" y="679437"/>
                  </a:lnTo>
                  <a:lnTo>
                    <a:pt x="468414" y="677786"/>
                  </a:lnTo>
                  <a:close/>
                </a:path>
                <a:path w="1203325" h="1144904">
                  <a:moveTo>
                    <a:pt x="578396" y="1107808"/>
                  </a:moveTo>
                  <a:lnTo>
                    <a:pt x="575754" y="1096225"/>
                  </a:lnTo>
                  <a:lnTo>
                    <a:pt x="573697" y="1087107"/>
                  </a:lnTo>
                  <a:lnTo>
                    <a:pt x="566496" y="1088517"/>
                  </a:lnTo>
                  <a:lnTo>
                    <a:pt x="526986" y="1094371"/>
                  </a:lnTo>
                  <a:lnTo>
                    <a:pt x="498957" y="1096225"/>
                  </a:lnTo>
                  <a:lnTo>
                    <a:pt x="487743" y="1095146"/>
                  </a:lnTo>
                  <a:lnTo>
                    <a:pt x="454672" y="1061389"/>
                  </a:lnTo>
                  <a:lnTo>
                    <a:pt x="452031" y="1047102"/>
                  </a:lnTo>
                  <a:lnTo>
                    <a:pt x="535216" y="1041641"/>
                  </a:lnTo>
                  <a:lnTo>
                    <a:pt x="545541" y="1040028"/>
                  </a:lnTo>
                  <a:lnTo>
                    <a:pt x="554278" y="1036878"/>
                  </a:lnTo>
                  <a:lnTo>
                    <a:pt x="561403" y="1032217"/>
                  </a:lnTo>
                  <a:lnTo>
                    <a:pt x="566966" y="1026020"/>
                  </a:lnTo>
                  <a:lnTo>
                    <a:pt x="568591" y="1022972"/>
                  </a:lnTo>
                  <a:lnTo>
                    <a:pt x="571004" y="1018451"/>
                  </a:lnTo>
                  <a:lnTo>
                    <a:pt x="573608" y="1009611"/>
                  </a:lnTo>
                  <a:lnTo>
                    <a:pt x="574763" y="999490"/>
                  </a:lnTo>
                  <a:lnTo>
                    <a:pt x="574459" y="988047"/>
                  </a:lnTo>
                  <a:lnTo>
                    <a:pt x="553377" y="945502"/>
                  </a:lnTo>
                  <a:lnTo>
                    <a:pt x="543852" y="940536"/>
                  </a:lnTo>
                  <a:lnTo>
                    <a:pt x="543852" y="996937"/>
                  </a:lnTo>
                  <a:lnTo>
                    <a:pt x="543090" y="1003160"/>
                  </a:lnTo>
                  <a:lnTo>
                    <a:pt x="449618" y="1022972"/>
                  </a:lnTo>
                  <a:lnTo>
                    <a:pt x="449516" y="1007478"/>
                  </a:lnTo>
                  <a:lnTo>
                    <a:pt x="465086" y="969848"/>
                  </a:lnTo>
                  <a:lnTo>
                    <a:pt x="508000" y="960691"/>
                  </a:lnTo>
                  <a:lnTo>
                    <a:pt x="517436" y="961466"/>
                  </a:lnTo>
                  <a:lnTo>
                    <a:pt x="543217" y="990079"/>
                  </a:lnTo>
                  <a:lnTo>
                    <a:pt x="543852" y="996937"/>
                  </a:lnTo>
                  <a:lnTo>
                    <a:pt x="543852" y="940536"/>
                  </a:lnTo>
                  <a:lnTo>
                    <a:pt x="542366" y="939749"/>
                  </a:lnTo>
                  <a:lnTo>
                    <a:pt x="528764" y="936002"/>
                  </a:lnTo>
                  <a:lnTo>
                    <a:pt x="512546" y="934275"/>
                  </a:lnTo>
                  <a:lnTo>
                    <a:pt x="493687" y="934580"/>
                  </a:lnTo>
                  <a:lnTo>
                    <a:pt x="442925" y="949261"/>
                  </a:lnTo>
                  <a:lnTo>
                    <a:pt x="419328" y="988987"/>
                  </a:lnTo>
                  <a:lnTo>
                    <a:pt x="417118" y="1008621"/>
                  </a:lnTo>
                  <a:lnTo>
                    <a:pt x="417118" y="1013955"/>
                  </a:lnTo>
                  <a:lnTo>
                    <a:pt x="420154" y="1057211"/>
                  </a:lnTo>
                  <a:lnTo>
                    <a:pt x="441998" y="1105395"/>
                  </a:lnTo>
                  <a:lnTo>
                    <a:pt x="488124" y="1122705"/>
                  </a:lnTo>
                  <a:lnTo>
                    <a:pt x="509562" y="1122413"/>
                  </a:lnTo>
                  <a:lnTo>
                    <a:pt x="554977" y="1115669"/>
                  </a:lnTo>
                  <a:lnTo>
                    <a:pt x="571411" y="1110716"/>
                  </a:lnTo>
                  <a:lnTo>
                    <a:pt x="578396" y="1107808"/>
                  </a:lnTo>
                  <a:close/>
                </a:path>
                <a:path w="1203325" h="1144904">
                  <a:moveTo>
                    <a:pt x="699173" y="660895"/>
                  </a:moveTo>
                  <a:lnTo>
                    <a:pt x="694410" y="639813"/>
                  </a:lnTo>
                  <a:lnTo>
                    <a:pt x="693839" y="637273"/>
                  </a:lnTo>
                  <a:lnTo>
                    <a:pt x="657898" y="639813"/>
                  </a:lnTo>
                  <a:lnTo>
                    <a:pt x="651548" y="638416"/>
                  </a:lnTo>
                  <a:lnTo>
                    <a:pt x="647484" y="634860"/>
                  </a:lnTo>
                  <a:lnTo>
                    <a:pt x="643420" y="631431"/>
                  </a:lnTo>
                  <a:lnTo>
                    <a:pt x="641261" y="625335"/>
                  </a:lnTo>
                  <a:lnTo>
                    <a:pt x="640753" y="616826"/>
                  </a:lnTo>
                  <a:lnTo>
                    <a:pt x="633895" y="513575"/>
                  </a:lnTo>
                  <a:lnTo>
                    <a:pt x="633768" y="511543"/>
                  </a:lnTo>
                  <a:lnTo>
                    <a:pt x="690791" y="507733"/>
                  </a:lnTo>
                  <a:lnTo>
                    <a:pt x="689394" y="486905"/>
                  </a:lnTo>
                  <a:lnTo>
                    <a:pt x="689140" y="483095"/>
                  </a:lnTo>
                  <a:lnTo>
                    <a:pt x="632117" y="486905"/>
                  </a:lnTo>
                  <a:lnTo>
                    <a:pt x="628561" y="433946"/>
                  </a:lnTo>
                  <a:lnTo>
                    <a:pt x="597319" y="435978"/>
                  </a:lnTo>
                  <a:lnTo>
                    <a:pt x="600875" y="488937"/>
                  </a:lnTo>
                  <a:lnTo>
                    <a:pt x="568617" y="493001"/>
                  </a:lnTo>
                  <a:lnTo>
                    <a:pt x="570141" y="515734"/>
                  </a:lnTo>
                  <a:lnTo>
                    <a:pt x="602526" y="513575"/>
                  </a:lnTo>
                  <a:lnTo>
                    <a:pt x="609765" y="622922"/>
                  </a:lnTo>
                  <a:lnTo>
                    <a:pt x="630694" y="663181"/>
                  </a:lnTo>
                  <a:lnTo>
                    <a:pt x="658914" y="668388"/>
                  </a:lnTo>
                  <a:lnTo>
                    <a:pt x="663740" y="668134"/>
                  </a:lnTo>
                  <a:lnTo>
                    <a:pt x="670090" y="667245"/>
                  </a:lnTo>
                  <a:lnTo>
                    <a:pt x="685965" y="664705"/>
                  </a:lnTo>
                  <a:lnTo>
                    <a:pt x="692950" y="663054"/>
                  </a:lnTo>
                  <a:lnTo>
                    <a:pt x="699173" y="660895"/>
                  </a:lnTo>
                  <a:close/>
                </a:path>
                <a:path w="1203325" h="1144904">
                  <a:moveTo>
                    <a:pt x="724700" y="292087"/>
                  </a:moveTo>
                  <a:lnTo>
                    <a:pt x="718312" y="195821"/>
                  </a:lnTo>
                  <a:lnTo>
                    <a:pt x="709663" y="65519"/>
                  </a:lnTo>
                  <a:lnTo>
                    <a:pt x="708444" y="46977"/>
                  </a:lnTo>
                  <a:lnTo>
                    <a:pt x="698703" y="44792"/>
                  </a:lnTo>
                  <a:lnTo>
                    <a:pt x="688530" y="42989"/>
                  </a:lnTo>
                  <a:lnTo>
                    <a:pt x="685457" y="42583"/>
                  </a:lnTo>
                  <a:lnTo>
                    <a:pt x="685457" y="173469"/>
                  </a:lnTo>
                  <a:lnTo>
                    <a:pt x="678027" y="179260"/>
                  </a:lnTo>
                  <a:lnTo>
                    <a:pt x="643521" y="198615"/>
                  </a:lnTo>
                  <a:lnTo>
                    <a:pt x="628561" y="201282"/>
                  </a:lnTo>
                  <a:lnTo>
                    <a:pt x="617867" y="201079"/>
                  </a:lnTo>
                  <a:lnTo>
                    <a:pt x="588200" y="168313"/>
                  </a:lnTo>
                  <a:lnTo>
                    <a:pt x="583793" y="121297"/>
                  </a:lnTo>
                  <a:lnTo>
                    <a:pt x="584771" y="105727"/>
                  </a:lnTo>
                  <a:lnTo>
                    <a:pt x="605840" y="71475"/>
                  </a:lnTo>
                  <a:lnTo>
                    <a:pt x="643293" y="65519"/>
                  </a:lnTo>
                  <a:lnTo>
                    <a:pt x="652056" y="65900"/>
                  </a:lnTo>
                  <a:lnTo>
                    <a:pt x="685457" y="173469"/>
                  </a:lnTo>
                  <a:lnTo>
                    <a:pt x="685457" y="42583"/>
                  </a:lnTo>
                  <a:lnTo>
                    <a:pt x="677938" y="41554"/>
                  </a:lnTo>
                  <a:lnTo>
                    <a:pt x="666915" y="40500"/>
                  </a:lnTo>
                  <a:lnTo>
                    <a:pt x="655980" y="39814"/>
                  </a:lnTo>
                  <a:lnTo>
                    <a:pt x="645642" y="39471"/>
                  </a:lnTo>
                  <a:lnTo>
                    <a:pt x="635863" y="39484"/>
                  </a:lnTo>
                  <a:lnTo>
                    <a:pt x="588073" y="48539"/>
                  </a:lnTo>
                  <a:lnTo>
                    <a:pt x="557733" y="81978"/>
                  </a:lnTo>
                  <a:lnTo>
                    <a:pt x="551675" y="117843"/>
                  </a:lnTo>
                  <a:lnTo>
                    <a:pt x="552373" y="139941"/>
                  </a:lnTo>
                  <a:lnTo>
                    <a:pt x="558939" y="181711"/>
                  </a:lnTo>
                  <a:lnTo>
                    <a:pt x="581507" y="219532"/>
                  </a:lnTo>
                  <a:lnTo>
                    <a:pt x="620052" y="229603"/>
                  </a:lnTo>
                  <a:lnTo>
                    <a:pt x="629615" y="228396"/>
                  </a:lnTo>
                  <a:lnTo>
                    <a:pt x="665302" y="214566"/>
                  </a:lnTo>
                  <a:lnTo>
                    <a:pt x="683387" y="201282"/>
                  </a:lnTo>
                  <a:lnTo>
                    <a:pt x="689521" y="195821"/>
                  </a:lnTo>
                  <a:lnTo>
                    <a:pt x="688924" y="201282"/>
                  </a:lnTo>
                  <a:lnTo>
                    <a:pt x="688505" y="207505"/>
                  </a:lnTo>
                  <a:lnTo>
                    <a:pt x="688378" y="219532"/>
                  </a:lnTo>
                  <a:lnTo>
                    <a:pt x="688657" y="226275"/>
                  </a:lnTo>
                  <a:lnTo>
                    <a:pt x="689013" y="232778"/>
                  </a:lnTo>
                  <a:lnTo>
                    <a:pt x="693458" y="294119"/>
                  </a:lnTo>
                  <a:lnTo>
                    <a:pt x="724700" y="292087"/>
                  </a:lnTo>
                  <a:close/>
                </a:path>
                <a:path w="1203325" h="1144904">
                  <a:moveTo>
                    <a:pt x="783120" y="1099807"/>
                  </a:moveTo>
                  <a:lnTo>
                    <a:pt x="781519" y="1075931"/>
                  </a:lnTo>
                  <a:lnTo>
                    <a:pt x="773061" y="948842"/>
                  </a:lnTo>
                  <a:lnTo>
                    <a:pt x="772096" y="934326"/>
                  </a:lnTo>
                  <a:lnTo>
                    <a:pt x="765975" y="842251"/>
                  </a:lnTo>
                  <a:lnTo>
                    <a:pt x="748703" y="843381"/>
                  </a:lnTo>
                  <a:lnTo>
                    <a:pt x="748703" y="1054468"/>
                  </a:lnTo>
                  <a:lnTo>
                    <a:pt x="740600" y="1060996"/>
                  </a:lnTo>
                  <a:lnTo>
                    <a:pt x="707301" y="1080541"/>
                  </a:lnTo>
                  <a:lnTo>
                    <a:pt x="683488" y="1082967"/>
                  </a:lnTo>
                  <a:lnTo>
                    <a:pt x="674725" y="1080998"/>
                  </a:lnTo>
                  <a:lnTo>
                    <a:pt x="649617" y="1035850"/>
                  </a:lnTo>
                  <a:lnTo>
                    <a:pt x="647192" y="999972"/>
                  </a:lnTo>
                  <a:lnTo>
                    <a:pt x="648042" y="985062"/>
                  </a:lnTo>
                  <a:lnTo>
                    <a:pt x="675932" y="950302"/>
                  </a:lnTo>
                  <a:lnTo>
                    <a:pt x="720039" y="951128"/>
                  </a:lnTo>
                  <a:lnTo>
                    <a:pt x="748703" y="1054468"/>
                  </a:lnTo>
                  <a:lnTo>
                    <a:pt x="748703" y="843381"/>
                  </a:lnTo>
                  <a:lnTo>
                    <a:pt x="734733" y="844283"/>
                  </a:lnTo>
                  <a:lnTo>
                    <a:pt x="738416" y="899528"/>
                  </a:lnTo>
                  <a:lnTo>
                    <a:pt x="738797" y="905751"/>
                  </a:lnTo>
                  <a:lnTo>
                    <a:pt x="739305" y="911720"/>
                  </a:lnTo>
                  <a:lnTo>
                    <a:pt x="739940" y="917308"/>
                  </a:lnTo>
                  <a:lnTo>
                    <a:pt x="740448" y="923036"/>
                  </a:lnTo>
                  <a:lnTo>
                    <a:pt x="741260" y="929144"/>
                  </a:lnTo>
                  <a:lnTo>
                    <a:pt x="742099" y="934326"/>
                  </a:lnTo>
                  <a:lnTo>
                    <a:pt x="734326" y="931062"/>
                  </a:lnTo>
                  <a:lnTo>
                    <a:pt x="693940" y="922299"/>
                  </a:lnTo>
                  <a:lnTo>
                    <a:pt x="685711" y="922083"/>
                  </a:lnTo>
                  <a:lnTo>
                    <a:pt x="677456" y="922388"/>
                  </a:lnTo>
                  <a:lnTo>
                    <a:pt x="636498" y="936409"/>
                  </a:lnTo>
                  <a:lnTo>
                    <a:pt x="617105" y="976007"/>
                  </a:lnTo>
                  <a:lnTo>
                    <a:pt x="615365" y="996327"/>
                  </a:lnTo>
                  <a:lnTo>
                    <a:pt x="615988" y="1020305"/>
                  </a:lnTo>
                  <a:lnTo>
                    <a:pt x="622147" y="1061288"/>
                  </a:lnTo>
                  <a:lnTo>
                    <a:pt x="644423" y="1099972"/>
                  </a:lnTo>
                  <a:lnTo>
                    <a:pt x="685076" y="1110729"/>
                  </a:lnTo>
                  <a:lnTo>
                    <a:pt x="695236" y="1109395"/>
                  </a:lnTo>
                  <a:lnTo>
                    <a:pt x="731494" y="1094384"/>
                  </a:lnTo>
                  <a:lnTo>
                    <a:pt x="754164" y="1075931"/>
                  </a:lnTo>
                  <a:lnTo>
                    <a:pt x="758863" y="1101331"/>
                  </a:lnTo>
                  <a:lnTo>
                    <a:pt x="783120" y="1099807"/>
                  </a:lnTo>
                  <a:close/>
                </a:path>
                <a:path w="1203325" h="1144904">
                  <a:moveTo>
                    <a:pt x="885101" y="644512"/>
                  </a:moveTo>
                  <a:lnTo>
                    <a:pt x="882446" y="632853"/>
                  </a:lnTo>
                  <a:lnTo>
                    <a:pt x="880402" y="623811"/>
                  </a:lnTo>
                  <a:lnTo>
                    <a:pt x="873252" y="625221"/>
                  </a:lnTo>
                  <a:lnTo>
                    <a:pt x="833691" y="631012"/>
                  </a:lnTo>
                  <a:lnTo>
                    <a:pt x="805662" y="632853"/>
                  </a:lnTo>
                  <a:lnTo>
                    <a:pt x="794448" y="631786"/>
                  </a:lnTo>
                  <a:lnTo>
                    <a:pt x="761377" y="598093"/>
                  </a:lnTo>
                  <a:lnTo>
                    <a:pt x="758736" y="583806"/>
                  </a:lnTo>
                  <a:lnTo>
                    <a:pt x="841921" y="578218"/>
                  </a:lnTo>
                  <a:lnTo>
                    <a:pt x="852246" y="576681"/>
                  </a:lnTo>
                  <a:lnTo>
                    <a:pt x="880313" y="546252"/>
                  </a:lnTo>
                  <a:lnTo>
                    <a:pt x="881468" y="536079"/>
                  </a:lnTo>
                  <a:lnTo>
                    <a:pt x="881164" y="524624"/>
                  </a:lnTo>
                  <a:lnTo>
                    <a:pt x="860082" y="482079"/>
                  </a:lnTo>
                  <a:lnTo>
                    <a:pt x="850684" y="477215"/>
                  </a:lnTo>
                  <a:lnTo>
                    <a:pt x="850684" y="533641"/>
                  </a:lnTo>
                  <a:lnTo>
                    <a:pt x="849795" y="539737"/>
                  </a:lnTo>
                  <a:lnTo>
                    <a:pt x="845223" y="550659"/>
                  </a:lnTo>
                  <a:lnTo>
                    <a:pt x="840143" y="553707"/>
                  </a:lnTo>
                  <a:lnTo>
                    <a:pt x="832269" y="554596"/>
                  </a:lnTo>
                  <a:lnTo>
                    <a:pt x="756323" y="559549"/>
                  </a:lnTo>
                  <a:lnTo>
                    <a:pt x="756246" y="544106"/>
                  </a:lnTo>
                  <a:lnTo>
                    <a:pt x="771791" y="506488"/>
                  </a:lnTo>
                  <a:lnTo>
                    <a:pt x="814705" y="497319"/>
                  </a:lnTo>
                  <a:lnTo>
                    <a:pt x="824141" y="498055"/>
                  </a:lnTo>
                  <a:lnTo>
                    <a:pt x="849922" y="526783"/>
                  </a:lnTo>
                  <a:lnTo>
                    <a:pt x="850684" y="533641"/>
                  </a:lnTo>
                  <a:lnTo>
                    <a:pt x="850684" y="477215"/>
                  </a:lnTo>
                  <a:lnTo>
                    <a:pt x="849122" y="476402"/>
                  </a:lnTo>
                  <a:lnTo>
                    <a:pt x="835520" y="472681"/>
                  </a:lnTo>
                  <a:lnTo>
                    <a:pt x="819264" y="470979"/>
                  </a:lnTo>
                  <a:lnTo>
                    <a:pt x="800392" y="471284"/>
                  </a:lnTo>
                  <a:lnTo>
                    <a:pt x="749630" y="485902"/>
                  </a:lnTo>
                  <a:lnTo>
                    <a:pt x="726033" y="525627"/>
                  </a:lnTo>
                  <a:lnTo>
                    <a:pt x="723734" y="546074"/>
                  </a:lnTo>
                  <a:lnTo>
                    <a:pt x="724192" y="570217"/>
                  </a:lnTo>
                  <a:lnTo>
                    <a:pt x="731837" y="613714"/>
                  </a:lnTo>
                  <a:lnTo>
                    <a:pt x="761111" y="650824"/>
                  </a:lnTo>
                  <a:lnTo>
                    <a:pt x="794829" y="659358"/>
                  </a:lnTo>
                  <a:lnTo>
                    <a:pt x="816267" y="659117"/>
                  </a:lnTo>
                  <a:lnTo>
                    <a:pt x="861682" y="652322"/>
                  </a:lnTo>
                  <a:lnTo>
                    <a:pt x="878116" y="647420"/>
                  </a:lnTo>
                  <a:lnTo>
                    <a:pt x="885101" y="644512"/>
                  </a:lnTo>
                  <a:close/>
                </a:path>
                <a:path w="1203325" h="1144904">
                  <a:moveTo>
                    <a:pt x="928916" y="204203"/>
                  </a:moveTo>
                  <a:lnTo>
                    <a:pt x="927290" y="179946"/>
                  </a:lnTo>
                  <a:lnTo>
                    <a:pt x="916978" y="25006"/>
                  </a:lnTo>
                  <a:lnTo>
                    <a:pt x="885736" y="27165"/>
                  </a:lnTo>
                  <a:lnTo>
                    <a:pt x="894499" y="158102"/>
                  </a:lnTo>
                  <a:lnTo>
                    <a:pt x="861860" y="179565"/>
                  </a:lnTo>
                  <a:lnTo>
                    <a:pt x="823379" y="188836"/>
                  </a:lnTo>
                  <a:lnTo>
                    <a:pt x="815886" y="187058"/>
                  </a:lnTo>
                  <a:lnTo>
                    <a:pt x="803186" y="158991"/>
                  </a:lnTo>
                  <a:lnTo>
                    <a:pt x="794804" y="33134"/>
                  </a:lnTo>
                  <a:lnTo>
                    <a:pt x="763562" y="35293"/>
                  </a:lnTo>
                  <a:lnTo>
                    <a:pt x="772579" y="169913"/>
                  </a:lnTo>
                  <a:lnTo>
                    <a:pt x="774128" y="181305"/>
                  </a:lnTo>
                  <a:lnTo>
                    <a:pt x="803224" y="214210"/>
                  </a:lnTo>
                  <a:lnTo>
                    <a:pt x="813295" y="215900"/>
                  </a:lnTo>
                  <a:lnTo>
                    <a:pt x="824776" y="215887"/>
                  </a:lnTo>
                  <a:lnTo>
                    <a:pt x="862495" y="205473"/>
                  </a:lnTo>
                  <a:lnTo>
                    <a:pt x="899960" y="179946"/>
                  </a:lnTo>
                  <a:lnTo>
                    <a:pt x="903897" y="205854"/>
                  </a:lnTo>
                  <a:lnTo>
                    <a:pt x="928916" y="204203"/>
                  </a:lnTo>
                  <a:close/>
                </a:path>
                <a:path w="1203325" h="1144904">
                  <a:moveTo>
                    <a:pt x="996073" y="1019581"/>
                  </a:moveTo>
                  <a:lnTo>
                    <a:pt x="992911" y="972273"/>
                  </a:lnTo>
                  <a:lnTo>
                    <a:pt x="978712" y="933488"/>
                  </a:lnTo>
                  <a:lnTo>
                    <a:pt x="971715" y="924293"/>
                  </a:lnTo>
                  <a:lnTo>
                    <a:pt x="963739" y="918489"/>
                  </a:lnTo>
                  <a:lnTo>
                    <a:pt x="963739" y="1015847"/>
                  </a:lnTo>
                  <a:lnTo>
                    <a:pt x="962672" y="1030833"/>
                  </a:lnTo>
                  <a:lnTo>
                    <a:pt x="940092" y="1064310"/>
                  </a:lnTo>
                  <a:lnTo>
                    <a:pt x="902335" y="1069416"/>
                  </a:lnTo>
                  <a:lnTo>
                    <a:pt x="891019" y="1067574"/>
                  </a:lnTo>
                  <a:lnTo>
                    <a:pt x="864438" y="1037348"/>
                  </a:lnTo>
                  <a:lnTo>
                    <a:pt x="859028" y="987056"/>
                  </a:lnTo>
                  <a:lnTo>
                    <a:pt x="860069" y="972070"/>
                  </a:lnTo>
                  <a:lnTo>
                    <a:pt x="882421" y="938580"/>
                  </a:lnTo>
                  <a:lnTo>
                    <a:pt x="920064" y="933488"/>
                  </a:lnTo>
                  <a:lnTo>
                    <a:pt x="931456" y="935329"/>
                  </a:lnTo>
                  <a:lnTo>
                    <a:pt x="958316" y="965555"/>
                  </a:lnTo>
                  <a:lnTo>
                    <a:pt x="963739" y="1015847"/>
                  </a:lnTo>
                  <a:lnTo>
                    <a:pt x="963739" y="918489"/>
                  </a:lnTo>
                  <a:lnTo>
                    <a:pt x="959675" y="915517"/>
                  </a:lnTo>
                  <a:lnTo>
                    <a:pt x="944549" y="909739"/>
                  </a:lnTo>
                  <a:lnTo>
                    <a:pt x="926287" y="906995"/>
                  </a:lnTo>
                  <a:lnTo>
                    <a:pt x="904913" y="907275"/>
                  </a:lnTo>
                  <a:lnTo>
                    <a:pt x="866216" y="914984"/>
                  </a:lnTo>
                  <a:lnTo>
                    <a:pt x="833488" y="946404"/>
                  </a:lnTo>
                  <a:lnTo>
                    <a:pt x="826389" y="983411"/>
                  </a:lnTo>
                  <a:lnTo>
                    <a:pt x="826935" y="1007097"/>
                  </a:lnTo>
                  <a:lnTo>
                    <a:pt x="834402" y="1050531"/>
                  </a:lnTo>
                  <a:lnTo>
                    <a:pt x="862952" y="1087501"/>
                  </a:lnTo>
                  <a:lnTo>
                    <a:pt x="896239" y="1095933"/>
                  </a:lnTo>
                  <a:lnTo>
                    <a:pt x="917486" y="1095616"/>
                  </a:lnTo>
                  <a:lnTo>
                    <a:pt x="956424" y="1087983"/>
                  </a:lnTo>
                  <a:lnTo>
                    <a:pt x="981671" y="1069416"/>
                  </a:lnTo>
                  <a:lnTo>
                    <a:pt x="989025" y="1056678"/>
                  </a:lnTo>
                  <a:lnTo>
                    <a:pt x="993940" y="1039888"/>
                  </a:lnTo>
                  <a:lnTo>
                    <a:pt x="996073" y="1019581"/>
                  </a:lnTo>
                  <a:close/>
                </a:path>
                <a:path w="1203325" h="1144904">
                  <a:moveTo>
                    <a:pt x="1113574" y="1070343"/>
                  </a:moveTo>
                  <a:lnTo>
                    <a:pt x="1113307" y="1066025"/>
                  </a:lnTo>
                  <a:lnTo>
                    <a:pt x="1111910" y="1046086"/>
                  </a:lnTo>
                  <a:lnTo>
                    <a:pt x="1111656" y="1041768"/>
                  </a:lnTo>
                  <a:lnTo>
                    <a:pt x="1110653" y="1038720"/>
                  </a:lnTo>
                  <a:lnTo>
                    <a:pt x="1108735" y="1037069"/>
                  </a:lnTo>
                  <a:lnTo>
                    <a:pt x="1106957" y="1035418"/>
                  </a:lnTo>
                  <a:lnTo>
                    <a:pt x="1103909" y="1034783"/>
                  </a:lnTo>
                  <a:lnTo>
                    <a:pt x="1099731" y="1035164"/>
                  </a:lnTo>
                  <a:lnTo>
                    <a:pt x="1087158" y="1035926"/>
                  </a:lnTo>
                  <a:lnTo>
                    <a:pt x="1084237" y="1036942"/>
                  </a:lnTo>
                  <a:lnTo>
                    <a:pt x="1082586" y="1038847"/>
                  </a:lnTo>
                  <a:lnTo>
                    <a:pt x="1081062" y="1040752"/>
                  </a:lnTo>
                  <a:lnTo>
                    <a:pt x="1080427" y="1043927"/>
                  </a:lnTo>
                  <a:lnTo>
                    <a:pt x="1080681" y="1048245"/>
                  </a:lnTo>
                  <a:lnTo>
                    <a:pt x="1082078" y="1068057"/>
                  </a:lnTo>
                  <a:lnTo>
                    <a:pt x="1082332" y="1072375"/>
                  </a:lnTo>
                  <a:lnTo>
                    <a:pt x="1083335" y="1075423"/>
                  </a:lnTo>
                  <a:lnTo>
                    <a:pt x="1085126" y="1077074"/>
                  </a:lnTo>
                  <a:lnTo>
                    <a:pt x="1087031" y="1078725"/>
                  </a:lnTo>
                  <a:lnTo>
                    <a:pt x="1090079" y="1079360"/>
                  </a:lnTo>
                  <a:lnTo>
                    <a:pt x="1094257" y="1079106"/>
                  </a:lnTo>
                  <a:lnTo>
                    <a:pt x="1102652" y="1078471"/>
                  </a:lnTo>
                  <a:lnTo>
                    <a:pt x="1106830" y="1078344"/>
                  </a:lnTo>
                  <a:lnTo>
                    <a:pt x="1109764" y="1077201"/>
                  </a:lnTo>
                  <a:lnTo>
                    <a:pt x="1112939" y="1073518"/>
                  </a:lnTo>
                  <a:lnTo>
                    <a:pt x="1113574" y="1070343"/>
                  </a:lnTo>
                  <a:close/>
                </a:path>
                <a:path w="1203325" h="1144904">
                  <a:moveTo>
                    <a:pt x="1132484" y="185153"/>
                  </a:moveTo>
                  <a:lnTo>
                    <a:pt x="1129830" y="173443"/>
                  </a:lnTo>
                  <a:lnTo>
                    <a:pt x="1127785" y="164452"/>
                  </a:lnTo>
                  <a:lnTo>
                    <a:pt x="1120648" y="165862"/>
                  </a:lnTo>
                  <a:lnTo>
                    <a:pt x="1113155" y="167208"/>
                  </a:lnTo>
                  <a:lnTo>
                    <a:pt x="1073391" y="172402"/>
                  </a:lnTo>
                  <a:lnTo>
                    <a:pt x="1053058" y="173443"/>
                  </a:lnTo>
                  <a:lnTo>
                    <a:pt x="1041844" y="172377"/>
                  </a:lnTo>
                  <a:lnTo>
                    <a:pt x="1008824" y="138671"/>
                  </a:lnTo>
                  <a:lnTo>
                    <a:pt x="1006132" y="124447"/>
                  </a:lnTo>
                  <a:lnTo>
                    <a:pt x="1089317" y="118859"/>
                  </a:lnTo>
                  <a:lnTo>
                    <a:pt x="1099642" y="117271"/>
                  </a:lnTo>
                  <a:lnTo>
                    <a:pt x="1127709" y="86893"/>
                  </a:lnTo>
                  <a:lnTo>
                    <a:pt x="1128864" y="76720"/>
                  </a:lnTo>
                  <a:lnTo>
                    <a:pt x="1128560" y="65265"/>
                  </a:lnTo>
                  <a:lnTo>
                    <a:pt x="1107605" y="22720"/>
                  </a:lnTo>
                  <a:lnTo>
                    <a:pt x="1098080" y="17767"/>
                  </a:lnTo>
                  <a:lnTo>
                    <a:pt x="1098080" y="74282"/>
                  </a:lnTo>
                  <a:lnTo>
                    <a:pt x="1097191" y="80378"/>
                  </a:lnTo>
                  <a:lnTo>
                    <a:pt x="1092606" y="91300"/>
                  </a:lnTo>
                  <a:lnTo>
                    <a:pt x="1087539" y="94348"/>
                  </a:lnTo>
                  <a:lnTo>
                    <a:pt x="1079665" y="95110"/>
                  </a:lnTo>
                  <a:lnTo>
                    <a:pt x="1003846" y="100190"/>
                  </a:lnTo>
                  <a:lnTo>
                    <a:pt x="1003693" y="84747"/>
                  </a:lnTo>
                  <a:lnTo>
                    <a:pt x="1019187" y="47078"/>
                  </a:lnTo>
                  <a:lnTo>
                    <a:pt x="1062101" y="37909"/>
                  </a:lnTo>
                  <a:lnTo>
                    <a:pt x="1071537" y="38684"/>
                  </a:lnTo>
                  <a:lnTo>
                    <a:pt x="1097432" y="67297"/>
                  </a:lnTo>
                  <a:lnTo>
                    <a:pt x="1098080" y="74282"/>
                  </a:lnTo>
                  <a:lnTo>
                    <a:pt x="1098080" y="17767"/>
                  </a:lnTo>
                  <a:lnTo>
                    <a:pt x="1096568" y="16979"/>
                  </a:lnTo>
                  <a:lnTo>
                    <a:pt x="1082929" y="13284"/>
                  </a:lnTo>
                  <a:lnTo>
                    <a:pt x="1066660" y="11595"/>
                  </a:lnTo>
                  <a:lnTo>
                    <a:pt x="1047788" y="11925"/>
                  </a:lnTo>
                  <a:lnTo>
                    <a:pt x="997077" y="26492"/>
                  </a:lnTo>
                  <a:lnTo>
                    <a:pt x="973429" y="66268"/>
                  </a:lnTo>
                  <a:lnTo>
                    <a:pt x="971130" y="86715"/>
                  </a:lnTo>
                  <a:lnTo>
                    <a:pt x="971588" y="110858"/>
                  </a:lnTo>
                  <a:lnTo>
                    <a:pt x="979233" y="154317"/>
                  </a:lnTo>
                  <a:lnTo>
                    <a:pt x="1008507" y="191401"/>
                  </a:lnTo>
                  <a:lnTo>
                    <a:pt x="1042225" y="199923"/>
                  </a:lnTo>
                  <a:lnTo>
                    <a:pt x="1063663" y="199631"/>
                  </a:lnTo>
                  <a:lnTo>
                    <a:pt x="1109078" y="192913"/>
                  </a:lnTo>
                  <a:lnTo>
                    <a:pt x="1125512" y="188048"/>
                  </a:lnTo>
                  <a:lnTo>
                    <a:pt x="1132484" y="185153"/>
                  </a:lnTo>
                  <a:close/>
                </a:path>
                <a:path w="1203325" h="1144904">
                  <a:moveTo>
                    <a:pt x="1165136" y="868540"/>
                  </a:moveTo>
                  <a:lnTo>
                    <a:pt x="1163078" y="854938"/>
                  </a:lnTo>
                  <a:lnTo>
                    <a:pt x="1158824" y="843445"/>
                  </a:lnTo>
                  <a:lnTo>
                    <a:pt x="1158544" y="843038"/>
                  </a:lnTo>
                  <a:lnTo>
                    <a:pt x="1152359" y="834021"/>
                  </a:lnTo>
                  <a:lnTo>
                    <a:pt x="1143660" y="826630"/>
                  </a:lnTo>
                  <a:lnTo>
                    <a:pt x="1132776" y="821207"/>
                  </a:lnTo>
                  <a:lnTo>
                    <a:pt x="1119720" y="817702"/>
                  </a:lnTo>
                  <a:lnTo>
                    <a:pt x="1104480" y="816114"/>
                  </a:lnTo>
                  <a:lnTo>
                    <a:pt x="1087031" y="816470"/>
                  </a:lnTo>
                  <a:lnTo>
                    <a:pt x="1043457" y="821042"/>
                  </a:lnTo>
                  <a:lnTo>
                    <a:pt x="1028992" y="824090"/>
                  </a:lnTo>
                  <a:lnTo>
                    <a:pt x="1022134" y="825614"/>
                  </a:lnTo>
                  <a:lnTo>
                    <a:pt x="1006640" y="829551"/>
                  </a:lnTo>
                  <a:lnTo>
                    <a:pt x="1009942" y="851776"/>
                  </a:lnTo>
                  <a:lnTo>
                    <a:pt x="1025055" y="849363"/>
                  </a:lnTo>
                  <a:lnTo>
                    <a:pt x="1031532" y="848474"/>
                  </a:lnTo>
                  <a:lnTo>
                    <a:pt x="1082205" y="843267"/>
                  </a:lnTo>
                  <a:lnTo>
                    <a:pt x="1094041" y="843038"/>
                  </a:lnTo>
                  <a:lnTo>
                    <a:pt x="1104214" y="844016"/>
                  </a:lnTo>
                  <a:lnTo>
                    <a:pt x="1132484" y="876160"/>
                  </a:lnTo>
                  <a:lnTo>
                    <a:pt x="1131963" y="883500"/>
                  </a:lnTo>
                  <a:lnTo>
                    <a:pt x="1110030" y="922350"/>
                  </a:lnTo>
                  <a:lnTo>
                    <a:pt x="1104684" y="928865"/>
                  </a:lnTo>
                  <a:lnTo>
                    <a:pt x="1099362" y="935710"/>
                  </a:lnTo>
                  <a:lnTo>
                    <a:pt x="1080566" y="978801"/>
                  </a:lnTo>
                  <a:lnTo>
                    <a:pt x="1079652" y="989926"/>
                  </a:lnTo>
                  <a:lnTo>
                    <a:pt x="1079906" y="1002017"/>
                  </a:lnTo>
                  <a:lnTo>
                    <a:pt x="1106716" y="1000239"/>
                  </a:lnTo>
                  <a:lnTo>
                    <a:pt x="1107135" y="988961"/>
                  </a:lnTo>
                  <a:lnTo>
                    <a:pt x="1108760" y="978560"/>
                  </a:lnTo>
                  <a:lnTo>
                    <a:pt x="1130719" y="937920"/>
                  </a:lnTo>
                  <a:lnTo>
                    <a:pt x="1142365" y="924483"/>
                  </a:lnTo>
                  <a:lnTo>
                    <a:pt x="1147762" y="917625"/>
                  </a:lnTo>
                  <a:lnTo>
                    <a:pt x="1164983" y="878306"/>
                  </a:lnTo>
                  <a:lnTo>
                    <a:pt x="1165136" y="868540"/>
                  </a:lnTo>
                  <a:close/>
                </a:path>
                <a:path w="1203325" h="1144904">
                  <a:moveTo>
                    <a:pt x="1202728" y="628891"/>
                  </a:moveTo>
                  <a:lnTo>
                    <a:pt x="1193812" y="494525"/>
                  </a:lnTo>
                  <a:lnTo>
                    <a:pt x="1179106" y="458584"/>
                  </a:lnTo>
                  <a:lnTo>
                    <a:pt x="1142784" y="448551"/>
                  </a:lnTo>
                  <a:lnTo>
                    <a:pt x="1133856" y="449630"/>
                  </a:lnTo>
                  <a:lnTo>
                    <a:pt x="1090117" y="470103"/>
                  </a:lnTo>
                  <a:lnTo>
                    <a:pt x="1072680" y="485254"/>
                  </a:lnTo>
                  <a:lnTo>
                    <a:pt x="1071664" y="482714"/>
                  </a:lnTo>
                  <a:lnTo>
                    <a:pt x="1042263" y="457187"/>
                  </a:lnTo>
                  <a:lnTo>
                    <a:pt x="1034211" y="456234"/>
                  </a:lnTo>
                  <a:lnTo>
                    <a:pt x="1025309" y="456298"/>
                  </a:lnTo>
                  <a:lnTo>
                    <a:pt x="980541" y="472160"/>
                  </a:lnTo>
                  <a:lnTo>
                    <a:pt x="954316" y="493890"/>
                  </a:lnTo>
                  <a:lnTo>
                    <a:pt x="950506" y="465696"/>
                  </a:lnTo>
                  <a:lnTo>
                    <a:pt x="924852" y="467474"/>
                  </a:lnTo>
                  <a:lnTo>
                    <a:pt x="936790" y="646671"/>
                  </a:lnTo>
                  <a:lnTo>
                    <a:pt x="968032" y="644512"/>
                  </a:lnTo>
                  <a:lnTo>
                    <a:pt x="959396" y="514972"/>
                  </a:lnTo>
                  <a:lnTo>
                    <a:pt x="968514" y="507504"/>
                  </a:lnTo>
                  <a:lnTo>
                    <a:pt x="1003566" y="485876"/>
                  </a:lnTo>
                  <a:lnTo>
                    <a:pt x="1025817" y="482714"/>
                  </a:lnTo>
                  <a:lnTo>
                    <a:pt x="1032929" y="484619"/>
                  </a:lnTo>
                  <a:lnTo>
                    <a:pt x="1054900" y="638797"/>
                  </a:lnTo>
                  <a:lnTo>
                    <a:pt x="1084999" y="636765"/>
                  </a:lnTo>
                  <a:lnTo>
                    <a:pt x="1076363" y="507225"/>
                  </a:lnTo>
                  <a:lnTo>
                    <a:pt x="1107732" y="483984"/>
                  </a:lnTo>
                  <a:lnTo>
                    <a:pt x="1143292" y="474967"/>
                  </a:lnTo>
                  <a:lnTo>
                    <a:pt x="1150531" y="476999"/>
                  </a:lnTo>
                  <a:lnTo>
                    <a:pt x="1159929" y="486651"/>
                  </a:lnTo>
                  <a:lnTo>
                    <a:pt x="1162723" y="494525"/>
                  </a:lnTo>
                  <a:lnTo>
                    <a:pt x="1164120" y="514972"/>
                  </a:lnTo>
                  <a:lnTo>
                    <a:pt x="1171867" y="630923"/>
                  </a:lnTo>
                  <a:lnTo>
                    <a:pt x="1202728" y="6288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36992" y="3494531"/>
              <a:ext cx="2612136" cy="274929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66202" y="4305657"/>
              <a:ext cx="890905" cy="231775"/>
            </a:xfrm>
            <a:custGeom>
              <a:avLst/>
              <a:gdLst/>
              <a:ahLst/>
              <a:cxnLst/>
              <a:rect l="l" t="t" r="r" b="b"/>
              <a:pathLst>
                <a:path w="890904" h="231775">
                  <a:moveTo>
                    <a:pt x="82387" y="0"/>
                  </a:moveTo>
                  <a:lnTo>
                    <a:pt x="34542" y="7745"/>
                  </a:lnTo>
                  <a:lnTo>
                    <a:pt x="4036" y="44854"/>
                  </a:lnTo>
                  <a:lnTo>
                    <a:pt x="0" y="86360"/>
                  </a:lnTo>
                  <a:lnTo>
                    <a:pt x="734" y="103909"/>
                  </a:lnTo>
                  <a:lnTo>
                    <a:pt x="7806" y="150504"/>
                  </a:lnTo>
                  <a:lnTo>
                    <a:pt x="29696" y="186507"/>
                  </a:lnTo>
                  <a:lnTo>
                    <a:pt x="69322" y="197860"/>
                  </a:lnTo>
                  <a:lnTo>
                    <a:pt x="82395" y="197508"/>
                  </a:lnTo>
                  <a:lnTo>
                    <a:pt x="125829" y="185570"/>
                  </a:lnTo>
                  <a:lnTo>
                    <a:pt x="136204" y="175839"/>
                  </a:lnTo>
                  <a:lnTo>
                    <a:pt x="68141" y="175839"/>
                  </a:lnTo>
                  <a:lnTo>
                    <a:pt x="57201" y="173505"/>
                  </a:lnTo>
                  <a:lnTo>
                    <a:pt x="31214" y="138549"/>
                  </a:lnTo>
                  <a:lnTo>
                    <a:pt x="25473" y="82375"/>
                  </a:lnTo>
                  <a:lnTo>
                    <a:pt x="26340" y="65587"/>
                  </a:lnTo>
                  <a:lnTo>
                    <a:pt x="47470" y="27519"/>
                  </a:lnTo>
                  <a:lnTo>
                    <a:pt x="131934" y="22074"/>
                  </a:lnTo>
                  <a:lnTo>
                    <a:pt x="128924" y="17930"/>
                  </a:lnTo>
                  <a:lnTo>
                    <a:pt x="121937" y="11406"/>
                  </a:lnTo>
                  <a:lnTo>
                    <a:pt x="113891" y="6500"/>
                  </a:lnTo>
                  <a:lnTo>
                    <a:pt x="104675" y="3048"/>
                  </a:lnTo>
                  <a:lnTo>
                    <a:pt x="94174" y="881"/>
                  </a:lnTo>
                  <a:lnTo>
                    <a:pt x="82387" y="0"/>
                  </a:lnTo>
                  <a:close/>
                </a:path>
                <a:path w="890904" h="231775">
                  <a:moveTo>
                    <a:pt x="131934" y="22074"/>
                  </a:moveTo>
                  <a:lnTo>
                    <a:pt x="83569" y="22074"/>
                  </a:lnTo>
                  <a:lnTo>
                    <a:pt x="94523" y="24407"/>
                  </a:lnTo>
                  <a:lnTo>
                    <a:pt x="103572" y="29122"/>
                  </a:lnTo>
                  <a:lnTo>
                    <a:pt x="123592" y="75795"/>
                  </a:lnTo>
                  <a:lnTo>
                    <a:pt x="126236" y="115536"/>
                  </a:lnTo>
                  <a:lnTo>
                    <a:pt x="125368" y="132310"/>
                  </a:lnTo>
                  <a:lnTo>
                    <a:pt x="104239" y="170330"/>
                  </a:lnTo>
                  <a:lnTo>
                    <a:pt x="68141" y="175839"/>
                  </a:lnTo>
                  <a:lnTo>
                    <a:pt x="136204" y="175839"/>
                  </a:lnTo>
                  <a:lnTo>
                    <a:pt x="151229" y="127150"/>
                  </a:lnTo>
                  <a:lnTo>
                    <a:pt x="151510" y="111482"/>
                  </a:lnTo>
                  <a:lnTo>
                    <a:pt x="150721" y="94003"/>
                  </a:lnTo>
                  <a:lnTo>
                    <a:pt x="143648" y="47408"/>
                  </a:lnTo>
                  <a:lnTo>
                    <a:pt x="134840" y="26074"/>
                  </a:lnTo>
                  <a:lnTo>
                    <a:pt x="131934" y="22074"/>
                  </a:lnTo>
                  <a:close/>
                </a:path>
                <a:path w="890904" h="231775">
                  <a:moveTo>
                    <a:pt x="369958" y="158011"/>
                  </a:moveTo>
                  <a:lnTo>
                    <a:pt x="348460" y="158011"/>
                  </a:lnTo>
                  <a:lnTo>
                    <a:pt x="347882" y="161936"/>
                  </a:lnTo>
                  <a:lnTo>
                    <a:pt x="347775" y="163196"/>
                  </a:lnTo>
                  <a:lnTo>
                    <a:pt x="347571" y="166774"/>
                  </a:lnTo>
                  <a:lnTo>
                    <a:pt x="347646" y="178516"/>
                  </a:lnTo>
                  <a:lnTo>
                    <a:pt x="347720" y="180792"/>
                  </a:lnTo>
                  <a:lnTo>
                    <a:pt x="348079" y="185570"/>
                  </a:lnTo>
                  <a:lnTo>
                    <a:pt x="351381" y="231544"/>
                  </a:lnTo>
                  <a:lnTo>
                    <a:pt x="374749" y="230020"/>
                  </a:lnTo>
                  <a:lnTo>
                    <a:pt x="369958" y="158011"/>
                  </a:lnTo>
                  <a:close/>
                </a:path>
                <a:path w="890904" h="231775">
                  <a:moveTo>
                    <a:pt x="315535" y="41044"/>
                  </a:moveTo>
                  <a:lnTo>
                    <a:pt x="272482" y="47823"/>
                  </a:lnTo>
                  <a:lnTo>
                    <a:pt x="246590" y="85256"/>
                  </a:lnTo>
                  <a:lnTo>
                    <a:pt x="245270" y="99673"/>
                  </a:lnTo>
                  <a:lnTo>
                    <a:pt x="245857" y="116228"/>
                  </a:lnTo>
                  <a:lnTo>
                    <a:pt x="255059" y="159321"/>
                  </a:lnTo>
                  <a:lnTo>
                    <a:pt x="285438" y="183020"/>
                  </a:lnTo>
                  <a:lnTo>
                    <a:pt x="296390" y="183284"/>
                  </a:lnTo>
                  <a:lnTo>
                    <a:pt x="303533" y="182377"/>
                  </a:lnTo>
                  <a:lnTo>
                    <a:pt x="342574" y="163196"/>
                  </a:lnTo>
                  <a:lnTo>
                    <a:pt x="343847" y="162075"/>
                  </a:lnTo>
                  <a:lnTo>
                    <a:pt x="302740" y="162075"/>
                  </a:lnTo>
                  <a:lnTo>
                    <a:pt x="294786" y="161936"/>
                  </a:lnTo>
                  <a:lnTo>
                    <a:pt x="270873" y="127611"/>
                  </a:lnTo>
                  <a:lnTo>
                    <a:pt x="269323" y="102248"/>
                  </a:lnTo>
                  <a:lnTo>
                    <a:pt x="270037" y="90590"/>
                  </a:lnTo>
                  <a:lnTo>
                    <a:pt x="302359" y="61237"/>
                  </a:lnTo>
                  <a:lnTo>
                    <a:pt x="313789" y="60602"/>
                  </a:lnTo>
                  <a:lnTo>
                    <a:pt x="363478" y="60602"/>
                  </a:lnTo>
                  <a:lnTo>
                    <a:pt x="362557" y="46759"/>
                  </a:lnTo>
                  <a:lnTo>
                    <a:pt x="323274" y="41282"/>
                  </a:lnTo>
                  <a:lnTo>
                    <a:pt x="315535" y="41044"/>
                  </a:lnTo>
                  <a:close/>
                </a:path>
                <a:path w="890904" h="231775">
                  <a:moveTo>
                    <a:pt x="363478" y="60602"/>
                  </a:moveTo>
                  <a:lnTo>
                    <a:pt x="313789" y="60602"/>
                  </a:lnTo>
                  <a:lnTo>
                    <a:pt x="326870" y="61110"/>
                  </a:lnTo>
                  <a:lnTo>
                    <a:pt x="333474" y="61872"/>
                  </a:lnTo>
                  <a:lnTo>
                    <a:pt x="340205" y="63142"/>
                  </a:lnTo>
                  <a:lnTo>
                    <a:pt x="345412" y="141247"/>
                  </a:lnTo>
                  <a:lnTo>
                    <a:pt x="339812" y="145583"/>
                  </a:lnTo>
                  <a:lnTo>
                    <a:pt x="302740" y="162075"/>
                  </a:lnTo>
                  <a:lnTo>
                    <a:pt x="343847" y="162075"/>
                  </a:lnTo>
                  <a:lnTo>
                    <a:pt x="348460" y="158011"/>
                  </a:lnTo>
                  <a:lnTo>
                    <a:pt x="369958" y="158011"/>
                  </a:lnTo>
                  <a:lnTo>
                    <a:pt x="363478" y="60602"/>
                  </a:lnTo>
                  <a:close/>
                </a:path>
                <a:path w="890904" h="231775">
                  <a:moveTo>
                    <a:pt x="426819" y="36345"/>
                  </a:moveTo>
                  <a:lnTo>
                    <a:pt x="403451" y="37869"/>
                  </a:lnTo>
                  <a:lnTo>
                    <a:pt x="410182" y="138707"/>
                  </a:lnTo>
                  <a:lnTo>
                    <a:pt x="411301" y="147181"/>
                  </a:lnTo>
                  <a:lnTo>
                    <a:pt x="440626" y="173023"/>
                  </a:lnTo>
                  <a:lnTo>
                    <a:pt x="449171" y="172997"/>
                  </a:lnTo>
                  <a:lnTo>
                    <a:pt x="491351" y="157091"/>
                  </a:lnTo>
                  <a:lnTo>
                    <a:pt x="497190" y="152804"/>
                  </a:lnTo>
                  <a:lnTo>
                    <a:pt x="448155" y="152804"/>
                  </a:lnTo>
                  <a:lnTo>
                    <a:pt x="442567" y="151407"/>
                  </a:lnTo>
                  <a:lnTo>
                    <a:pt x="435455" y="144803"/>
                  </a:lnTo>
                  <a:lnTo>
                    <a:pt x="433456" y="139057"/>
                  </a:lnTo>
                  <a:lnTo>
                    <a:pt x="433411" y="138707"/>
                  </a:lnTo>
                  <a:lnTo>
                    <a:pt x="433000" y="129817"/>
                  </a:lnTo>
                  <a:lnTo>
                    <a:pt x="426819" y="36345"/>
                  </a:lnTo>
                  <a:close/>
                </a:path>
                <a:path w="890904" h="231775">
                  <a:moveTo>
                    <a:pt x="525944" y="146073"/>
                  </a:moveTo>
                  <a:lnTo>
                    <a:pt x="505432" y="146073"/>
                  </a:lnTo>
                  <a:lnTo>
                    <a:pt x="508480" y="165504"/>
                  </a:lnTo>
                  <a:lnTo>
                    <a:pt x="527149" y="164234"/>
                  </a:lnTo>
                  <a:lnTo>
                    <a:pt x="525944" y="146073"/>
                  </a:lnTo>
                  <a:close/>
                </a:path>
                <a:path w="890904" h="231775">
                  <a:moveTo>
                    <a:pt x="518259" y="30249"/>
                  </a:moveTo>
                  <a:lnTo>
                    <a:pt x="494891" y="31773"/>
                  </a:lnTo>
                  <a:lnTo>
                    <a:pt x="501368" y="129817"/>
                  </a:lnTo>
                  <a:lnTo>
                    <a:pt x="494700" y="134747"/>
                  </a:lnTo>
                  <a:lnTo>
                    <a:pt x="455775" y="152169"/>
                  </a:lnTo>
                  <a:lnTo>
                    <a:pt x="448155" y="152804"/>
                  </a:lnTo>
                  <a:lnTo>
                    <a:pt x="497190" y="152804"/>
                  </a:lnTo>
                  <a:lnTo>
                    <a:pt x="498385" y="151927"/>
                  </a:lnTo>
                  <a:lnTo>
                    <a:pt x="505432" y="146073"/>
                  </a:lnTo>
                  <a:lnTo>
                    <a:pt x="525944" y="146073"/>
                  </a:lnTo>
                  <a:lnTo>
                    <a:pt x="518259" y="30249"/>
                  </a:lnTo>
                  <a:close/>
                </a:path>
                <a:path w="890904" h="231775">
                  <a:moveTo>
                    <a:pt x="629814" y="20258"/>
                  </a:moveTo>
                  <a:lnTo>
                    <a:pt x="588061" y="25820"/>
                  </a:lnTo>
                  <a:lnTo>
                    <a:pt x="560089" y="61174"/>
                  </a:lnTo>
                  <a:lnTo>
                    <a:pt x="558459" y="79779"/>
                  </a:lnTo>
                  <a:lnTo>
                    <a:pt x="558772" y="94511"/>
                  </a:lnTo>
                  <a:lnTo>
                    <a:pt x="569898" y="138963"/>
                  </a:lnTo>
                  <a:lnTo>
                    <a:pt x="611528" y="161125"/>
                  </a:lnTo>
                  <a:lnTo>
                    <a:pt x="627606" y="160932"/>
                  </a:lnTo>
                  <a:lnTo>
                    <a:pt x="668023" y="154122"/>
                  </a:lnTo>
                  <a:lnTo>
                    <a:pt x="679041" y="150010"/>
                  </a:lnTo>
                  <a:lnTo>
                    <a:pt x="677125" y="141352"/>
                  </a:lnTo>
                  <a:lnTo>
                    <a:pt x="619662" y="141352"/>
                  </a:lnTo>
                  <a:lnTo>
                    <a:pt x="611270" y="140533"/>
                  </a:lnTo>
                  <a:lnTo>
                    <a:pt x="584553" y="104671"/>
                  </a:lnTo>
                  <a:lnTo>
                    <a:pt x="646783" y="100480"/>
                  </a:lnTo>
                  <a:lnTo>
                    <a:pt x="654476" y="99262"/>
                  </a:lnTo>
                  <a:lnTo>
                    <a:pt x="660991" y="96924"/>
                  </a:lnTo>
                  <a:lnTo>
                    <a:pt x="666339" y="93444"/>
                  </a:lnTo>
                  <a:lnTo>
                    <a:pt x="670532" y="88796"/>
                  </a:lnTo>
                  <a:lnTo>
                    <a:pt x="671747" y="86510"/>
                  </a:lnTo>
                  <a:lnTo>
                    <a:pt x="582775" y="86510"/>
                  </a:lnTo>
                  <a:lnTo>
                    <a:pt x="582701" y="74941"/>
                  </a:lnTo>
                  <a:lnTo>
                    <a:pt x="608580" y="41205"/>
                  </a:lnTo>
                  <a:lnTo>
                    <a:pt x="626395" y="39913"/>
                  </a:lnTo>
                  <a:lnTo>
                    <a:pt x="670481" y="39913"/>
                  </a:lnTo>
                  <a:lnTo>
                    <a:pt x="666797" y="34363"/>
                  </a:lnTo>
                  <a:lnTo>
                    <a:pt x="660372" y="28598"/>
                  </a:lnTo>
                  <a:lnTo>
                    <a:pt x="652154" y="24310"/>
                  </a:lnTo>
                  <a:lnTo>
                    <a:pt x="641973" y="21534"/>
                  </a:lnTo>
                  <a:lnTo>
                    <a:pt x="629814" y="20258"/>
                  </a:lnTo>
                  <a:close/>
                </a:path>
                <a:path w="890904" h="231775">
                  <a:moveTo>
                    <a:pt x="675612" y="134516"/>
                  </a:moveTo>
                  <a:lnTo>
                    <a:pt x="636623" y="140485"/>
                  </a:lnTo>
                  <a:lnTo>
                    <a:pt x="619662" y="141352"/>
                  </a:lnTo>
                  <a:lnTo>
                    <a:pt x="677125" y="141352"/>
                  </a:lnTo>
                  <a:lnTo>
                    <a:pt x="675612" y="134516"/>
                  </a:lnTo>
                  <a:close/>
                </a:path>
                <a:path w="890904" h="231775">
                  <a:moveTo>
                    <a:pt x="670481" y="39913"/>
                  </a:moveTo>
                  <a:lnTo>
                    <a:pt x="626395" y="39913"/>
                  </a:lnTo>
                  <a:lnTo>
                    <a:pt x="633448" y="40505"/>
                  </a:lnTo>
                  <a:lnTo>
                    <a:pt x="639262" y="41906"/>
                  </a:lnTo>
                  <a:lnTo>
                    <a:pt x="643862" y="44092"/>
                  </a:lnTo>
                  <a:lnTo>
                    <a:pt x="649323" y="47521"/>
                  </a:lnTo>
                  <a:lnTo>
                    <a:pt x="652244" y="53490"/>
                  </a:lnTo>
                  <a:lnTo>
                    <a:pt x="652752" y="61999"/>
                  </a:lnTo>
                  <a:lnTo>
                    <a:pt x="653260" y="67079"/>
                  </a:lnTo>
                  <a:lnTo>
                    <a:pt x="582775" y="86510"/>
                  </a:lnTo>
                  <a:lnTo>
                    <a:pt x="671747" y="86510"/>
                  </a:lnTo>
                  <a:lnTo>
                    <a:pt x="673530" y="83155"/>
                  </a:lnTo>
                  <a:lnTo>
                    <a:pt x="675469" y="76525"/>
                  </a:lnTo>
                  <a:lnTo>
                    <a:pt x="676336" y="68919"/>
                  </a:lnTo>
                  <a:lnTo>
                    <a:pt x="676120" y="60348"/>
                  </a:lnTo>
                  <a:lnTo>
                    <a:pt x="674695" y="50226"/>
                  </a:lnTo>
                  <a:lnTo>
                    <a:pt x="671579" y="41568"/>
                  </a:lnTo>
                  <a:lnTo>
                    <a:pt x="670481" y="39913"/>
                  </a:lnTo>
                  <a:close/>
                </a:path>
                <a:path w="890904" h="231775">
                  <a:moveTo>
                    <a:pt x="879554" y="25169"/>
                  </a:moveTo>
                  <a:lnTo>
                    <a:pt x="842109" y="25169"/>
                  </a:lnTo>
                  <a:lnTo>
                    <a:pt x="849475" y="26566"/>
                  </a:lnTo>
                  <a:lnTo>
                    <a:pt x="853666" y="29868"/>
                  </a:lnTo>
                  <a:lnTo>
                    <a:pt x="857857" y="33297"/>
                  </a:lnTo>
                  <a:lnTo>
                    <a:pt x="860143" y="39139"/>
                  </a:lnTo>
                  <a:lnTo>
                    <a:pt x="860524" y="47267"/>
                  </a:lnTo>
                  <a:lnTo>
                    <a:pt x="861286" y="59205"/>
                  </a:lnTo>
                  <a:lnTo>
                    <a:pt x="805406" y="62888"/>
                  </a:lnTo>
                  <a:lnTo>
                    <a:pt x="772068" y="84272"/>
                  </a:lnTo>
                  <a:lnTo>
                    <a:pt x="770597" y="100099"/>
                  </a:lnTo>
                  <a:lnTo>
                    <a:pt x="771497" y="112926"/>
                  </a:lnTo>
                  <a:lnTo>
                    <a:pt x="797579" y="146327"/>
                  </a:lnTo>
                  <a:lnTo>
                    <a:pt x="814042" y="147724"/>
                  </a:lnTo>
                  <a:lnTo>
                    <a:pt x="823140" y="146363"/>
                  </a:lnTo>
                  <a:lnTo>
                    <a:pt x="858777" y="128325"/>
                  </a:lnTo>
                  <a:lnTo>
                    <a:pt x="810232" y="127785"/>
                  </a:lnTo>
                  <a:lnTo>
                    <a:pt x="804771" y="126642"/>
                  </a:lnTo>
                  <a:lnTo>
                    <a:pt x="797659" y="120546"/>
                  </a:lnTo>
                  <a:lnTo>
                    <a:pt x="795627" y="115593"/>
                  </a:lnTo>
                  <a:lnTo>
                    <a:pt x="795119" y="108608"/>
                  </a:lnTo>
                  <a:lnTo>
                    <a:pt x="794611" y="100099"/>
                  </a:lnTo>
                  <a:lnTo>
                    <a:pt x="794103" y="94511"/>
                  </a:lnTo>
                  <a:lnTo>
                    <a:pt x="862429" y="76858"/>
                  </a:lnTo>
                  <a:lnTo>
                    <a:pt x="886198" y="76858"/>
                  </a:lnTo>
                  <a:lnTo>
                    <a:pt x="884146" y="45743"/>
                  </a:lnTo>
                  <a:lnTo>
                    <a:pt x="882622" y="34692"/>
                  </a:lnTo>
                  <a:lnTo>
                    <a:pt x="879764" y="25534"/>
                  </a:lnTo>
                  <a:lnTo>
                    <a:pt x="879554" y="25169"/>
                  </a:lnTo>
                  <a:close/>
                </a:path>
                <a:path w="890904" h="231775">
                  <a:moveTo>
                    <a:pt x="888995" y="119276"/>
                  </a:moveTo>
                  <a:lnTo>
                    <a:pt x="867763" y="119276"/>
                  </a:lnTo>
                  <a:lnTo>
                    <a:pt x="871954" y="141374"/>
                  </a:lnTo>
                  <a:lnTo>
                    <a:pt x="890369" y="140104"/>
                  </a:lnTo>
                  <a:lnTo>
                    <a:pt x="888995" y="119276"/>
                  </a:lnTo>
                  <a:close/>
                </a:path>
                <a:path w="890904" h="231775">
                  <a:moveTo>
                    <a:pt x="886198" y="76858"/>
                  </a:moveTo>
                  <a:lnTo>
                    <a:pt x="862429" y="76858"/>
                  </a:lnTo>
                  <a:lnTo>
                    <a:pt x="864334" y="104036"/>
                  </a:lnTo>
                  <a:lnTo>
                    <a:pt x="858547" y="109247"/>
                  </a:lnTo>
                  <a:lnTo>
                    <a:pt x="824202" y="127023"/>
                  </a:lnTo>
                  <a:lnTo>
                    <a:pt x="817471" y="127277"/>
                  </a:lnTo>
                  <a:lnTo>
                    <a:pt x="810232" y="127785"/>
                  </a:lnTo>
                  <a:lnTo>
                    <a:pt x="859363" y="127785"/>
                  </a:lnTo>
                  <a:lnTo>
                    <a:pt x="863663" y="123825"/>
                  </a:lnTo>
                  <a:lnTo>
                    <a:pt x="867763" y="119276"/>
                  </a:lnTo>
                  <a:lnTo>
                    <a:pt x="888995" y="119276"/>
                  </a:lnTo>
                  <a:lnTo>
                    <a:pt x="886198" y="76858"/>
                  </a:lnTo>
                  <a:close/>
                </a:path>
                <a:path w="890904" h="231775">
                  <a:moveTo>
                    <a:pt x="845903" y="5599"/>
                  </a:moveTo>
                  <a:lnTo>
                    <a:pt x="802485" y="9929"/>
                  </a:lnTo>
                  <a:lnTo>
                    <a:pt x="771116" y="16152"/>
                  </a:lnTo>
                  <a:lnTo>
                    <a:pt x="774418" y="33424"/>
                  </a:lnTo>
                  <a:lnTo>
                    <a:pt x="782206" y="32138"/>
                  </a:lnTo>
                  <a:lnTo>
                    <a:pt x="789959" y="30948"/>
                  </a:lnTo>
                  <a:lnTo>
                    <a:pt x="842109" y="25169"/>
                  </a:lnTo>
                  <a:lnTo>
                    <a:pt x="879554" y="25169"/>
                  </a:lnTo>
                  <a:lnTo>
                    <a:pt x="875573" y="18258"/>
                  </a:lnTo>
                  <a:lnTo>
                    <a:pt x="870049" y="12850"/>
                  </a:lnTo>
                  <a:lnTo>
                    <a:pt x="863238" y="9116"/>
                  </a:lnTo>
                  <a:lnTo>
                    <a:pt x="855190" y="6691"/>
                  </a:lnTo>
                  <a:lnTo>
                    <a:pt x="845903" y="55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00566" y="4582159"/>
              <a:ext cx="1268222" cy="30073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50526" y="4922519"/>
              <a:ext cx="1410616" cy="26558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674596" y="5235263"/>
              <a:ext cx="1203325" cy="321945"/>
            </a:xfrm>
            <a:custGeom>
              <a:avLst/>
              <a:gdLst/>
              <a:ahLst/>
              <a:cxnLst/>
              <a:rect l="l" t="t" r="r" b="b"/>
              <a:pathLst>
                <a:path w="1203325" h="321945">
                  <a:moveTo>
                    <a:pt x="124629" y="248088"/>
                  </a:moveTo>
                  <a:lnTo>
                    <a:pt x="103135" y="248088"/>
                  </a:lnTo>
                  <a:lnTo>
                    <a:pt x="102678" y="252087"/>
                  </a:lnTo>
                  <a:lnTo>
                    <a:pt x="102246" y="256978"/>
                  </a:lnTo>
                  <a:lnTo>
                    <a:pt x="102323" y="268718"/>
                  </a:lnTo>
                  <a:lnTo>
                    <a:pt x="102403" y="270980"/>
                  </a:lnTo>
                  <a:lnTo>
                    <a:pt x="106056" y="321748"/>
                  </a:lnTo>
                  <a:lnTo>
                    <a:pt x="129424" y="320224"/>
                  </a:lnTo>
                  <a:lnTo>
                    <a:pt x="124629" y="248088"/>
                  </a:lnTo>
                  <a:close/>
                </a:path>
                <a:path w="1203325" h="321945">
                  <a:moveTo>
                    <a:pt x="70227" y="131248"/>
                  </a:moveTo>
                  <a:lnTo>
                    <a:pt x="27158" y="138027"/>
                  </a:lnTo>
                  <a:lnTo>
                    <a:pt x="1313" y="175460"/>
                  </a:lnTo>
                  <a:lnTo>
                    <a:pt x="0" y="189876"/>
                  </a:lnTo>
                  <a:lnTo>
                    <a:pt x="519" y="206305"/>
                  </a:lnTo>
                  <a:lnTo>
                    <a:pt x="9735" y="249525"/>
                  </a:lnTo>
                  <a:lnTo>
                    <a:pt x="40185" y="273099"/>
                  </a:lnTo>
                  <a:lnTo>
                    <a:pt x="51192" y="273361"/>
                  </a:lnTo>
                  <a:lnTo>
                    <a:pt x="58265" y="272528"/>
                  </a:lnTo>
                  <a:lnTo>
                    <a:pt x="97252" y="253329"/>
                  </a:lnTo>
                  <a:lnTo>
                    <a:pt x="98430" y="252279"/>
                  </a:lnTo>
                  <a:lnTo>
                    <a:pt x="57415" y="252279"/>
                  </a:lnTo>
                  <a:lnTo>
                    <a:pt x="49462" y="252087"/>
                  </a:lnTo>
                  <a:lnTo>
                    <a:pt x="25548" y="217761"/>
                  </a:lnTo>
                  <a:lnTo>
                    <a:pt x="24016" y="192399"/>
                  </a:lnTo>
                  <a:lnTo>
                    <a:pt x="24761" y="180778"/>
                  </a:lnTo>
                  <a:lnTo>
                    <a:pt x="57161" y="151314"/>
                  </a:lnTo>
                  <a:lnTo>
                    <a:pt x="62495" y="150806"/>
                  </a:lnTo>
                  <a:lnTo>
                    <a:pt x="118161" y="150806"/>
                  </a:lnTo>
                  <a:lnTo>
                    <a:pt x="117232" y="136836"/>
                  </a:lnTo>
                  <a:lnTo>
                    <a:pt x="78003" y="131486"/>
                  </a:lnTo>
                  <a:lnTo>
                    <a:pt x="70227" y="131248"/>
                  </a:lnTo>
                  <a:close/>
                </a:path>
                <a:path w="1203325" h="321945">
                  <a:moveTo>
                    <a:pt x="118161" y="150806"/>
                  </a:moveTo>
                  <a:lnTo>
                    <a:pt x="68591" y="150806"/>
                  </a:lnTo>
                  <a:lnTo>
                    <a:pt x="81545" y="151314"/>
                  </a:lnTo>
                  <a:lnTo>
                    <a:pt x="88149" y="152076"/>
                  </a:lnTo>
                  <a:lnTo>
                    <a:pt x="94880" y="153219"/>
                  </a:lnTo>
                  <a:lnTo>
                    <a:pt x="100087" y="231451"/>
                  </a:lnTo>
                  <a:lnTo>
                    <a:pt x="94488" y="235787"/>
                  </a:lnTo>
                  <a:lnTo>
                    <a:pt x="57415" y="252279"/>
                  </a:lnTo>
                  <a:lnTo>
                    <a:pt x="98430" y="252279"/>
                  </a:lnTo>
                  <a:lnTo>
                    <a:pt x="103135" y="248088"/>
                  </a:lnTo>
                  <a:lnTo>
                    <a:pt x="124629" y="248088"/>
                  </a:lnTo>
                  <a:lnTo>
                    <a:pt x="118161" y="150806"/>
                  </a:lnTo>
                  <a:close/>
                </a:path>
                <a:path w="1203325" h="321945">
                  <a:moveTo>
                    <a:pt x="181494" y="126549"/>
                  </a:moveTo>
                  <a:lnTo>
                    <a:pt x="158126" y="128073"/>
                  </a:lnTo>
                  <a:lnTo>
                    <a:pt x="164857" y="228784"/>
                  </a:lnTo>
                  <a:lnTo>
                    <a:pt x="166030" y="237313"/>
                  </a:lnTo>
                  <a:lnTo>
                    <a:pt x="195320" y="263173"/>
                  </a:lnTo>
                  <a:lnTo>
                    <a:pt x="203846" y="263201"/>
                  </a:lnTo>
                  <a:lnTo>
                    <a:pt x="211040" y="262366"/>
                  </a:lnTo>
                  <a:lnTo>
                    <a:pt x="246058" y="247247"/>
                  </a:lnTo>
                  <a:lnTo>
                    <a:pt x="251886" y="243008"/>
                  </a:lnTo>
                  <a:lnTo>
                    <a:pt x="202830" y="243008"/>
                  </a:lnTo>
                  <a:lnTo>
                    <a:pt x="197242" y="241611"/>
                  </a:lnTo>
                  <a:lnTo>
                    <a:pt x="190130" y="235007"/>
                  </a:lnTo>
                  <a:lnTo>
                    <a:pt x="188132" y="229260"/>
                  </a:lnTo>
                  <a:lnTo>
                    <a:pt x="188087" y="228784"/>
                  </a:lnTo>
                  <a:lnTo>
                    <a:pt x="187844" y="220656"/>
                  </a:lnTo>
                  <a:lnTo>
                    <a:pt x="181494" y="126549"/>
                  </a:lnTo>
                  <a:close/>
                </a:path>
                <a:path w="1203325" h="321945">
                  <a:moveTo>
                    <a:pt x="280619" y="236277"/>
                  </a:moveTo>
                  <a:lnTo>
                    <a:pt x="260234" y="236277"/>
                  </a:lnTo>
                  <a:lnTo>
                    <a:pt x="263155" y="255708"/>
                  </a:lnTo>
                  <a:lnTo>
                    <a:pt x="281824" y="254438"/>
                  </a:lnTo>
                  <a:lnTo>
                    <a:pt x="280619" y="236277"/>
                  </a:lnTo>
                  <a:close/>
                </a:path>
                <a:path w="1203325" h="321945">
                  <a:moveTo>
                    <a:pt x="272934" y="120453"/>
                  </a:moveTo>
                  <a:lnTo>
                    <a:pt x="249566" y="121977"/>
                  </a:lnTo>
                  <a:lnTo>
                    <a:pt x="256043" y="220021"/>
                  </a:lnTo>
                  <a:lnTo>
                    <a:pt x="249376" y="224950"/>
                  </a:lnTo>
                  <a:lnTo>
                    <a:pt x="202830" y="243008"/>
                  </a:lnTo>
                  <a:lnTo>
                    <a:pt x="251886" y="243008"/>
                  </a:lnTo>
                  <a:lnTo>
                    <a:pt x="253116" y="242113"/>
                  </a:lnTo>
                  <a:lnTo>
                    <a:pt x="260234" y="236277"/>
                  </a:lnTo>
                  <a:lnTo>
                    <a:pt x="280619" y="236277"/>
                  </a:lnTo>
                  <a:lnTo>
                    <a:pt x="272934" y="120453"/>
                  </a:lnTo>
                  <a:close/>
                </a:path>
                <a:path w="1203325" h="321945">
                  <a:moveTo>
                    <a:pt x="384544" y="110408"/>
                  </a:moveTo>
                  <a:lnTo>
                    <a:pt x="342800" y="116008"/>
                  </a:lnTo>
                  <a:lnTo>
                    <a:pt x="314765" y="151251"/>
                  </a:lnTo>
                  <a:lnTo>
                    <a:pt x="313138" y="169983"/>
                  </a:lnTo>
                  <a:lnTo>
                    <a:pt x="313447" y="184588"/>
                  </a:lnTo>
                  <a:lnTo>
                    <a:pt x="324592" y="229165"/>
                  </a:lnTo>
                  <a:lnTo>
                    <a:pt x="366258" y="251329"/>
                  </a:lnTo>
                  <a:lnTo>
                    <a:pt x="382281" y="251136"/>
                  </a:lnTo>
                  <a:lnTo>
                    <a:pt x="422699" y="244326"/>
                  </a:lnTo>
                  <a:lnTo>
                    <a:pt x="433716" y="240214"/>
                  </a:lnTo>
                  <a:lnTo>
                    <a:pt x="431777" y="231449"/>
                  </a:lnTo>
                  <a:lnTo>
                    <a:pt x="374340" y="231449"/>
                  </a:lnTo>
                  <a:lnTo>
                    <a:pt x="365962" y="230673"/>
                  </a:lnTo>
                  <a:lnTo>
                    <a:pt x="339228" y="194748"/>
                  </a:lnTo>
                  <a:lnTo>
                    <a:pt x="401458" y="190684"/>
                  </a:lnTo>
                  <a:lnTo>
                    <a:pt x="409170" y="189466"/>
                  </a:lnTo>
                  <a:lnTo>
                    <a:pt x="415714" y="187128"/>
                  </a:lnTo>
                  <a:lnTo>
                    <a:pt x="421068" y="183647"/>
                  </a:lnTo>
                  <a:lnTo>
                    <a:pt x="425207" y="179000"/>
                  </a:lnTo>
                  <a:lnTo>
                    <a:pt x="426422" y="176714"/>
                  </a:lnTo>
                  <a:lnTo>
                    <a:pt x="337450" y="176714"/>
                  </a:lnTo>
                  <a:lnTo>
                    <a:pt x="337377" y="165145"/>
                  </a:lnTo>
                  <a:lnTo>
                    <a:pt x="363362" y="131409"/>
                  </a:lnTo>
                  <a:lnTo>
                    <a:pt x="381144" y="130099"/>
                  </a:lnTo>
                  <a:lnTo>
                    <a:pt x="425145" y="130099"/>
                  </a:lnTo>
                  <a:lnTo>
                    <a:pt x="421473" y="124567"/>
                  </a:lnTo>
                  <a:lnTo>
                    <a:pt x="415047" y="118802"/>
                  </a:lnTo>
                  <a:lnTo>
                    <a:pt x="406832" y="114496"/>
                  </a:lnTo>
                  <a:lnTo>
                    <a:pt x="396664" y="111690"/>
                  </a:lnTo>
                  <a:lnTo>
                    <a:pt x="384544" y="110408"/>
                  </a:lnTo>
                  <a:close/>
                </a:path>
                <a:path w="1203325" h="321945">
                  <a:moveTo>
                    <a:pt x="430287" y="224720"/>
                  </a:moveTo>
                  <a:lnTo>
                    <a:pt x="391298" y="230562"/>
                  </a:lnTo>
                  <a:lnTo>
                    <a:pt x="374340" y="231449"/>
                  </a:lnTo>
                  <a:lnTo>
                    <a:pt x="431777" y="231449"/>
                  </a:lnTo>
                  <a:lnTo>
                    <a:pt x="430287" y="224720"/>
                  </a:lnTo>
                  <a:close/>
                </a:path>
                <a:path w="1203325" h="321945">
                  <a:moveTo>
                    <a:pt x="425145" y="130099"/>
                  </a:moveTo>
                  <a:lnTo>
                    <a:pt x="381144" y="130099"/>
                  </a:lnTo>
                  <a:lnTo>
                    <a:pt x="388203" y="130661"/>
                  </a:lnTo>
                  <a:lnTo>
                    <a:pt x="394047" y="132056"/>
                  </a:lnTo>
                  <a:lnTo>
                    <a:pt x="398664" y="134296"/>
                  </a:lnTo>
                  <a:lnTo>
                    <a:pt x="403998" y="137725"/>
                  </a:lnTo>
                  <a:lnTo>
                    <a:pt x="406919" y="143694"/>
                  </a:lnTo>
                  <a:lnTo>
                    <a:pt x="407427" y="152076"/>
                  </a:lnTo>
                  <a:lnTo>
                    <a:pt x="407935" y="157283"/>
                  </a:lnTo>
                  <a:lnTo>
                    <a:pt x="337450" y="176714"/>
                  </a:lnTo>
                  <a:lnTo>
                    <a:pt x="426422" y="176714"/>
                  </a:lnTo>
                  <a:lnTo>
                    <a:pt x="428206" y="173358"/>
                  </a:lnTo>
                  <a:lnTo>
                    <a:pt x="430145" y="166729"/>
                  </a:lnTo>
                  <a:lnTo>
                    <a:pt x="431012" y="159123"/>
                  </a:lnTo>
                  <a:lnTo>
                    <a:pt x="430795" y="150552"/>
                  </a:lnTo>
                  <a:lnTo>
                    <a:pt x="429371" y="140430"/>
                  </a:lnTo>
                  <a:lnTo>
                    <a:pt x="426255" y="131772"/>
                  </a:lnTo>
                  <a:lnTo>
                    <a:pt x="425145" y="130099"/>
                  </a:lnTo>
                  <a:close/>
                </a:path>
                <a:path w="1203325" h="321945">
                  <a:moveTo>
                    <a:pt x="649271" y="213290"/>
                  </a:moveTo>
                  <a:lnTo>
                    <a:pt x="627772" y="213290"/>
                  </a:lnTo>
                  <a:lnTo>
                    <a:pt x="627195" y="217215"/>
                  </a:lnTo>
                  <a:lnTo>
                    <a:pt x="627088" y="218475"/>
                  </a:lnTo>
                  <a:lnTo>
                    <a:pt x="626883" y="222053"/>
                  </a:lnTo>
                  <a:lnTo>
                    <a:pt x="626960" y="233795"/>
                  </a:lnTo>
                  <a:lnTo>
                    <a:pt x="627041" y="236071"/>
                  </a:lnTo>
                  <a:lnTo>
                    <a:pt x="630693" y="286823"/>
                  </a:lnTo>
                  <a:lnTo>
                    <a:pt x="654061" y="285299"/>
                  </a:lnTo>
                  <a:lnTo>
                    <a:pt x="649271" y="213290"/>
                  </a:lnTo>
                  <a:close/>
                </a:path>
                <a:path w="1203325" h="321945">
                  <a:moveTo>
                    <a:pt x="594864" y="96323"/>
                  </a:moveTo>
                  <a:lnTo>
                    <a:pt x="551795" y="103102"/>
                  </a:lnTo>
                  <a:lnTo>
                    <a:pt x="525903" y="140535"/>
                  </a:lnTo>
                  <a:lnTo>
                    <a:pt x="524583" y="154951"/>
                  </a:lnTo>
                  <a:lnTo>
                    <a:pt x="525170" y="171507"/>
                  </a:lnTo>
                  <a:lnTo>
                    <a:pt x="534372" y="214600"/>
                  </a:lnTo>
                  <a:lnTo>
                    <a:pt x="564751" y="238299"/>
                  </a:lnTo>
                  <a:lnTo>
                    <a:pt x="575702" y="238563"/>
                  </a:lnTo>
                  <a:lnTo>
                    <a:pt x="582848" y="237656"/>
                  </a:lnTo>
                  <a:lnTo>
                    <a:pt x="621889" y="218475"/>
                  </a:lnTo>
                  <a:lnTo>
                    <a:pt x="623161" y="217354"/>
                  </a:lnTo>
                  <a:lnTo>
                    <a:pt x="582052" y="217354"/>
                  </a:lnTo>
                  <a:lnTo>
                    <a:pt x="574099" y="217215"/>
                  </a:lnTo>
                  <a:lnTo>
                    <a:pt x="550185" y="182889"/>
                  </a:lnTo>
                  <a:lnTo>
                    <a:pt x="548636" y="157527"/>
                  </a:lnTo>
                  <a:lnTo>
                    <a:pt x="549350" y="145869"/>
                  </a:lnTo>
                  <a:lnTo>
                    <a:pt x="581798" y="116516"/>
                  </a:lnTo>
                  <a:lnTo>
                    <a:pt x="593101" y="115881"/>
                  </a:lnTo>
                  <a:lnTo>
                    <a:pt x="642790" y="115881"/>
                  </a:lnTo>
                  <a:lnTo>
                    <a:pt x="641869" y="102038"/>
                  </a:lnTo>
                  <a:lnTo>
                    <a:pt x="602640" y="96561"/>
                  </a:lnTo>
                  <a:lnTo>
                    <a:pt x="594864" y="96323"/>
                  </a:lnTo>
                  <a:close/>
                </a:path>
                <a:path w="1203325" h="321945">
                  <a:moveTo>
                    <a:pt x="642790" y="115881"/>
                  </a:moveTo>
                  <a:lnTo>
                    <a:pt x="593101" y="115881"/>
                  </a:lnTo>
                  <a:lnTo>
                    <a:pt x="606182" y="116389"/>
                  </a:lnTo>
                  <a:lnTo>
                    <a:pt x="612786" y="117151"/>
                  </a:lnTo>
                  <a:lnTo>
                    <a:pt x="619517" y="118421"/>
                  </a:lnTo>
                  <a:lnTo>
                    <a:pt x="624724" y="196526"/>
                  </a:lnTo>
                  <a:lnTo>
                    <a:pt x="619125" y="200862"/>
                  </a:lnTo>
                  <a:lnTo>
                    <a:pt x="582052" y="217354"/>
                  </a:lnTo>
                  <a:lnTo>
                    <a:pt x="623161" y="217354"/>
                  </a:lnTo>
                  <a:lnTo>
                    <a:pt x="627772" y="213290"/>
                  </a:lnTo>
                  <a:lnTo>
                    <a:pt x="649271" y="213290"/>
                  </a:lnTo>
                  <a:lnTo>
                    <a:pt x="642790" y="115881"/>
                  </a:lnTo>
                  <a:close/>
                </a:path>
                <a:path w="1203325" h="321945">
                  <a:moveTo>
                    <a:pt x="706131" y="91624"/>
                  </a:moveTo>
                  <a:lnTo>
                    <a:pt x="682763" y="93148"/>
                  </a:lnTo>
                  <a:lnTo>
                    <a:pt x="689494" y="193859"/>
                  </a:lnTo>
                  <a:lnTo>
                    <a:pt x="690614" y="202406"/>
                  </a:lnTo>
                  <a:lnTo>
                    <a:pt x="719939" y="228302"/>
                  </a:lnTo>
                  <a:lnTo>
                    <a:pt x="728483" y="228276"/>
                  </a:lnTo>
                  <a:lnTo>
                    <a:pt x="770663" y="212369"/>
                  </a:lnTo>
                  <a:lnTo>
                    <a:pt x="776503" y="208083"/>
                  </a:lnTo>
                  <a:lnTo>
                    <a:pt x="727467" y="208083"/>
                  </a:lnTo>
                  <a:lnTo>
                    <a:pt x="721879" y="206686"/>
                  </a:lnTo>
                  <a:lnTo>
                    <a:pt x="714767" y="200082"/>
                  </a:lnTo>
                  <a:lnTo>
                    <a:pt x="712769" y="194335"/>
                  </a:lnTo>
                  <a:lnTo>
                    <a:pt x="712718" y="193859"/>
                  </a:lnTo>
                  <a:lnTo>
                    <a:pt x="712312" y="185096"/>
                  </a:lnTo>
                  <a:lnTo>
                    <a:pt x="706131" y="91624"/>
                  </a:lnTo>
                  <a:close/>
                </a:path>
                <a:path w="1203325" h="321945">
                  <a:moveTo>
                    <a:pt x="805256" y="201352"/>
                  </a:moveTo>
                  <a:lnTo>
                    <a:pt x="784744" y="201352"/>
                  </a:lnTo>
                  <a:lnTo>
                    <a:pt x="787792" y="220783"/>
                  </a:lnTo>
                  <a:lnTo>
                    <a:pt x="806461" y="219513"/>
                  </a:lnTo>
                  <a:lnTo>
                    <a:pt x="805256" y="201352"/>
                  </a:lnTo>
                  <a:close/>
                </a:path>
                <a:path w="1203325" h="321945">
                  <a:moveTo>
                    <a:pt x="797571" y="85528"/>
                  </a:moveTo>
                  <a:lnTo>
                    <a:pt x="774203" y="87052"/>
                  </a:lnTo>
                  <a:lnTo>
                    <a:pt x="780680" y="185096"/>
                  </a:lnTo>
                  <a:lnTo>
                    <a:pt x="774013" y="190025"/>
                  </a:lnTo>
                  <a:lnTo>
                    <a:pt x="735087" y="207448"/>
                  </a:lnTo>
                  <a:lnTo>
                    <a:pt x="727467" y="208083"/>
                  </a:lnTo>
                  <a:lnTo>
                    <a:pt x="776503" y="208083"/>
                  </a:lnTo>
                  <a:lnTo>
                    <a:pt x="777698" y="207206"/>
                  </a:lnTo>
                  <a:lnTo>
                    <a:pt x="784744" y="201352"/>
                  </a:lnTo>
                  <a:lnTo>
                    <a:pt x="805256" y="201352"/>
                  </a:lnTo>
                  <a:lnTo>
                    <a:pt x="797571" y="85528"/>
                  </a:lnTo>
                  <a:close/>
                </a:path>
                <a:path w="1203325" h="321945">
                  <a:moveTo>
                    <a:pt x="909181" y="75537"/>
                  </a:moveTo>
                  <a:lnTo>
                    <a:pt x="867390" y="81099"/>
                  </a:lnTo>
                  <a:lnTo>
                    <a:pt x="839402" y="116453"/>
                  </a:lnTo>
                  <a:lnTo>
                    <a:pt x="837772" y="135058"/>
                  </a:lnTo>
                  <a:lnTo>
                    <a:pt x="838084" y="149790"/>
                  </a:lnTo>
                  <a:lnTo>
                    <a:pt x="849211" y="194242"/>
                  </a:lnTo>
                  <a:lnTo>
                    <a:pt x="890841" y="216404"/>
                  </a:lnTo>
                  <a:lnTo>
                    <a:pt x="906918" y="216211"/>
                  </a:lnTo>
                  <a:lnTo>
                    <a:pt x="947336" y="209401"/>
                  </a:lnTo>
                  <a:lnTo>
                    <a:pt x="958353" y="205289"/>
                  </a:lnTo>
                  <a:lnTo>
                    <a:pt x="956425" y="196578"/>
                  </a:lnTo>
                  <a:lnTo>
                    <a:pt x="898977" y="196578"/>
                  </a:lnTo>
                  <a:lnTo>
                    <a:pt x="890599" y="195796"/>
                  </a:lnTo>
                  <a:lnTo>
                    <a:pt x="863865" y="159950"/>
                  </a:lnTo>
                  <a:lnTo>
                    <a:pt x="926095" y="155759"/>
                  </a:lnTo>
                  <a:lnTo>
                    <a:pt x="933807" y="154541"/>
                  </a:lnTo>
                  <a:lnTo>
                    <a:pt x="940351" y="152203"/>
                  </a:lnTo>
                  <a:lnTo>
                    <a:pt x="945705" y="148722"/>
                  </a:lnTo>
                  <a:lnTo>
                    <a:pt x="949844" y="144075"/>
                  </a:lnTo>
                  <a:lnTo>
                    <a:pt x="951059" y="141789"/>
                  </a:lnTo>
                  <a:lnTo>
                    <a:pt x="862087" y="141789"/>
                  </a:lnTo>
                  <a:lnTo>
                    <a:pt x="862014" y="130220"/>
                  </a:lnTo>
                  <a:lnTo>
                    <a:pt x="887946" y="96484"/>
                  </a:lnTo>
                  <a:lnTo>
                    <a:pt x="905764" y="95192"/>
                  </a:lnTo>
                  <a:lnTo>
                    <a:pt x="949794" y="95192"/>
                  </a:lnTo>
                  <a:lnTo>
                    <a:pt x="946110" y="89642"/>
                  </a:lnTo>
                  <a:lnTo>
                    <a:pt x="939684" y="83877"/>
                  </a:lnTo>
                  <a:lnTo>
                    <a:pt x="931469" y="79589"/>
                  </a:lnTo>
                  <a:lnTo>
                    <a:pt x="921301" y="76813"/>
                  </a:lnTo>
                  <a:lnTo>
                    <a:pt x="909181" y="75537"/>
                  </a:lnTo>
                  <a:close/>
                </a:path>
                <a:path w="1203325" h="321945">
                  <a:moveTo>
                    <a:pt x="954924" y="189795"/>
                  </a:moveTo>
                  <a:lnTo>
                    <a:pt x="915935" y="195764"/>
                  </a:lnTo>
                  <a:lnTo>
                    <a:pt x="898977" y="196578"/>
                  </a:lnTo>
                  <a:lnTo>
                    <a:pt x="956425" y="196578"/>
                  </a:lnTo>
                  <a:lnTo>
                    <a:pt x="954924" y="189795"/>
                  </a:lnTo>
                  <a:close/>
                </a:path>
                <a:path w="1203325" h="321945">
                  <a:moveTo>
                    <a:pt x="949794" y="95192"/>
                  </a:moveTo>
                  <a:lnTo>
                    <a:pt x="905764" y="95192"/>
                  </a:lnTo>
                  <a:lnTo>
                    <a:pt x="912792" y="95783"/>
                  </a:lnTo>
                  <a:lnTo>
                    <a:pt x="918630" y="97184"/>
                  </a:lnTo>
                  <a:lnTo>
                    <a:pt x="923301" y="99371"/>
                  </a:lnTo>
                  <a:lnTo>
                    <a:pt x="928635" y="102800"/>
                  </a:lnTo>
                  <a:lnTo>
                    <a:pt x="931556" y="108769"/>
                  </a:lnTo>
                  <a:lnTo>
                    <a:pt x="932064" y="117278"/>
                  </a:lnTo>
                  <a:lnTo>
                    <a:pt x="932572" y="122358"/>
                  </a:lnTo>
                  <a:lnTo>
                    <a:pt x="862087" y="141789"/>
                  </a:lnTo>
                  <a:lnTo>
                    <a:pt x="951059" y="141789"/>
                  </a:lnTo>
                  <a:lnTo>
                    <a:pt x="952843" y="138433"/>
                  </a:lnTo>
                  <a:lnTo>
                    <a:pt x="954782" y="131804"/>
                  </a:lnTo>
                  <a:lnTo>
                    <a:pt x="955649" y="124198"/>
                  </a:lnTo>
                  <a:lnTo>
                    <a:pt x="955432" y="115627"/>
                  </a:lnTo>
                  <a:lnTo>
                    <a:pt x="954008" y="105505"/>
                  </a:lnTo>
                  <a:lnTo>
                    <a:pt x="950892" y="96847"/>
                  </a:lnTo>
                  <a:lnTo>
                    <a:pt x="949794" y="95192"/>
                  </a:lnTo>
                  <a:close/>
                </a:path>
                <a:path w="1203325" h="321945">
                  <a:moveTo>
                    <a:pt x="1005851" y="71685"/>
                  </a:moveTo>
                  <a:lnTo>
                    <a:pt x="987690" y="72955"/>
                  </a:lnTo>
                  <a:lnTo>
                    <a:pt x="996707" y="206940"/>
                  </a:lnTo>
                  <a:lnTo>
                    <a:pt x="1020075" y="205289"/>
                  </a:lnTo>
                  <a:lnTo>
                    <a:pt x="1013471" y="107118"/>
                  </a:lnTo>
                  <a:lnTo>
                    <a:pt x="1020780" y="102786"/>
                  </a:lnTo>
                  <a:lnTo>
                    <a:pt x="1027648" y="98942"/>
                  </a:lnTo>
                  <a:lnTo>
                    <a:pt x="1034063" y="95599"/>
                  </a:lnTo>
                  <a:lnTo>
                    <a:pt x="1040290" y="92640"/>
                  </a:lnTo>
                  <a:lnTo>
                    <a:pt x="1009788" y="92640"/>
                  </a:lnTo>
                  <a:lnTo>
                    <a:pt x="1005851" y="71685"/>
                  </a:lnTo>
                  <a:close/>
                </a:path>
                <a:path w="1203325" h="321945">
                  <a:moveTo>
                    <a:pt x="1071383" y="64065"/>
                  </a:moveTo>
                  <a:lnTo>
                    <a:pt x="1030577" y="76727"/>
                  </a:lnTo>
                  <a:lnTo>
                    <a:pt x="1009788" y="92640"/>
                  </a:lnTo>
                  <a:lnTo>
                    <a:pt x="1040290" y="92640"/>
                  </a:lnTo>
                  <a:lnTo>
                    <a:pt x="1047507" y="89211"/>
                  </a:lnTo>
                  <a:lnTo>
                    <a:pt x="1055000" y="87179"/>
                  </a:lnTo>
                  <a:lnTo>
                    <a:pt x="1070113" y="86163"/>
                  </a:lnTo>
                  <a:lnTo>
                    <a:pt x="1071383" y="64065"/>
                  </a:lnTo>
                  <a:close/>
                </a:path>
                <a:path w="1203325" h="321945">
                  <a:moveTo>
                    <a:pt x="1198162" y="20165"/>
                  </a:moveTo>
                  <a:lnTo>
                    <a:pt x="1149919" y="20165"/>
                  </a:lnTo>
                  <a:lnTo>
                    <a:pt x="1157505" y="20869"/>
                  </a:lnTo>
                  <a:lnTo>
                    <a:pt x="1163877" y="22502"/>
                  </a:lnTo>
                  <a:lnTo>
                    <a:pt x="1169046" y="25076"/>
                  </a:lnTo>
                  <a:lnTo>
                    <a:pt x="1175142" y="29140"/>
                  </a:lnTo>
                  <a:lnTo>
                    <a:pt x="1178317" y="35744"/>
                  </a:lnTo>
                  <a:lnTo>
                    <a:pt x="1178698" y="45015"/>
                  </a:lnTo>
                  <a:lnTo>
                    <a:pt x="1178698" y="52381"/>
                  </a:lnTo>
                  <a:lnTo>
                    <a:pt x="1157870" y="84385"/>
                  </a:lnTo>
                  <a:lnTo>
                    <a:pt x="1153866" y="89457"/>
                  </a:lnTo>
                  <a:lnTo>
                    <a:pt x="1139114" y="130051"/>
                  </a:lnTo>
                  <a:lnTo>
                    <a:pt x="1139328" y="139122"/>
                  </a:lnTo>
                  <a:lnTo>
                    <a:pt x="1159394" y="137725"/>
                  </a:lnTo>
                  <a:lnTo>
                    <a:pt x="1159730" y="129295"/>
                  </a:lnTo>
                  <a:lnTo>
                    <a:pt x="1160934" y="121533"/>
                  </a:lnTo>
                  <a:lnTo>
                    <a:pt x="1186078" y="81033"/>
                  </a:lnTo>
                  <a:lnTo>
                    <a:pt x="1190113" y="75924"/>
                  </a:lnTo>
                  <a:lnTo>
                    <a:pt x="1203082" y="39173"/>
                  </a:lnTo>
                  <a:lnTo>
                    <a:pt x="1201562" y="29057"/>
                  </a:lnTo>
                  <a:lnTo>
                    <a:pt x="1198352" y="20441"/>
                  </a:lnTo>
                  <a:lnTo>
                    <a:pt x="1198162" y="20165"/>
                  </a:lnTo>
                  <a:close/>
                </a:path>
                <a:path w="1203325" h="321945">
                  <a:moveTo>
                    <a:pt x="1157735" y="0"/>
                  </a:moveTo>
                  <a:lnTo>
                    <a:pt x="1118754" y="2724"/>
                  </a:lnTo>
                  <a:lnTo>
                    <a:pt x="1101228" y="6026"/>
                  </a:lnTo>
                  <a:lnTo>
                    <a:pt x="1096148" y="7169"/>
                  </a:lnTo>
                  <a:lnTo>
                    <a:pt x="1084591" y="10090"/>
                  </a:lnTo>
                  <a:lnTo>
                    <a:pt x="1087004" y="26727"/>
                  </a:lnTo>
                  <a:lnTo>
                    <a:pt x="1092973" y="25711"/>
                  </a:lnTo>
                  <a:lnTo>
                    <a:pt x="1098307" y="24949"/>
                  </a:lnTo>
                  <a:lnTo>
                    <a:pt x="1107959" y="23425"/>
                  </a:lnTo>
                  <a:lnTo>
                    <a:pt x="1124850" y="21520"/>
                  </a:lnTo>
                  <a:lnTo>
                    <a:pt x="1141106" y="20377"/>
                  </a:lnTo>
                  <a:lnTo>
                    <a:pt x="1149919" y="20165"/>
                  </a:lnTo>
                  <a:lnTo>
                    <a:pt x="1198162" y="20165"/>
                  </a:lnTo>
                  <a:lnTo>
                    <a:pt x="1193474" y="13348"/>
                  </a:lnTo>
                  <a:lnTo>
                    <a:pt x="1186953" y="7804"/>
                  </a:lnTo>
                  <a:lnTo>
                    <a:pt x="1178881" y="3758"/>
                  </a:lnTo>
                  <a:lnTo>
                    <a:pt x="1169142" y="1152"/>
                  </a:lnTo>
                  <a:lnTo>
                    <a:pt x="1157735" y="0"/>
                  </a:lnTo>
                  <a:close/>
                </a:path>
                <a:path w="1203325" h="321945">
                  <a:moveTo>
                    <a:pt x="1157362" y="163633"/>
                  </a:moveTo>
                  <a:lnTo>
                    <a:pt x="1154187" y="163887"/>
                  </a:lnTo>
                  <a:lnTo>
                    <a:pt x="1147837" y="164268"/>
                  </a:lnTo>
                  <a:lnTo>
                    <a:pt x="1144789" y="164395"/>
                  </a:lnTo>
                  <a:lnTo>
                    <a:pt x="1142630" y="165157"/>
                  </a:lnTo>
                  <a:lnTo>
                    <a:pt x="1140217" y="168078"/>
                  </a:lnTo>
                  <a:lnTo>
                    <a:pt x="1139709" y="170364"/>
                  </a:lnTo>
                  <a:lnTo>
                    <a:pt x="1139963" y="173666"/>
                  </a:lnTo>
                  <a:lnTo>
                    <a:pt x="1140979" y="188525"/>
                  </a:lnTo>
                  <a:lnTo>
                    <a:pt x="1146948" y="196907"/>
                  </a:lnTo>
                  <a:lnTo>
                    <a:pt x="1149996" y="196653"/>
                  </a:lnTo>
                  <a:lnTo>
                    <a:pt x="1156346" y="196272"/>
                  </a:lnTo>
                  <a:lnTo>
                    <a:pt x="1159521" y="196145"/>
                  </a:lnTo>
                  <a:lnTo>
                    <a:pt x="1161680" y="195383"/>
                  </a:lnTo>
                  <a:lnTo>
                    <a:pt x="1162823" y="193859"/>
                  </a:lnTo>
                  <a:lnTo>
                    <a:pt x="1164093" y="192462"/>
                  </a:lnTo>
                  <a:lnTo>
                    <a:pt x="1164601" y="190176"/>
                  </a:lnTo>
                  <a:lnTo>
                    <a:pt x="1164347" y="186874"/>
                  </a:lnTo>
                  <a:lnTo>
                    <a:pt x="1163331" y="172015"/>
                  </a:lnTo>
                  <a:lnTo>
                    <a:pt x="1163077" y="168840"/>
                  </a:lnTo>
                  <a:lnTo>
                    <a:pt x="1162315" y="166554"/>
                  </a:lnTo>
                  <a:lnTo>
                    <a:pt x="1159521" y="164014"/>
                  </a:lnTo>
                  <a:lnTo>
                    <a:pt x="1157362" y="1636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6408588-C5C9-44CF-AB4B-CE3907FFBBEB}"/>
              </a:ext>
            </a:extLst>
          </p:cNvPr>
          <p:cNvSpPr txBox="1"/>
          <p:nvPr/>
        </p:nvSpPr>
        <p:spPr>
          <a:xfrm>
            <a:off x="334450" y="3549201"/>
            <a:ext cx="52343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Falta de tempo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Cansaço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stress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Sobrecarga de atividades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Medo de não conseguir manter hábitos saudáveis (equilíbrio)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64" y="1711990"/>
            <a:ext cx="4282439" cy="419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366880" y="482773"/>
            <a:ext cx="2612390" cy="2749550"/>
            <a:chOff x="1720595" y="1208532"/>
            <a:chExt cx="2612390" cy="27495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0595" y="1208532"/>
              <a:ext cx="2612135" cy="27492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65413" y="2138171"/>
              <a:ext cx="1496060" cy="828675"/>
            </a:xfrm>
            <a:custGeom>
              <a:avLst/>
              <a:gdLst/>
              <a:ahLst/>
              <a:cxnLst/>
              <a:rect l="l" t="t" r="r" b="b"/>
              <a:pathLst>
                <a:path w="1496060" h="828675">
                  <a:moveTo>
                    <a:pt x="202577" y="224612"/>
                  </a:moveTo>
                  <a:lnTo>
                    <a:pt x="199491" y="177812"/>
                  </a:lnTo>
                  <a:lnTo>
                    <a:pt x="192112" y="138950"/>
                  </a:lnTo>
                  <a:lnTo>
                    <a:pt x="176415" y="105117"/>
                  </a:lnTo>
                  <a:lnTo>
                    <a:pt x="172364" y="99555"/>
                  </a:lnTo>
                  <a:lnTo>
                    <a:pt x="168846" y="96291"/>
                  </a:lnTo>
                  <a:lnTo>
                    <a:pt x="168846" y="230060"/>
                  </a:lnTo>
                  <a:lnTo>
                    <a:pt x="167690" y="252501"/>
                  </a:lnTo>
                  <a:lnTo>
                    <a:pt x="150596" y="295478"/>
                  </a:lnTo>
                  <a:lnTo>
                    <a:pt x="108343" y="310515"/>
                  </a:lnTo>
                  <a:lnTo>
                    <a:pt x="91147" y="310616"/>
                  </a:lnTo>
                  <a:lnTo>
                    <a:pt x="76504" y="307505"/>
                  </a:lnTo>
                  <a:lnTo>
                    <a:pt x="47485" y="278485"/>
                  </a:lnTo>
                  <a:lnTo>
                    <a:pt x="37630" y="238760"/>
                  </a:lnTo>
                  <a:lnTo>
                    <a:pt x="34112" y="185648"/>
                  </a:lnTo>
                  <a:lnTo>
                    <a:pt x="35267" y="163233"/>
                  </a:lnTo>
                  <a:lnTo>
                    <a:pt x="52362" y="120205"/>
                  </a:lnTo>
                  <a:lnTo>
                    <a:pt x="94627" y="105156"/>
                  </a:lnTo>
                  <a:lnTo>
                    <a:pt x="111950" y="105156"/>
                  </a:lnTo>
                  <a:lnTo>
                    <a:pt x="147967" y="123952"/>
                  </a:lnTo>
                  <a:lnTo>
                    <a:pt x="165315" y="176923"/>
                  </a:lnTo>
                  <a:lnTo>
                    <a:pt x="168846" y="230060"/>
                  </a:lnTo>
                  <a:lnTo>
                    <a:pt x="168846" y="96291"/>
                  </a:lnTo>
                  <a:lnTo>
                    <a:pt x="125971" y="76784"/>
                  </a:lnTo>
                  <a:lnTo>
                    <a:pt x="110223" y="75577"/>
                  </a:lnTo>
                  <a:lnTo>
                    <a:pt x="92722" y="76073"/>
                  </a:lnTo>
                  <a:lnTo>
                    <a:pt x="46189" y="85940"/>
                  </a:lnTo>
                  <a:lnTo>
                    <a:pt x="10223" y="121780"/>
                  </a:lnTo>
                  <a:lnTo>
                    <a:pt x="393" y="170116"/>
                  </a:lnTo>
                  <a:lnTo>
                    <a:pt x="0" y="191071"/>
                  </a:lnTo>
                  <a:lnTo>
                    <a:pt x="1028" y="214503"/>
                  </a:lnTo>
                  <a:lnTo>
                    <a:pt x="6261" y="258610"/>
                  </a:lnTo>
                  <a:lnTo>
                    <a:pt x="22402" y="305257"/>
                  </a:lnTo>
                  <a:lnTo>
                    <a:pt x="50558" y="331470"/>
                  </a:lnTo>
                  <a:lnTo>
                    <a:pt x="92722" y="340106"/>
                  </a:lnTo>
                  <a:lnTo>
                    <a:pt x="110248" y="339598"/>
                  </a:lnTo>
                  <a:lnTo>
                    <a:pt x="156654" y="329819"/>
                  </a:lnTo>
                  <a:lnTo>
                    <a:pt x="182143" y="310616"/>
                  </a:lnTo>
                  <a:lnTo>
                    <a:pt x="186093" y="305790"/>
                  </a:lnTo>
                  <a:lnTo>
                    <a:pt x="192493" y="293954"/>
                  </a:lnTo>
                  <a:lnTo>
                    <a:pt x="197243" y="280162"/>
                  </a:lnTo>
                  <a:lnTo>
                    <a:pt x="200431" y="264096"/>
                  </a:lnTo>
                  <a:lnTo>
                    <a:pt x="202209" y="245579"/>
                  </a:lnTo>
                  <a:lnTo>
                    <a:pt x="202577" y="224612"/>
                  </a:lnTo>
                  <a:close/>
                </a:path>
                <a:path w="1496060" h="828675">
                  <a:moveTo>
                    <a:pt x="496582" y="826262"/>
                  </a:moveTo>
                  <a:lnTo>
                    <a:pt x="490143" y="729996"/>
                  </a:lnTo>
                  <a:lnTo>
                    <a:pt x="481431" y="599821"/>
                  </a:lnTo>
                  <a:lnTo>
                    <a:pt x="480199" y="581279"/>
                  </a:lnTo>
                  <a:lnTo>
                    <a:pt x="470471" y="579018"/>
                  </a:lnTo>
                  <a:lnTo>
                    <a:pt x="460349" y="577176"/>
                  </a:lnTo>
                  <a:lnTo>
                    <a:pt x="457212" y="576757"/>
                  </a:lnTo>
                  <a:lnTo>
                    <a:pt x="457212" y="707644"/>
                  </a:lnTo>
                  <a:lnTo>
                    <a:pt x="449795" y="713511"/>
                  </a:lnTo>
                  <a:lnTo>
                    <a:pt x="415277" y="732917"/>
                  </a:lnTo>
                  <a:lnTo>
                    <a:pt x="400316" y="735584"/>
                  </a:lnTo>
                  <a:lnTo>
                    <a:pt x="389623" y="735330"/>
                  </a:lnTo>
                  <a:lnTo>
                    <a:pt x="359956" y="702487"/>
                  </a:lnTo>
                  <a:lnTo>
                    <a:pt x="355625" y="655472"/>
                  </a:lnTo>
                  <a:lnTo>
                    <a:pt x="356616" y="639914"/>
                  </a:lnTo>
                  <a:lnTo>
                    <a:pt x="377647" y="605663"/>
                  </a:lnTo>
                  <a:lnTo>
                    <a:pt x="415175" y="599821"/>
                  </a:lnTo>
                  <a:lnTo>
                    <a:pt x="423811" y="600202"/>
                  </a:lnTo>
                  <a:lnTo>
                    <a:pt x="457212" y="707644"/>
                  </a:lnTo>
                  <a:lnTo>
                    <a:pt x="457212" y="576757"/>
                  </a:lnTo>
                  <a:lnTo>
                    <a:pt x="449795" y="575729"/>
                  </a:lnTo>
                  <a:lnTo>
                    <a:pt x="438797" y="574675"/>
                  </a:lnTo>
                  <a:lnTo>
                    <a:pt x="427837" y="574014"/>
                  </a:lnTo>
                  <a:lnTo>
                    <a:pt x="417461" y="573709"/>
                  </a:lnTo>
                  <a:lnTo>
                    <a:pt x="407644" y="573773"/>
                  </a:lnTo>
                  <a:lnTo>
                    <a:pt x="359829" y="582739"/>
                  </a:lnTo>
                  <a:lnTo>
                    <a:pt x="329539" y="616204"/>
                  </a:lnTo>
                  <a:lnTo>
                    <a:pt x="323443" y="652018"/>
                  </a:lnTo>
                  <a:lnTo>
                    <a:pt x="324129" y="674116"/>
                  </a:lnTo>
                  <a:lnTo>
                    <a:pt x="330695" y="715937"/>
                  </a:lnTo>
                  <a:lnTo>
                    <a:pt x="353314" y="753706"/>
                  </a:lnTo>
                  <a:lnTo>
                    <a:pt x="391807" y="763778"/>
                  </a:lnTo>
                  <a:lnTo>
                    <a:pt x="401370" y="762635"/>
                  </a:lnTo>
                  <a:lnTo>
                    <a:pt x="437121" y="748741"/>
                  </a:lnTo>
                  <a:lnTo>
                    <a:pt x="455053" y="735584"/>
                  </a:lnTo>
                  <a:lnTo>
                    <a:pt x="461276" y="729996"/>
                  </a:lnTo>
                  <a:lnTo>
                    <a:pt x="460667" y="735584"/>
                  </a:lnTo>
                  <a:lnTo>
                    <a:pt x="460260" y="741807"/>
                  </a:lnTo>
                  <a:lnTo>
                    <a:pt x="460133" y="753706"/>
                  </a:lnTo>
                  <a:lnTo>
                    <a:pt x="460375" y="760069"/>
                  </a:lnTo>
                  <a:lnTo>
                    <a:pt x="465340" y="828421"/>
                  </a:lnTo>
                  <a:lnTo>
                    <a:pt x="496582" y="826262"/>
                  </a:lnTo>
                  <a:close/>
                </a:path>
                <a:path w="1496060" h="828675">
                  <a:moveTo>
                    <a:pt x="502170" y="383032"/>
                  </a:moveTo>
                  <a:lnTo>
                    <a:pt x="495769" y="286639"/>
                  </a:lnTo>
                  <a:lnTo>
                    <a:pt x="487133" y="156464"/>
                  </a:lnTo>
                  <a:lnTo>
                    <a:pt x="485914" y="137922"/>
                  </a:lnTo>
                  <a:lnTo>
                    <a:pt x="476173" y="135712"/>
                  </a:lnTo>
                  <a:lnTo>
                    <a:pt x="466001" y="133870"/>
                  </a:lnTo>
                  <a:lnTo>
                    <a:pt x="462927" y="133451"/>
                  </a:lnTo>
                  <a:lnTo>
                    <a:pt x="462927" y="264414"/>
                  </a:lnTo>
                  <a:lnTo>
                    <a:pt x="455447" y="270205"/>
                  </a:lnTo>
                  <a:lnTo>
                    <a:pt x="420916" y="289560"/>
                  </a:lnTo>
                  <a:lnTo>
                    <a:pt x="405904" y="292227"/>
                  </a:lnTo>
                  <a:lnTo>
                    <a:pt x="395274" y="292023"/>
                  </a:lnTo>
                  <a:lnTo>
                    <a:pt x="365658" y="259143"/>
                  </a:lnTo>
                  <a:lnTo>
                    <a:pt x="361264" y="212166"/>
                  </a:lnTo>
                  <a:lnTo>
                    <a:pt x="362229" y="196608"/>
                  </a:lnTo>
                  <a:lnTo>
                    <a:pt x="383247" y="162369"/>
                  </a:lnTo>
                  <a:lnTo>
                    <a:pt x="420763" y="156464"/>
                  </a:lnTo>
                  <a:lnTo>
                    <a:pt x="429526" y="156845"/>
                  </a:lnTo>
                  <a:lnTo>
                    <a:pt x="462927" y="264414"/>
                  </a:lnTo>
                  <a:lnTo>
                    <a:pt x="462927" y="133451"/>
                  </a:lnTo>
                  <a:lnTo>
                    <a:pt x="455409" y="132397"/>
                  </a:lnTo>
                  <a:lnTo>
                    <a:pt x="444385" y="131318"/>
                  </a:lnTo>
                  <a:lnTo>
                    <a:pt x="433425" y="130657"/>
                  </a:lnTo>
                  <a:lnTo>
                    <a:pt x="423062" y="130352"/>
                  </a:lnTo>
                  <a:lnTo>
                    <a:pt x="413283" y="130416"/>
                  </a:lnTo>
                  <a:lnTo>
                    <a:pt x="365531" y="139484"/>
                  </a:lnTo>
                  <a:lnTo>
                    <a:pt x="335127" y="172859"/>
                  </a:lnTo>
                  <a:lnTo>
                    <a:pt x="329082" y="208762"/>
                  </a:lnTo>
                  <a:lnTo>
                    <a:pt x="329831" y="230759"/>
                  </a:lnTo>
                  <a:lnTo>
                    <a:pt x="336397" y="272656"/>
                  </a:lnTo>
                  <a:lnTo>
                    <a:pt x="358902" y="310464"/>
                  </a:lnTo>
                  <a:lnTo>
                    <a:pt x="397522" y="320421"/>
                  </a:lnTo>
                  <a:lnTo>
                    <a:pt x="407022" y="319290"/>
                  </a:lnTo>
                  <a:lnTo>
                    <a:pt x="442772" y="305447"/>
                  </a:lnTo>
                  <a:lnTo>
                    <a:pt x="460756" y="292227"/>
                  </a:lnTo>
                  <a:lnTo>
                    <a:pt x="466991" y="286639"/>
                  </a:lnTo>
                  <a:lnTo>
                    <a:pt x="466267" y="292227"/>
                  </a:lnTo>
                  <a:lnTo>
                    <a:pt x="466153" y="293674"/>
                  </a:lnTo>
                  <a:lnTo>
                    <a:pt x="465848" y="298450"/>
                  </a:lnTo>
                  <a:lnTo>
                    <a:pt x="465721" y="310464"/>
                  </a:lnTo>
                  <a:lnTo>
                    <a:pt x="465975" y="316738"/>
                  </a:lnTo>
                  <a:lnTo>
                    <a:pt x="470928" y="385064"/>
                  </a:lnTo>
                  <a:lnTo>
                    <a:pt x="502170" y="383032"/>
                  </a:lnTo>
                  <a:close/>
                </a:path>
                <a:path w="1496060" h="828675">
                  <a:moveTo>
                    <a:pt x="700671" y="738378"/>
                  </a:moveTo>
                  <a:lnTo>
                    <a:pt x="699046" y="714121"/>
                  </a:lnTo>
                  <a:lnTo>
                    <a:pt x="688733" y="559308"/>
                  </a:lnTo>
                  <a:lnTo>
                    <a:pt x="657618" y="561340"/>
                  </a:lnTo>
                  <a:lnTo>
                    <a:pt x="666254" y="692277"/>
                  </a:lnTo>
                  <a:lnTo>
                    <a:pt x="633615" y="713867"/>
                  </a:lnTo>
                  <a:lnTo>
                    <a:pt x="595134" y="723011"/>
                  </a:lnTo>
                  <a:lnTo>
                    <a:pt x="587641" y="721233"/>
                  </a:lnTo>
                  <a:lnTo>
                    <a:pt x="582942" y="716788"/>
                  </a:lnTo>
                  <a:lnTo>
                    <a:pt x="578116" y="712343"/>
                  </a:lnTo>
                  <a:lnTo>
                    <a:pt x="575513" y="704697"/>
                  </a:lnTo>
                  <a:lnTo>
                    <a:pt x="575424" y="704088"/>
                  </a:lnTo>
                  <a:lnTo>
                    <a:pt x="574941" y="693166"/>
                  </a:lnTo>
                  <a:lnTo>
                    <a:pt x="566559" y="567436"/>
                  </a:lnTo>
                  <a:lnTo>
                    <a:pt x="535444" y="569468"/>
                  </a:lnTo>
                  <a:lnTo>
                    <a:pt x="544334" y="704088"/>
                  </a:lnTo>
                  <a:lnTo>
                    <a:pt x="545884" y="715479"/>
                  </a:lnTo>
                  <a:lnTo>
                    <a:pt x="574979" y="748449"/>
                  </a:lnTo>
                  <a:lnTo>
                    <a:pt x="596531" y="750189"/>
                  </a:lnTo>
                  <a:lnTo>
                    <a:pt x="606094" y="749046"/>
                  </a:lnTo>
                  <a:lnTo>
                    <a:pt x="643534" y="734758"/>
                  </a:lnTo>
                  <a:lnTo>
                    <a:pt x="660857" y="723011"/>
                  </a:lnTo>
                  <a:lnTo>
                    <a:pt x="662343" y="721944"/>
                  </a:lnTo>
                  <a:lnTo>
                    <a:pt x="671842" y="714121"/>
                  </a:lnTo>
                  <a:lnTo>
                    <a:pt x="675779" y="740029"/>
                  </a:lnTo>
                  <a:lnTo>
                    <a:pt x="700671" y="738378"/>
                  </a:lnTo>
                  <a:close/>
                </a:path>
                <a:path w="1496060" h="828675">
                  <a:moveTo>
                    <a:pt x="706386" y="295148"/>
                  </a:moveTo>
                  <a:lnTo>
                    <a:pt x="704761" y="270891"/>
                  </a:lnTo>
                  <a:lnTo>
                    <a:pt x="694448" y="115951"/>
                  </a:lnTo>
                  <a:lnTo>
                    <a:pt x="663206" y="117983"/>
                  </a:lnTo>
                  <a:lnTo>
                    <a:pt x="671969" y="249047"/>
                  </a:lnTo>
                  <a:lnTo>
                    <a:pt x="639330" y="270510"/>
                  </a:lnTo>
                  <a:lnTo>
                    <a:pt x="600849" y="279781"/>
                  </a:lnTo>
                  <a:lnTo>
                    <a:pt x="593356" y="278003"/>
                  </a:lnTo>
                  <a:lnTo>
                    <a:pt x="583704" y="269113"/>
                  </a:lnTo>
                  <a:lnTo>
                    <a:pt x="581215" y="261404"/>
                  </a:lnTo>
                  <a:lnTo>
                    <a:pt x="581139" y="260858"/>
                  </a:lnTo>
                  <a:lnTo>
                    <a:pt x="580656" y="249936"/>
                  </a:lnTo>
                  <a:lnTo>
                    <a:pt x="572274" y="124079"/>
                  </a:lnTo>
                  <a:lnTo>
                    <a:pt x="541032" y="126111"/>
                  </a:lnTo>
                  <a:lnTo>
                    <a:pt x="549922" y="260858"/>
                  </a:lnTo>
                  <a:lnTo>
                    <a:pt x="551484" y="272199"/>
                  </a:lnTo>
                  <a:lnTo>
                    <a:pt x="580682" y="305104"/>
                  </a:lnTo>
                  <a:lnTo>
                    <a:pt x="602119" y="306832"/>
                  </a:lnTo>
                  <a:lnTo>
                    <a:pt x="611682" y="305689"/>
                  </a:lnTo>
                  <a:lnTo>
                    <a:pt x="649122" y="291401"/>
                  </a:lnTo>
                  <a:lnTo>
                    <a:pt x="666330" y="279781"/>
                  </a:lnTo>
                  <a:lnTo>
                    <a:pt x="667931" y="278638"/>
                  </a:lnTo>
                  <a:lnTo>
                    <a:pt x="677430" y="270891"/>
                  </a:lnTo>
                  <a:lnTo>
                    <a:pt x="681367" y="296799"/>
                  </a:lnTo>
                  <a:lnTo>
                    <a:pt x="706386" y="295148"/>
                  </a:lnTo>
                  <a:close/>
                </a:path>
                <a:path w="1496060" h="828675">
                  <a:moveTo>
                    <a:pt x="904379" y="719328"/>
                  </a:moveTo>
                  <a:lnTo>
                    <a:pt x="901649" y="707669"/>
                  </a:lnTo>
                  <a:lnTo>
                    <a:pt x="899553" y="698627"/>
                  </a:lnTo>
                  <a:lnTo>
                    <a:pt x="892429" y="700036"/>
                  </a:lnTo>
                  <a:lnTo>
                    <a:pt x="852957" y="705827"/>
                  </a:lnTo>
                  <a:lnTo>
                    <a:pt x="824890" y="707669"/>
                  </a:lnTo>
                  <a:lnTo>
                    <a:pt x="813701" y="706602"/>
                  </a:lnTo>
                  <a:lnTo>
                    <a:pt x="780592" y="672909"/>
                  </a:lnTo>
                  <a:lnTo>
                    <a:pt x="777887" y="658622"/>
                  </a:lnTo>
                  <a:lnTo>
                    <a:pt x="861072" y="653034"/>
                  </a:lnTo>
                  <a:lnTo>
                    <a:pt x="871423" y="651497"/>
                  </a:lnTo>
                  <a:lnTo>
                    <a:pt x="899477" y="621068"/>
                  </a:lnTo>
                  <a:lnTo>
                    <a:pt x="900671" y="610895"/>
                  </a:lnTo>
                  <a:lnTo>
                    <a:pt x="900442" y="599440"/>
                  </a:lnTo>
                  <a:lnTo>
                    <a:pt x="879360" y="556895"/>
                  </a:lnTo>
                  <a:lnTo>
                    <a:pt x="869835" y="551992"/>
                  </a:lnTo>
                  <a:lnTo>
                    <a:pt x="869835" y="608457"/>
                  </a:lnTo>
                  <a:lnTo>
                    <a:pt x="868946" y="614553"/>
                  </a:lnTo>
                  <a:lnTo>
                    <a:pt x="864374" y="625475"/>
                  </a:lnTo>
                  <a:lnTo>
                    <a:pt x="859294" y="628523"/>
                  </a:lnTo>
                  <a:lnTo>
                    <a:pt x="851420" y="629412"/>
                  </a:lnTo>
                  <a:lnTo>
                    <a:pt x="775601" y="634365"/>
                  </a:lnTo>
                  <a:lnTo>
                    <a:pt x="775449" y="618921"/>
                  </a:lnTo>
                  <a:lnTo>
                    <a:pt x="791019" y="581304"/>
                  </a:lnTo>
                  <a:lnTo>
                    <a:pt x="833920" y="572185"/>
                  </a:lnTo>
                  <a:lnTo>
                    <a:pt x="843330" y="572922"/>
                  </a:lnTo>
                  <a:lnTo>
                    <a:pt x="869200" y="601599"/>
                  </a:lnTo>
                  <a:lnTo>
                    <a:pt x="869835" y="608457"/>
                  </a:lnTo>
                  <a:lnTo>
                    <a:pt x="869835" y="551992"/>
                  </a:lnTo>
                  <a:lnTo>
                    <a:pt x="868337" y="551218"/>
                  </a:lnTo>
                  <a:lnTo>
                    <a:pt x="854697" y="547497"/>
                  </a:lnTo>
                  <a:lnTo>
                    <a:pt x="838479" y="545795"/>
                  </a:lnTo>
                  <a:lnTo>
                    <a:pt x="819670" y="546100"/>
                  </a:lnTo>
                  <a:lnTo>
                    <a:pt x="768832" y="560717"/>
                  </a:lnTo>
                  <a:lnTo>
                    <a:pt x="745248" y="600443"/>
                  </a:lnTo>
                  <a:lnTo>
                    <a:pt x="743051" y="625475"/>
                  </a:lnTo>
                  <a:lnTo>
                    <a:pt x="743470" y="645033"/>
                  </a:lnTo>
                  <a:lnTo>
                    <a:pt x="751052" y="688530"/>
                  </a:lnTo>
                  <a:lnTo>
                    <a:pt x="780262" y="725652"/>
                  </a:lnTo>
                  <a:lnTo>
                    <a:pt x="813981" y="734225"/>
                  </a:lnTo>
                  <a:lnTo>
                    <a:pt x="835418" y="733933"/>
                  </a:lnTo>
                  <a:lnTo>
                    <a:pt x="880884" y="727138"/>
                  </a:lnTo>
                  <a:lnTo>
                    <a:pt x="897318" y="722236"/>
                  </a:lnTo>
                  <a:lnTo>
                    <a:pt x="904379" y="719328"/>
                  </a:lnTo>
                  <a:close/>
                </a:path>
                <a:path w="1496060" h="828675">
                  <a:moveTo>
                    <a:pt x="909967" y="275971"/>
                  </a:moveTo>
                  <a:lnTo>
                    <a:pt x="907326" y="264388"/>
                  </a:lnTo>
                  <a:lnTo>
                    <a:pt x="905268" y="255270"/>
                  </a:lnTo>
                  <a:lnTo>
                    <a:pt x="898067" y="256679"/>
                  </a:lnTo>
                  <a:lnTo>
                    <a:pt x="858558" y="262534"/>
                  </a:lnTo>
                  <a:lnTo>
                    <a:pt x="830529" y="264388"/>
                  </a:lnTo>
                  <a:lnTo>
                    <a:pt x="819315" y="263309"/>
                  </a:lnTo>
                  <a:lnTo>
                    <a:pt x="786244" y="229552"/>
                  </a:lnTo>
                  <a:lnTo>
                    <a:pt x="783602" y="215265"/>
                  </a:lnTo>
                  <a:lnTo>
                    <a:pt x="866787" y="209804"/>
                  </a:lnTo>
                  <a:lnTo>
                    <a:pt x="877112" y="208191"/>
                  </a:lnTo>
                  <a:lnTo>
                    <a:pt x="885850" y="205041"/>
                  </a:lnTo>
                  <a:lnTo>
                    <a:pt x="892975" y="200380"/>
                  </a:lnTo>
                  <a:lnTo>
                    <a:pt x="898537" y="194183"/>
                  </a:lnTo>
                  <a:lnTo>
                    <a:pt x="900150" y="191135"/>
                  </a:lnTo>
                  <a:lnTo>
                    <a:pt x="902563" y="186613"/>
                  </a:lnTo>
                  <a:lnTo>
                    <a:pt x="905129" y="177774"/>
                  </a:lnTo>
                  <a:lnTo>
                    <a:pt x="906284" y="167652"/>
                  </a:lnTo>
                  <a:lnTo>
                    <a:pt x="906030" y="156210"/>
                  </a:lnTo>
                  <a:lnTo>
                    <a:pt x="884948" y="113665"/>
                  </a:lnTo>
                  <a:lnTo>
                    <a:pt x="875423" y="108699"/>
                  </a:lnTo>
                  <a:lnTo>
                    <a:pt x="875423" y="165100"/>
                  </a:lnTo>
                  <a:lnTo>
                    <a:pt x="874661" y="171323"/>
                  </a:lnTo>
                  <a:lnTo>
                    <a:pt x="781189" y="191135"/>
                  </a:lnTo>
                  <a:lnTo>
                    <a:pt x="781088" y="175641"/>
                  </a:lnTo>
                  <a:lnTo>
                    <a:pt x="796607" y="138010"/>
                  </a:lnTo>
                  <a:lnTo>
                    <a:pt x="839508" y="128854"/>
                  </a:lnTo>
                  <a:lnTo>
                    <a:pt x="848944" y="129628"/>
                  </a:lnTo>
                  <a:lnTo>
                    <a:pt x="874788" y="158242"/>
                  </a:lnTo>
                  <a:lnTo>
                    <a:pt x="875423" y="165100"/>
                  </a:lnTo>
                  <a:lnTo>
                    <a:pt x="875423" y="108699"/>
                  </a:lnTo>
                  <a:lnTo>
                    <a:pt x="873937" y="107911"/>
                  </a:lnTo>
                  <a:lnTo>
                    <a:pt x="860336" y="104165"/>
                  </a:lnTo>
                  <a:lnTo>
                    <a:pt x="844118" y="102438"/>
                  </a:lnTo>
                  <a:lnTo>
                    <a:pt x="825258" y="102743"/>
                  </a:lnTo>
                  <a:lnTo>
                    <a:pt x="774496" y="117411"/>
                  </a:lnTo>
                  <a:lnTo>
                    <a:pt x="750900" y="157149"/>
                  </a:lnTo>
                  <a:lnTo>
                    <a:pt x="748690" y="176784"/>
                  </a:lnTo>
                  <a:lnTo>
                    <a:pt x="748690" y="182118"/>
                  </a:lnTo>
                  <a:lnTo>
                    <a:pt x="751725" y="225374"/>
                  </a:lnTo>
                  <a:lnTo>
                    <a:pt x="773569" y="273558"/>
                  </a:lnTo>
                  <a:lnTo>
                    <a:pt x="819696" y="290868"/>
                  </a:lnTo>
                  <a:lnTo>
                    <a:pt x="841133" y="290576"/>
                  </a:lnTo>
                  <a:lnTo>
                    <a:pt x="886548" y="283832"/>
                  </a:lnTo>
                  <a:lnTo>
                    <a:pt x="902982" y="278879"/>
                  </a:lnTo>
                  <a:lnTo>
                    <a:pt x="909967" y="275971"/>
                  </a:lnTo>
                  <a:close/>
                </a:path>
                <a:path w="1496060" h="828675">
                  <a:moveTo>
                    <a:pt x="1055878" y="530352"/>
                  </a:moveTo>
                  <a:lnTo>
                    <a:pt x="1010666" y="542036"/>
                  </a:lnTo>
                  <a:lnTo>
                    <a:pt x="973467" y="568706"/>
                  </a:lnTo>
                  <a:lnTo>
                    <a:pt x="968260" y="540639"/>
                  </a:lnTo>
                  <a:lnTo>
                    <a:pt x="944003" y="542290"/>
                  </a:lnTo>
                  <a:lnTo>
                    <a:pt x="955941" y="721487"/>
                  </a:lnTo>
                  <a:lnTo>
                    <a:pt x="987183" y="719328"/>
                  </a:lnTo>
                  <a:lnTo>
                    <a:pt x="978420" y="588010"/>
                  </a:lnTo>
                  <a:lnTo>
                    <a:pt x="988199" y="582231"/>
                  </a:lnTo>
                  <a:lnTo>
                    <a:pt x="1028992" y="563283"/>
                  </a:lnTo>
                  <a:lnTo>
                    <a:pt x="1054239" y="560070"/>
                  </a:lnTo>
                  <a:lnTo>
                    <a:pt x="1055878" y="530352"/>
                  </a:lnTo>
                  <a:close/>
                </a:path>
                <a:path w="1496060" h="828675">
                  <a:moveTo>
                    <a:pt x="1179461" y="699135"/>
                  </a:moveTo>
                  <a:lnTo>
                    <a:pt x="1179207" y="694817"/>
                  </a:lnTo>
                  <a:lnTo>
                    <a:pt x="1177810" y="674878"/>
                  </a:lnTo>
                  <a:lnTo>
                    <a:pt x="1177556" y="670560"/>
                  </a:lnTo>
                  <a:lnTo>
                    <a:pt x="1176540" y="667512"/>
                  </a:lnTo>
                  <a:lnTo>
                    <a:pt x="1174762" y="665861"/>
                  </a:lnTo>
                  <a:lnTo>
                    <a:pt x="1172857" y="664210"/>
                  </a:lnTo>
                  <a:lnTo>
                    <a:pt x="1169809" y="663575"/>
                  </a:lnTo>
                  <a:lnTo>
                    <a:pt x="1165618" y="663956"/>
                  </a:lnTo>
                  <a:lnTo>
                    <a:pt x="1153045" y="664718"/>
                  </a:lnTo>
                  <a:lnTo>
                    <a:pt x="1150124" y="665734"/>
                  </a:lnTo>
                  <a:lnTo>
                    <a:pt x="1148473" y="667639"/>
                  </a:lnTo>
                  <a:lnTo>
                    <a:pt x="1146949" y="669544"/>
                  </a:lnTo>
                  <a:lnTo>
                    <a:pt x="1146314" y="672592"/>
                  </a:lnTo>
                  <a:lnTo>
                    <a:pt x="1146568" y="677037"/>
                  </a:lnTo>
                  <a:lnTo>
                    <a:pt x="1147965" y="696849"/>
                  </a:lnTo>
                  <a:lnTo>
                    <a:pt x="1148219" y="701167"/>
                  </a:lnTo>
                  <a:lnTo>
                    <a:pt x="1149235" y="704215"/>
                  </a:lnTo>
                  <a:lnTo>
                    <a:pt x="1151013" y="705866"/>
                  </a:lnTo>
                  <a:lnTo>
                    <a:pt x="1152918" y="707517"/>
                  </a:lnTo>
                  <a:lnTo>
                    <a:pt x="1155966" y="708152"/>
                  </a:lnTo>
                  <a:lnTo>
                    <a:pt x="1160157" y="707898"/>
                  </a:lnTo>
                  <a:lnTo>
                    <a:pt x="1168539" y="707263"/>
                  </a:lnTo>
                  <a:lnTo>
                    <a:pt x="1172730" y="707009"/>
                  </a:lnTo>
                  <a:lnTo>
                    <a:pt x="1175651" y="705993"/>
                  </a:lnTo>
                  <a:lnTo>
                    <a:pt x="1177302" y="704088"/>
                  </a:lnTo>
                  <a:lnTo>
                    <a:pt x="1178826" y="702183"/>
                  </a:lnTo>
                  <a:lnTo>
                    <a:pt x="1179461" y="699135"/>
                  </a:lnTo>
                  <a:close/>
                </a:path>
                <a:path w="1496060" h="828675">
                  <a:moveTo>
                    <a:pt x="1188224" y="257556"/>
                  </a:moveTo>
                  <a:lnTo>
                    <a:pt x="1185570" y="245846"/>
                  </a:lnTo>
                  <a:lnTo>
                    <a:pt x="1183525" y="236728"/>
                  </a:lnTo>
                  <a:lnTo>
                    <a:pt x="1176324" y="238188"/>
                  </a:lnTo>
                  <a:lnTo>
                    <a:pt x="1136815" y="244005"/>
                  </a:lnTo>
                  <a:lnTo>
                    <a:pt x="1108786" y="245846"/>
                  </a:lnTo>
                  <a:lnTo>
                    <a:pt x="1097572" y="244767"/>
                  </a:lnTo>
                  <a:lnTo>
                    <a:pt x="1064501" y="211010"/>
                  </a:lnTo>
                  <a:lnTo>
                    <a:pt x="1061859" y="196723"/>
                  </a:lnTo>
                  <a:lnTo>
                    <a:pt x="1145044" y="191262"/>
                  </a:lnTo>
                  <a:lnTo>
                    <a:pt x="1155369" y="189649"/>
                  </a:lnTo>
                  <a:lnTo>
                    <a:pt x="1183436" y="159296"/>
                  </a:lnTo>
                  <a:lnTo>
                    <a:pt x="1184592" y="149123"/>
                  </a:lnTo>
                  <a:lnTo>
                    <a:pt x="1184287" y="137668"/>
                  </a:lnTo>
                  <a:lnTo>
                    <a:pt x="1163205" y="95123"/>
                  </a:lnTo>
                  <a:lnTo>
                    <a:pt x="1153680" y="90157"/>
                  </a:lnTo>
                  <a:lnTo>
                    <a:pt x="1153680" y="146685"/>
                  </a:lnTo>
                  <a:lnTo>
                    <a:pt x="1152918" y="152781"/>
                  </a:lnTo>
                  <a:lnTo>
                    <a:pt x="1059446" y="172593"/>
                  </a:lnTo>
                  <a:lnTo>
                    <a:pt x="1059370" y="157149"/>
                  </a:lnTo>
                  <a:lnTo>
                    <a:pt x="1074915" y="119481"/>
                  </a:lnTo>
                  <a:lnTo>
                    <a:pt x="1117828" y="110312"/>
                  </a:lnTo>
                  <a:lnTo>
                    <a:pt x="1127264" y="111086"/>
                  </a:lnTo>
                  <a:lnTo>
                    <a:pt x="1153045" y="139700"/>
                  </a:lnTo>
                  <a:lnTo>
                    <a:pt x="1153680" y="146685"/>
                  </a:lnTo>
                  <a:lnTo>
                    <a:pt x="1153680" y="90157"/>
                  </a:lnTo>
                  <a:lnTo>
                    <a:pt x="1152194" y="89382"/>
                  </a:lnTo>
                  <a:lnTo>
                    <a:pt x="1138593" y="85686"/>
                  </a:lnTo>
                  <a:lnTo>
                    <a:pt x="1122375" y="83997"/>
                  </a:lnTo>
                  <a:lnTo>
                    <a:pt x="1103515" y="84328"/>
                  </a:lnTo>
                  <a:lnTo>
                    <a:pt x="1052753" y="98894"/>
                  </a:lnTo>
                  <a:lnTo>
                    <a:pt x="1029157" y="138671"/>
                  </a:lnTo>
                  <a:lnTo>
                    <a:pt x="1026947" y="163576"/>
                  </a:lnTo>
                  <a:lnTo>
                    <a:pt x="1027303" y="183261"/>
                  </a:lnTo>
                  <a:lnTo>
                    <a:pt x="1034948" y="226720"/>
                  </a:lnTo>
                  <a:lnTo>
                    <a:pt x="1064183" y="263804"/>
                  </a:lnTo>
                  <a:lnTo>
                    <a:pt x="1097953" y="272326"/>
                  </a:lnTo>
                  <a:lnTo>
                    <a:pt x="1119390" y="272034"/>
                  </a:lnTo>
                  <a:lnTo>
                    <a:pt x="1164805" y="265315"/>
                  </a:lnTo>
                  <a:lnTo>
                    <a:pt x="1181239" y="260451"/>
                  </a:lnTo>
                  <a:lnTo>
                    <a:pt x="1188224" y="257556"/>
                  </a:lnTo>
                  <a:close/>
                </a:path>
                <a:path w="1496060" h="828675">
                  <a:moveTo>
                    <a:pt x="1231023" y="497205"/>
                  </a:moveTo>
                  <a:lnTo>
                    <a:pt x="1228966" y="483666"/>
                  </a:lnTo>
                  <a:lnTo>
                    <a:pt x="1224711" y="472173"/>
                  </a:lnTo>
                  <a:lnTo>
                    <a:pt x="1224470" y="471830"/>
                  </a:lnTo>
                  <a:lnTo>
                    <a:pt x="1218247" y="462762"/>
                  </a:lnTo>
                  <a:lnTo>
                    <a:pt x="1209560" y="455422"/>
                  </a:lnTo>
                  <a:lnTo>
                    <a:pt x="1198664" y="449999"/>
                  </a:lnTo>
                  <a:lnTo>
                    <a:pt x="1185621" y="446468"/>
                  </a:lnTo>
                  <a:lnTo>
                    <a:pt x="1170368" y="444855"/>
                  </a:lnTo>
                  <a:lnTo>
                    <a:pt x="1152918" y="445135"/>
                  </a:lnTo>
                  <a:lnTo>
                    <a:pt x="1109357" y="449834"/>
                  </a:lnTo>
                  <a:lnTo>
                    <a:pt x="1094879" y="452882"/>
                  </a:lnTo>
                  <a:lnTo>
                    <a:pt x="1088021" y="454406"/>
                  </a:lnTo>
                  <a:lnTo>
                    <a:pt x="1072527" y="458343"/>
                  </a:lnTo>
                  <a:lnTo>
                    <a:pt x="1075829" y="480568"/>
                  </a:lnTo>
                  <a:lnTo>
                    <a:pt x="1090942" y="478155"/>
                  </a:lnTo>
                  <a:lnTo>
                    <a:pt x="1097419" y="477266"/>
                  </a:lnTo>
                  <a:lnTo>
                    <a:pt x="1139532" y="472655"/>
                  </a:lnTo>
                  <a:lnTo>
                    <a:pt x="1159929" y="471830"/>
                  </a:lnTo>
                  <a:lnTo>
                    <a:pt x="1170101" y="472808"/>
                  </a:lnTo>
                  <a:lnTo>
                    <a:pt x="1198384" y="504952"/>
                  </a:lnTo>
                  <a:lnTo>
                    <a:pt x="1197851" y="512292"/>
                  </a:lnTo>
                  <a:lnTo>
                    <a:pt x="1175918" y="551141"/>
                  </a:lnTo>
                  <a:lnTo>
                    <a:pt x="1170571" y="557657"/>
                  </a:lnTo>
                  <a:lnTo>
                    <a:pt x="1165250" y="564502"/>
                  </a:lnTo>
                  <a:lnTo>
                    <a:pt x="1146454" y="607568"/>
                  </a:lnTo>
                  <a:lnTo>
                    <a:pt x="1145540" y="618718"/>
                  </a:lnTo>
                  <a:lnTo>
                    <a:pt x="1145806" y="630809"/>
                  </a:lnTo>
                  <a:lnTo>
                    <a:pt x="1172603" y="629031"/>
                  </a:lnTo>
                  <a:lnTo>
                    <a:pt x="1173073" y="617753"/>
                  </a:lnTo>
                  <a:lnTo>
                    <a:pt x="1174699" y="607352"/>
                  </a:lnTo>
                  <a:lnTo>
                    <a:pt x="1196606" y="566712"/>
                  </a:lnTo>
                  <a:lnTo>
                    <a:pt x="1208252" y="553275"/>
                  </a:lnTo>
                  <a:lnTo>
                    <a:pt x="1213650" y="546417"/>
                  </a:lnTo>
                  <a:lnTo>
                    <a:pt x="1230871" y="507047"/>
                  </a:lnTo>
                  <a:lnTo>
                    <a:pt x="1231023" y="497205"/>
                  </a:lnTo>
                  <a:close/>
                </a:path>
                <a:path w="1496060" h="828675">
                  <a:moveTo>
                    <a:pt x="1316621" y="252984"/>
                  </a:moveTo>
                  <a:lnTo>
                    <a:pt x="1311770" y="231013"/>
                  </a:lnTo>
                  <a:lnTo>
                    <a:pt x="1311414" y="229362"/>
                  </a:lnTo>
                  <a:lnTo>
                    <a:pt x="1286141" y="231013"/>
                  </a:lnTo>
                  <a:lnTo>
                    <a:pt x="1279918" y="229489"/>
                  </a:lnTo>
                  <a:lnTo>
                    <a:pt x="1270901" y="221996"/>
                  </a:lnTo>
                  <a:lnTo>
                    <a:pt x="1268361" y="216154"/>
                  </a:lnTo>
                  <a:lnTo>
                    <a:pt x="1254264" y="0"/>
                  </a:lnTo>
                  <a:lnTo>
                    <a:pt x="1223149" y="2032"/>
                  </a:lnTo>
                  <a:lnTo>
                    <a:pt x="1237373" y="217297"/>
                  </a:lnTo>
                  <a:lnTo>
                    <a:pt x="1258328" y="255016"/>
                  </a:lnTo>
                  <a:lnTo>
                    <a:pt x="1284236" y="259969"/>
                  </a:lnTo>
                  <a:lnTo>
                    <a:pt x="1288935" y="259715"/>
                  </a:lnTo>
                  <a:lnTo>
                    <a:pt x="1294650" y="258953"/>
                  </a:lnTo>
                  <a:lnTo>
                    <a:pt x="1301127" y="257683"/>
                  </a:lnTo>
                  <a:lnTo>
                    <a:pt x="1307731" y="256540"/>
                  </a:lnTo>
                  <a:lnTo>
                    <a:pt x="1312811" y="254889"/>
                  </a:lnTo>
                  <a:lnTo>
                    <a:pt x="1316621" y="252984"/>
                  </a:lnTo>
                  <a:close/>
                </a:path>
                <a:path w="1496060" h="828675">
                  <a:moveTo>
                    <a:pt x="1495437" y="242570"/>
                  </a:moveTo>
                  <a:lnTo>
                    <a:pt x="1493583" y="214757"/>
                  </a:lnTo>
                  <a:lnTo>
                    <a:pt x="1489811" y="157988"/>
                  </a:lnTo>
                  <a:lnTo>
                    <a:pt x="1487055" y="116459"/>
                  </a:lnTo>
                  <a:lnTo>
                    <a:pt x="1484998" y="101650"/>
                  </a:lnTo>
                  <a:lnTo>
                    <a:pt x="1481277" y="89789"/>
                  </a:lnTo>
                  <a:lnTo>
                    <a:pt x="1481162" y="89395"/>
                  </a:lnTo>
                  <a:lnTo>
                    <a:pt x="1475524" y="79692"/>
                  </a:lnTo>
                  <a:lnTo>
                    <a:pt x="1468132" y="72517"/>
                  </a:lnTo>
                  <a:lnTo>
                    <a:pt x="1460385" y="68237"/>
                  </a:lnTo>
                  <a:lnTo>
                    <a:pt x="1460385" y="194437"/>
                  </a:lnTo>
                  <a:lnTo>
                    <a:pt x="1452664" y="201371"/>
                  </a:lnTo>
                  <a:lnTo>
                    <a:pt x="1412265" y="223050"/>
                  </a:lnTo>
                  <a:lnTo>
                    <a:pt x="1388122" y="226187"/>
                  </a:lnTo>
                  <a:lnTo>
                    <a:pt x="1380883" y="224536"/>
                  </a:lnTo>
                  <a:lnTo>
                    <a:pt x="1376057" y="220472"/>
                  </a:lnTo>
                  <a:lnTo>
                    <a:pt x="1371231" y="216535"/>
                  </a:lnTo>
                  <a:lnTo>
                    <a:pt x="1368564" y="209804"/>
                  </a:lnTo>
                  <a:lnTo>
                    <a:pt x="1368056" y="200533"/>
                  </a:lnTo>
                  <a:lnTo>
                    <a:pt x="1367294" y="189103"/>
                  </a:lnTo>
                  <a:lnTo>
                    <a:pt x="1366659" y="181610"/>
                  </a:lnTo>
                  <a:lnTo>
                    <a:pt x="1367929" y="175514"/>
                  </a:lnTo>
                  <a:lnTo>
                    <a:pt x="1371231" y="171069"/>
                  </a:lnTo>
                  <a:lnTo>
                    <a:pt x="1374406" y="166624"/>
                  </a:lnTo>
                  <a:lnTo>
                    <a:pt x="1380375" y="163957"/>
                  </a:lnTo>
                  <a:lnTo>
                    <a:pt x="1388884" y="162941"/>
                  </a:lnTo>
                  <a:lnTo>
                    <a:pt x="1457972" y="157988"/>
                  </a:lnTo>
                  <a:lnTo>
                    <a:pt x="1460385" y="194437"/>
                  </a:lnTo>
                  <a:lnTo>
                    <a:pt x="1460385" y="68237"/>
                  </a:lnTo>
                  <a:lnTo>
                    <a:pt x="1459077" y="67500"/>
                  </a:lnTo>
                  <a:lnTo>
                    <a:pt x="1448333" y="64249"/>
                  </a:lnTo>
                  <a:lnTo>
                    <a:pt x="1435887" y="62788"/>
                  </a:lnTo>
                  <a:lnTo>
                    <a:pt x="1421777" y="63119"/>
                  </a:lnTo>
                  <a:lnTo>
                    <a:pt x="1377835" y="68580"/>
                  </a:lnTo>
                  <a:lnTo>
                    <a:pt x="1335798" y="76962"/>
                  </a:lnTo>
                  <a:lnTo>
                    <a:pt x="1340243" y="99949"/>
                  </a:lnTo>
                  <a:lnTo>
                    <a:pt x="1360982" y="96697"/>
                  </a:lnTo>
                  <a:lnTo>
                    <a:pt x="1381645" y="93726"/>
                  </a:lnTo>
                  <a:lnTo>
                    <a:pt x="1426514" y="89789"/>
                  </a:lnTo>
                  <a:lnTo>
                    <a:pt x="1434630" y="90551"/>
                  </a:lnTo>
                  <a:lnTo>
                    <a:pt x="1455432" y="118491"/>
                  </a:lnTo>
                  <a:lnTo>
                    <a:pt x="1456448" y="134366"/>
                  </a:lnTo>
                  <a:lnTo>
                    <a:pt x="1381645" y="139319"/>
                  </a:lnTo>
                  <a:lnTo>
                    <a:pt x="1345958" y="153416"/>
                  </a:lnTo>
                  <a:lnTo>
                    <a:pt x="1335036" y="186817"/>
                  </a:lnTo>
                  <a:lnTo>
                    <a:pt x="1336306" y="206375"/>
                  </a:lnTo>
                  <a:lnTo>
                    <a:pt x="1353578" y="242443"/>
                  </a:lnTo>
                  <a:lnTo>
                    <a:pt x="1393329" y="252730"/>
                  </a:lnTo>
                  <a:lnTo>
                    <a:pt x="1405394" y="250926"/>
                  </a:lnTo>
                  <a:lnTo>
                    <a:pt x="1445450" y="232727"/>
                  </a:lnTo>
                  <a:lnTo>
                    <a:pt x="1453718" y="226187"/>
                  </a:lnTo>
                  <a:lnTo>
                    <a:pt x="1459598" y="220814"/>
                  </a:lnTo>
                  <a:lnTo>
                    <a:pt x="1465084" y="214757"/>
                  </a:lnTo>
                  <a:lnTo>
                    <a:pt x="1470799" y="244221"/>
                  </a:lnTo>
                  <a:lnTo>
                    <a:pt x="1495437" y="2425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894040" y="387546"/>
            <a:ext cx="2612390" cy="2749550"/>
            <a:chOff x="4849367" y="117347"/>
            <a:chExt cx="2612390" cy="27495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9367" y="117347"/>
              <a:ext cx="2612135" cy="274929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442064" y="860678"/>
              <a:ext cx="1378585" cy="1166495"/>
            </a:xfrm>
            <a:custGeom>
              <a:avLst/>
              <a:gdLst/>
              <a:ahLst/>
              <a:cxnLst/>
              <a:rect l="l" t="t" r="r" b="b"/>
              <a:pathLst>
                <a:path w="1378584" h="1166495">
                  <a:moveTo>
                    <a:pt x="195084" y="330835"/>
                  </a:moveTo>
                  <a:lnTo>
                    <a:pt x="155321" y="326301"/>
                  </a:lnTo>
                  <a:lnTo>
                    <a:pt x="107111" y="315328"/>
                  </a:lnTo>
                  <a:lnTo>
                    <a:pt x="95897" y="311531"/>
                  </a:lnTo>
                  <a:lnTo>
                    <a:pt x="88023" y="331597"/>
                  </a:lnTo>
                  <a:lnTo>
                    <a:pt x="133235" y="351155"/>
                  </a:lnTo>
                  <a:lnTo>
                    <a:pt x="172732" y="361556"/>
                  </a:lnTo>
                  <a:lnTo>
                    <a:pt x="186956" y="363855"/>
                  </a:lnTo>
                  <a:lnTo>
                    <a:pt x="195084" y="330835"/>
                  </a:lnTo>
                  <a:close/>
                </a:path>
                <a:path w="1378584" h="1166495">
                  <a:moveTo>
                    <a:pt x="202577" y="184594"/>
                  </a:moveTo>
                  <a:lnTo>
                    <a:pt x="199491" y="137756"/>
                  </a:lnTo>
                  <a:lnTo>
                    <a:pt x="192112" y="98933"/>
                  </a:lnTo>
                  <a:lnTo>
                    <a:pt x="176390" y="64985"/>
                  </a:lnTo>
                  <a:lnTo>
                    <a:pt x="172364" y="59436"/>
                  </a:lnTo>
                  <a:lnTo>
                    <a:pt x="168795" y="56121"/>
                  </a:lnTo>
                  <a:lnTo>
                    <a:pt x="168795" y="189928"/>
                  </a:lnTo>
                  <a:lnTo>
                    <a:pt x="167627" y="212382"/>
                  </a:lnTo>
                  <a:lnTo>
                    <a:pt x="150418" y="255460"/>
                  </a:lnTo>
                  <a:lnTo>
                    <a:pt x="108343" y="270510"/>
                  </a:lnTo>
                  <a:lnTo>
                    <a:pt x="91147" y="270560"/>
                  </a:lnTo>
                  <a:lnTo>
                    <a:pt x="76504" y="267449"/>
                  </a:lnTo>
                  <a:lnTo>
                    <a:pt x="47485" y="238455"/>
                  </a:lnTo>
                  <a:lnTo>
                    <a:pt x="37630" y="198691"/>
                  </a:lnTo>
                  <a:lnTo>
                    <a:pt x="34112" y="145618"/>
                  </a:lnTo>
                  <a:lnTo>
                    <a:pt x="35267" y="123177"/>
                  </a:lnTo>
                  <a:lnTo>
                    <a:pt x="52362" y="80137"/>
                  </a:lnTo>
                  <a:lnTo>
                    <a:pt x="94627" y="65024"/>
                  </a:lnTo>
                  <a:lnTo>
                    <a:pt x="111874" y="65024"/>
                  </a:lnTo>
                  <a:lnTo>
                    <a:pt x="147840" y="83820"/>
                  </a:lnTo>
                  <a:lnTo>
                    <a:pt x="165252" y="136855"/>
                  </a:lnTo>
                  <a:lnTo>
                    <a:pt x="168795" y="189928"/>
                  </a:lnTo>
                  <a:lnTo>
                    <a:pt x="168795" y="56121"/>
                  </a:lnTo>
                  <a:lnTo>
                    <a:pt x="125971" y="36703"/>
                  </a:lnTo>
                  <a:lnTo>
                    <a:pt x="110223" y="35521"/>
                  </a:lnTo>
                  <a:lnTo>
                    <a:pt x="92722" y="36068"/>
                  </a:lnTo>
                  <a:lnTo>
                    <a:pt x="46062" y="45859"/>
                  </a:lnTo>
                  <a:lnTo>
                    <a:pt x="10083" y="81724"/>
                  </a:lnTo>
                  <a:lnTo>
                    <a:pt x="368" y="130048"/>
                  </a:lnTo>
                  <a:lnTo>
                    <a:pt x="0" y="151053"/>
                  </a:lnTo>
                  <a:lnTo>
                    <a:pt x="1028" y="174498"/>
                  </a:lnTo>
                  <a:lnTo>
                    <a:pt x="6248" y="218592"/>
                  </a:lnTo>
                  <a:lnTo>
                    <a:pt x="22275" y="265201"/>
                  </a:lnTo>
                  <a:lnTo>
                    <a:pt x="50304" y="291338"/>
                  </a:lnTo>
                  <a:lnTo>
                    <a:pt x="92646" y="300024"/>
                  </a:lnTo>
                  <a:lnTo>
                    <a:pt x="110248" y="299466"/>
                  </a:lnTo>
                  <a:lnTo>
                    <a:pt x="156718" y="289687"/>
                  </a:lnTo>
                  <a:lnTo>
                    <a:pt x="192493" y="253898"/>
                  </a:lnTo>
                  <a:lnTo>
                    <a:pt x="202209" y="205562"/>
                  </a:lnTo>
                  <a:lnTo>
                    <a:pt x="202577" y="184594"/>
                  </a:lnTo>
                  <a:close/>
                </a:path>
                <a:path w="1378584" h="1166495">
                  <a:moveTo>
                    <a:pt x="277698" y="689127"/>
                  </a:moveTo>
                  <a:lnTo>
                    <a:pt x="265188" y="646049"/>
                  </a:lnTo>
                  <a:lnTo>
                    <a:pt x="179590" y="623951"/>
                  </a:lnTo>
                  <a:lnTo>
                    <a:pt x="170827" y="622935"/>
                  </a:lnTo>
                  <a:lnTo>
                    <a:pt x="164223" y="620903"/>
                  </a:lnTo>
                  <a:lnTo>
                    <a:pt x="159524" y="617982"/>
                  </a:lnTo>
                  <a:lnTo>
                    <a:pt x="154952" y="614934"/>
                  </a:lnTo>
                  <a:lnTo>
                    <a:pt x="152412" y="608965"/>
                  </a:lnTo>
                  <a:lnTo>
                    <a:pt x="151777" y="599948"/>
                  </a:lnTo>
                  <a:lnTo>
                    <a:pt x="150888" y="589153"/>
                  </a:lnTo>
                  <a:lnTo>
                    <a:pt x="219925" y="572846"/>
                  </a:lnTo>
                  <a:lnTo>
                    <a:pt x="262648" y="571500"/>
                  </a:lnTo>
                  <a:lnTo>
                    <a:pt x="263664" y="548513"/>
                  </a:lnTo>
                  <a:lnTo>
                    <a:pt x="254901" y="547941"/>
                  </a:lnTo>
                  <a:lnTo>
                    <a:pt x="245745" y="547535"/>
                  </a:lnTo>
                  <a:lnTo>
                    <a:pt x="236220" y="547268"/>
                  </a:lnTo>
                  <a:lnTo>
                    <a:pt x="226326" y="547116"/>
                  </a:lnTo>
                  <a:lnTo>
                    <a:pt x="216293" y="547192"/>
                  </a:lnTo>
                  <a:lnTo>
                    <a:pt x="170840" y="549224"/>
                  </a:lnTo>
                  <a:lnTo>
                    <a:pt x="128257" y="567143"/>
                  </a:lnTo>
                  <a:lnTo>
                    <a:pt x="121297" y="601980"/>
                  </a:lnTo>
                  <a:lnTo>
                    <a:pt x="122453" y="612254"/>
                  </a:lnTo>
                  <a:lnTo>
                    <a:pt x="146011" y="643978"/>
                  </a:lnTo>
                  <a:lnTo>
                    <a:pt x="217436" y="657733"/>
                  </a:lnTo>
                  <a:lnTo>
                    <a:pt x="226199" y="658876"/>
                  </a:lnTo>
                  <a:lnTo>
                    <a:pt x="233311" y="660908"/>
                  </a:lnTo>
                  <a:lnTo>
                    <a:pt x="238518" y="663702"/>
                  </a:lnTo>
                  <a:lnTo>
                    <a:pt x="243725" y="666623"/>
                  </a:lnTo>
                  <a:lnTo>
                    <a:pt x="246773" y="672338"/>
                  </a:lnTo>
                  <a:lnTo>
                    <a:pt x="247408" y="680847"/>
                  </a:lnTo>
                  <a:lnTo>
                    <a:pt x="248424" y="691261"/>
                  </a:lnTo>
                  <a:lnTo>
                    <a:pt x="210070" y="708406"/>
                  </a:lnTo>
                  <a:lnTo>
                    <a:pt x="163461" y="711454"/>
                  </a:lnTo>
                  <a:lnTo>
                    <a:pt x="134505" y="712089"/>
                  </a:lnTo>
                  <a:lnTo>
                    <a:pt x="133870" y="734949"/>
                  </a:lnTo>
                  <a:lnTo>
                    <a:pt x="145275" y="735761"/>
                  </a:lnTo>
                  <a:lnTo>
                    <a:pt x="156070" y="736307"/>
                  </a:lnTo>
                  <a:lnTo>
                    <a:pt x="166281" y="736574"/>
                  </a:lnTo>
                  <a:lnTo>
                    <a:pt x="175907" y="736600"/>
                  </a:lnTo>
                  <a:lnTo>
                    <a:pt x="192290" y="736130"/>
                  </a:lnTo>
                  <a:lnTo>
                    <a:pt x="238201" y="731253"/>
                  </a:lnTo>
                  <a:lnTo>
                    <a:pt x="271411" y="712343"/>
                  </a:lnTo>
                  <a:lnTo>
                    <a:pt x="276745" y="698157"/>
                  </a:lnTo>
                  <a:lnTo>
                    <a:pt x="277698" y="689127"/>
                  </a:lnTo>
                  <a:close/>
                </a:path>
                <a:path w="1378584" h="1166495">
                  <a:moveTo>
                    <a:pt x="414032" y="274447"/>
                  </a:moveTo>
                  <a:lnTo>
                    <a:pt x="412407" y="250190"/>
                  </a:lnTo>
                  <a:lnTo>
                    <a:pt x="402094" y="95250"/>
                  </a:lnTo>
                  <a:lnTo>
                    <a:pt x="370852" y="97409"/>
                  </a:lnTo>
                  <a:lnTo>
                    <a:pt x="379615" y="228346"/>
                  </a:lnTo>
                  <a:lnTo>
                    <a:pt x="346976" y="249936"/>
                  </a:lnTo>
                  <a:lnTo>
                    <a:pt x="308495" y="259080"/>
                  </a:lnTo>
                  <a:lnTo>
                    <a:pt x="301002" y="257302"/>
                  </a:lnTo>
                  <a:lnTo>
                    <a:pt x="288302" y="229235"/>
                  </a:lnTo>
                  <a:lnTo>
                    <a:pt x="279920" y="103378"/>
                  </a:lnTo>
                  <a:lnTo>
                    <a:pt x="248678" y="105537"/>
                  </a:lnTo>
                  <a:lnTo>
                    <a:pt x="257695" y="240157"/>
                  </a:lnTo>
                  <a:lnTo>
                    <a:pt x="259181" y="251548"/>
                  </a:lnTo>
                  <a:lnTo>
                    <a:pt x="288340" y="284467"/>
                  </a:lnTo>
                  <a:lnTo>
                    <a:pt x="309892" y="286258"/>
                  </a:lnTo>
                  <a:lnTo>
                    <a:pt x="319455" y="285102"/>
                  </a:lnTo>
                  <a:lnTo>
                    <a:pt x="356870" y="270827"/>
                  </a:lnTo>
                  <a:lnTo>
                    <a:pt x="374116" y="259080"/>
                  </a:lnTo>
                  <a:lnTo>
                    <a:pt x="375589" y="258013"/>
                  </a:lnTo>
                  <a:lnTo>
                    <a:pt x="385076" y="250190"/>
                  </a:lnTo>
                  <a:lnTo>
                    <a:pt x="389013" y="276098"/>
                  </a:lnTo>
                  <a:lnTo>
                    <a:pt x="414032" y="274447"/>
                  </a:lnTo>
                  <a:close/>
                </a:path>
                <a:path w="1378584" h="1166495">
                  <a:moveTo>
                    <a:pt x="482206" y="646849"/>
                  </a:moveTo>
                  <a:lnTo>
                    <a:pt x="479044" y="599592"/>
                  </a:lnTo>
                  <a:lnTo>
                    <a:pt x="464832" y="560755"/>
                  </a:lnTo>
                  <a:lnTo>
                    <a:pt x="457847" y="551561"/>
                  </a:lnTo>
                  <a:lnTo>
                    <a:pt x="449922" y="545782"/>
                  </a:lnTo>
                  <a:lnTo>
                    <a:pt x="449922" y="643115"/>
                  </a:lnTo>
                  <a:lnTo>
                    <a:pt x="448843" y="658101"/>
                  </a:lnTo>
                  <a:lnTo>
                    <a:pt x="426237" y="691578"/>
                  </a:lnTo>
                  <a:lnTo>
                    <a:pt x="388467" y="696734"/>
                  </a:lnTo>
                  <a:lnTo>
                    <a:pt x="377151" y="694880"/>
                  </a:lnTo>
                  <a:lnTo>
                    <a:pt x="350570" y="664616"/>
                  </a:lnTo>
                  <a:lnTo>
                    <a:pt x="345160" y="614324"/>
                  </a:lnTo>
                  <a:lnTo>
                    <a:pt x="346214" y="599338"/>
                  </a:lnTo>
                  <a:lnTo>
                    <a:pt x="368566" y="565848"/>
                  </a:lnTo>
                  <a:lnTo>
                    <a:pt x="406273" y="560755"/>
                  </a:lnTo>
                  <a:lnTo>
                    <a:pt x="417690" y="562597"/>
                  </a:lnTo>
                  <a:lnTo>
                    <a:pt x="444474" y="592823"/>
                  </a:lnTo>
                  <a:lnTo>
                    <a:pt x="449922" y="643115"/>
                  </a:lnTo>
                  <a:lnTo>
                    <a:pt x="449922" y="545782"/>
                  </a:lnTo>
                  <a:lnTo>
                    <a:pt x="445820" y="542785"/>
                  </a:lnTo>
                  <a:lnTo>
                    <a:pt x="430695" y="537006"/>
                  </a:lnTo>
                  <a:lnTo>
                    <a:pt x="412483" y="534263"/>
                  </a:lnTo>
                  <a:lnTo>
                    <a:pt x="391172" y="534543"/>
                  </a:lnTo>
                  <a:lnTo>
                    <a:pt x="352386" y="542251"/>
                  </a:lnTo>
                  <a:lnTo>
                    <a:pt x="319722" y="573671"/>
                  </a:lnTo>
                  <a:lnTo>
                    <a:pt x="312585" y="610679"/>
                  </a:lnTo>
                  <a:lnTo>
                    <a:pt x="313194" y="634365"/>
                  </a:lnTo>
                  <a:lnTo>
                    <a:pt x="320598" y="677799"/>
                  </a:lnTo>
                  <a:lnTo>
                    <a:pt x="349084" y="714768"/>
                  </a:lnTo>
                  <a:lnTo>
                    <a:pt x="382371" y="723201"/>
                  </a:lnTo>
                  <a:lnTo>
                    <a:pt x="403618" y="722884"/>
                  </a:lnTo>
                  <a:lnTo>
                    <a:pt x="442556" y="715251"/>
                  </a:lnTo>
                  <a:lnTo>
                    <a:pt x="467779" y="696734"/>
                  </a:lnTo>
                  <a:lnTo>
                    <a:pt x="475157" y="683945"/>
                  </a:lnTo>
                  <a:lnTo>
                    <a:pt x="480072" y="667156"/>
                  </a:lnTo>
                  <a:lnTo>
                    <a:pt x="482206" y="646849"/>
                  </a:lnTo>
                  <a:close/>
                </a:path>
                <a:path w="1378584" h="1166495">
                  <a:moveTo>
                    <a:pt x="485660" y="1155573"/>
                  </a:moveTo>
                  <a:lnTo>
                    <a:pt x="484060" y="1131697"/>
                  </a:lnTo>
                  <a:lnTo>
                    <a:pt x="475602" y="1004671"/>
                  </a:lnTo>
                  <a:lnTo>
                    <a:pt x="474637" y="990092"/>
                  </a:lnTo>
                  <a:lnTo>
                    <a:pt x="468515" y="898017"/>
                  </a:lnTo>
                  <a:lnTo>
                    <a:pt x="451243" y="899210"/>
                  </a:lnTo>
                  <a:lnTo>
                    <a:pt x="451243" y="1110234"/>
                  </a:lnTo>
                  <a:lnTo>
                    <a:pt x="443141" y="1116812"/>
                  </a:lnTo>
                  <a:lnTo>
                    <a:pt x="409841" y="1136307"/>
                  </a:lnTo>
                  <a:lnTo>
                    <a:pt x="386029" y="1138732"/>
                  </a:lnTo>
                  <a:lnTo>
                    <a:pt x="377266" y="1136764"/>
                  </a:lnTo>
                  <a:lnTo>
                    <a:pt x="352158" y="1091615"/>
                  </a:lnTo>
                  <a:lnTo>
                    <a:pt x="349732" y="1055751"/>
                  </a:lnTo>
                  <a:lnTo>
                    <a:pt x="350596" y="1040879"/>
                  </a:lnTo>
                  <a:lnTo>
                    <a:pt x="378472" y="1006119"/>
                  </a:lnTo>
                  <a:lnTo>
                    <a:pt x="395947" y="1004671"/>
                  </a:lnTo>
                  <a:lnTo>
                    <a:pt x="402678" y="1004747"/>
                  </a:lnTo>
                  <a:lnTo>
                    <a:pt x="444639" y="1011174"/>
                  </a:lnTo>
                  <a:lnTo>
                    <a:pt x="451243" y="1110234"/>
                  </a:lnTo>
                  <a:lnTo>
                    <a:pt x="451243" y="899210"/>
                  </a:lnTo>
                  <a:lnTo>
                    <a:pt x="437273" y="900176"/>
                  </a:lnTo>
                  <a:lnTo>
                    <a:pt x="440956" y="955294"/>
                  </a:lnTo>
                  <a:lnTo>
                    <a:pt x="441337" y="961517"/>
                  </a:lnTo>
                  <a:lnTo>
                    <a:pt x="441845" y="967486"/>
                  </a:lnTo>
                  <a:lnTo>
                    <a:pt x="442480" y="973201"/>
                  </a:lnTo>
                  <a:lnTo>
                    <a:pt x="442988" y="978928"/>
                  </a:lnTo>
                  <a:lnTo>
                    <a:pt x="443750" y="984504"/>
                  </a:lnTo>
                  <a:lnTo>
                    <a:pt x="444766" y="990092"/>
                  </a:lnTo>
                  <a:lnTo>
                    <a:pt x="436918" y="986891"/>
                  </a:lnTo>
                  <a:lnTo>
                    <a:pt x="396481" y="978192"/>
                  </a:lnTo>
                  <a:lnTo>
                    <a:pt x="388251" y="977976"/>
                  </a:lnTo>
                  <a:lnTo>
                    <a:pt x="379996" y="978281"/>
                  </a:lnTo>
                  <a:lnTo>
                    <a:pt x="339039" y="992301"/>
                  </a:lnTo>
                  <a:lnTo>
                    <a:pt x="319646" y="1031798"/>
                  </a:lnTo>
                  <a:lnTo>
                    <a:pt x="317906" y="1052156"/>
                  </a:lnTo>
                  <a:lnTo>
                    <a:pt x="318528" y="1076198"/>
                  </a:lnTo>
                  <a:lnTo>
                    <a:pt x="324688" y="1117155"/>
                  </a:lnTo>
                  <a:lnTo>
                    <a:pt x="346964" y="1155788"/>
                  </a:lnTo>
                  <a:lnTo>
                    <a:pt x="387616" y="1166495"/>
                  </a:lnTo>
                  <a:lnTo>
                    <a:pt x="397776" y="1165212"/>
                  </a:lnTo>
                  <a:lnTo>
                    <a:pt x="434035" y="1150150"/>
                  </a:lnTo>
                  <a:lnTo>
                    <a:pt x="456704" y="1131697"/>
                  </a:lnTo>
                  <a:lnTo>
                    <a:pt x="461403" y="1157224"/>
                  </a:lnTo>
                  <a:lnTo>
                    <a:pt x="485660" y="1155573"/>
                  </a:lnTo>
                  <a:close/>
                </a:path>
                <a:path w="1378584" h="1166495">
                  <a:moveTo>
                    <a:pt x="617613" y="260985"/>
                  </a:moveTo>
                  <a:lnTo>
                    <a:pt x="615746" y="233045"/>
                  </a:lnTo>
                  <a:lnTo>
                    <a:pt x="611987" y="176276"/>
                  </a:lnTo>
                  <a:lnTo>
                    <a:pt x="609231" y="134747"/>
                  </a:lnTo>
                  <a:lnTo>
                    <a:pt x="597814" y="97993"/>
                  </a:lnTo>
                  <a:lnTo>
                    <a:pt x="582688" y="86550"/>
                  </a:lnTo>
                  <a:lnTo>
                    <a:pt x="582688" y="212725"/>
                  </a:lnTo>
                  <a:lnTo>
                    <a:pt x="574967" y="219710"/>
                  </a:lnTo>
                  <a:lnTo>
                    <a:pt x="534504" y="241401"/>
                  </a:lnTo>
                  <a:lnTo>
                    <a:pt x="510298" y="244475"/>
                  </a:lnTo>
                  <a:lnTo>
                    <a:pt x="503059" y="242824"/>
                  </a:lnTo>
                  <a:lnTo>
                    <a:pt x="498132" y="238810"/>
                  </a:lnTo>
                  <a:lnTo>
                    <a:pt x="493534" y="234823"/>
                  </a:lnTo>
                  <a:lnTo>
                    <a:pt x="490867" y="228219"/>
                  </a:lnTo>
                  <a:lnTo>
                    <a:pt x="489470" y="207518"/>
                  </a:lnTo>
                  <a:lnTo>
                    <a:pt x="488835" y="199898"/>
                  </a:lnTo>
                  <a:lnTo>
                    <a:pt x="580275" y="176276"/>
                  </a:lnTo>
                  <a:lnTo>
                    <a:pt x="582688" y="212725"/>
                  </a:lnTo>
                  <a:lnTo>
                    <a:pt x="582688" y="86550"/>
                  </a:lnTo>
                  <a:lnTo>
                    <a:pt x="581304" y="85788"/>
                  </a:lnTo>
                  <a:lnTo>
                    <a:pt x="570522" y="82537"/>
                  </a:lnTo>
                  <a:lnTo>
                    <a:pt x="558063" y="81076"/>
                  </a:lnTo>
                  <a:lnTo>
                    <a:pt x="543953" y="81407"/>
                  </a:lnTo>
                  <a:lnTo>
                    <a:pt x="500011" y="86868"/>
                  </a:lnTo>
                  <a:lnTo>
                    <a:pt x="458101" y="95250"/>
                  </a:lnTo>
                  <a:lnTo>
                    <a:pt x="462546" y="118237"/>
                  </a:lnTo>
                  <a:lnTo>
                    <a:pt x="483247" y="114998"/>
                  </a:lnTo>
                  <a:lnTo>
                    <a:pt x="493585" y="113525"/>
                  </a:lnTo>
                  <a:lnTo>
                    <a:pt x="531431" y="108927"/>
                  </a:lnTo>
                  <a:lnTo>
                    <a:pt x="548741" y="108102"/>
                  </a:lnTo>
                  <a:lnTo>
                    <a:pt x="556831" y="108889"/>
                  </a:lnTo>
                  <a:lnTo>
                    <a:pt x="577608" y="136906"/>
                  </a:lnTo>
                  <a:lnTo>
                    <a:pt x="578624" y="152654"/>
                  </a:lnTo>
                  <a:lnTo>
                    <a:pt x="503948" y="157734"/>
                  </a:lnTo>
                  <a:lnTo>
                    <a:pt x="468134" y="171704"/>
                  </a:lnTo>
                  <a:lnTo>
                    <a:pt x="457212" y="205232"/>
                  </a:lnTo>
                  <a:lnTo>
                    <a:pt x="458482" y="224663"/>
                  </a:lnTo>
                  <a:lnTo>
                    <a:pt x="475881" y="260731"/>
                  </a:lnTo>
                  <a:lnTo>
                    <a:pt x="515505" y="271018"/>
                  </a:lnTo>
                  <a:lnTo>
                    <a:pt x="527646" y="269290"/>
                  </a:lnTo>
                  <a:lnTo>
                    <a:pt x="567651" y="251066"/>
                  </a:lnTo>
                  <a:lnTo>
                    <a:pt x="576008" y="244475"/>
                  </a:lnTo>
                  <a:lnTo>
                    <a:pt x="581888" y="239115"/>
                  </a:lnTo>
                  <a:lnTo>
                    <a:pt x="587387" y="233045"/>
                  </a:lnTo>
                  <a:lnTo>
                    <a:pt x="592975" y="262509"/>
                  </a:lnTo>
                  <a:lnTo>
                    <a:pt x="617613" y="260985"/>
                  </a:lnTo>
                  <a:close/>
                </a:path>
                <a:path w="1378584" h="1166495">
                  <a:moveTo>
                    <a:pt x="690003" y="1136523"/>
                  </a:moveTo>
                  <a:lnTo>
                    <a:pt x="687349" y="1124813"/>
                  </a:lnTo>
                  <a:lnTo>
                    <a:pt x="685304" y="1115695"/>
                  </a:lnTo>
                  <a:lnTo>
                    <a:pt x="678103" y="1117155"/>
                  </a:lnTo>
                  <a:lnTo>
                    <a:pt x="638594" y="1122959"/>
                  </a:lnTo>
                  <a:lnTo>
                    <a:pt x="610565" y="1124813"/>
                  </a:lnTo>
                  <a:lnTo>
                    <a:pt x="599351" y="1123734"/>
                  </a:lnTo>
                  <a:lnTo>
                    <a:pt x="566280" y="1089977"/>
                  </a:lnTo>
                  <a:lnTo>
                    <a:pt x="563638" y="1075690"/>
                  </a:lnTo>
                  <a:lnTo>
                    <a:pt x="646823" y="1070229"/>
                  </a:lnTo>
                  <a:lnTo>
                    <a:pt x="657148" y="1068616"/>
                  </a:lnTo>
                  <a:lnTo>
                    <a:pt x="665886" y="1065466"/>
                  </a:lnTo>
                  <a:lnTo>
                    <a:pt x="673011" y="1060805"/>
                  </a:lnTo>
                  <a:lnTo>
                    <a:pt x="678573" y="1054608"/>
                  </a:lnTo>
                  <a:lnTo>
                    <a:pt x="680186" y="1051560"/>
                  </a:lnTo>
                  <a:lnTo>
                    <a:pt x="682599" y="1047038"/>
                  </a:lnTo>
                  <a:lnTo>
                    <a:pt x="685177" y="1038199"/>
                  </a:lnTo>
                  <a:lnTo>
                    <a:pt x="686320" y="1028077"/>
                  </a:lnTo>
                  <a:lnTo>
                    <a:pt x="686066" y="1016635"/>
                  </a:lnTo>
                  <a:lnTo>
                    <a:pt x="664984" y="974090"/>
                  </a:lnTo>
                  <a:lnTo>
                    <a:pt x="655459" y="969124"/>
                  </a:lnTo>
                  <a:lnTo>
                    <a:pt x="655459" y="1025525"/>
                  </a:lnTo>
                  <a:lnTo>
                    <a:pt x="654697" y="1031748"/>
                  </a:lnTo>
                  <a:lnTo>
                    <a:pt x="561225" y="1051560"/>
                  </a:lnTo>
                  <a:lnTo>
                    <a:pt x="561124" y="1036066"/>
                  </a:lnTo>
                  <a:lnTo>
                    <a:pt x="576643" y="998435"/>
                  </a:lnTo>
                  <a:lnTo>
                    <a:pt x="619556" y="989279"/>
                  </a:lnTo>
                  <a:lnTo>
                    <a:pt x="629018" y="990053"/>
                  </a:lnTo>
                  <a:lnTo>
                    <a:pt x="654824" y="1018667"/>
                  </a:lnTo>
                  <a:lnTo>
                    <a:pt x="655459" y="1025525"/>
                  </a:lnTo>
                  <a:lnTo>
                    <a:pt x="655459" y="969124"/>
                  </a:lnTo>
                  <a:lnTo>
                    <a:pt x="653973" y="968349"/>
                  </a:lnTo>
                  <a:lnTo>
                    <a:pt x="640372" y="964628"/>
                  </a:lnTo>
                  <a:lnTo>
                    <a:pt x="624154" y="962914"/>
                  </a:lnTo>
                  <a:lnTo>
                    <a:pt x="605294" y="963168"/>
                  </a:lnTo>
                  <a:lnTo>
                    <a:pt x="554532" y="977849"/>
                  </a:lnTo>
                  <a:lnTo>
                    <a:pt x="530936" y="1017587"/>
                  </a:lnTo>
                  <a:lnTo>
                    <a:pt x="528726" y="1042543"/>
                  </a:lnTo>
                  <a:lnTo>
                    <a:pt x="529094" y="1062228"/>
                  </a:lnTo>
                  <a:lnTo>
                    <a:pt x="536727" y="1105687"/>
                  </a:lnTo>
                  <a:lnTo>
                    <a:pt x="565962" y="1142771"/>
                  </a:lnTo>
                  <a:lnTo>
                    <a:pt x="599732" y="1151293"/>
                  </a:lnTo>
                  <a:lnTo>
                    <a:pt x="621169" y="1151001"/>
                  </a:lnTo>
                  <a:lnTo>
                    <a:pt x="666584" y="1144282"/>
                  </a:lnTo>
                  <a:lnTo>
                    <a:pt x="683018" y="1139418"/>
                  </a:lnTo>
                  <a:lnTo>
                    <a:pt x="690003" y="1136523"/>
                  </a:lnTo>
                  <a:close/>
                </a:path>
                <a:path w="1378584" h="1166495">
                  <a:moveTo>
                    <a:pt x="692924" y="33401"/>
                  </a:moveTo>
                  <a:lnTo>
                    <a:pt x="692670" y="30099"/>
                  </a:lnTo>
                  <a:lnTo>
                    <a:pt x="691273" y="9144"/>
                  </a:lnTo>
                  <a:lnTo>
                    <a:pt x="691146" y="6223"/>
                  </a:lnTo>
                  <a:lnTo>
                    <a:pt x="690130" y="3937"/>
                  </a:lnTo>
                  <a:lnTo>
                    <a:pt x="688479" y="2286"/>
                  </a:lnTo>
                  <a:lnTo>
                    <a:pt x="686828" y="762"/>
                  </a:lnTo>
                  <a:lnTo>
                    <a:pt x="684415" y="0"/>
                  </a:lnTo>
                  <a:lnTo>
                    <a:pt x="666381" y="1270"/>
                  </a:lnTo>
                  <a:lnTo>
                    <a:pt x="663206" y="1397"/>
                  </a:lnTo>
                  <a:lnTo>
                    <a:pt x="660920" y="2413"/>
                  </a:lnTo>
                  <a:lnTo>
                    <a:pt x="659396" y="4318"/>
                  </a:lnTo>
                  <a:lnTo>
                    <a:pt x="657872" y="6096"/>
                  </a:lnTo>
                  <a:lnTo>
                    <a:pt x="657237" y="8382"/>
                  </a:lnTo>
                  <a:lnTo>
                    <a:pt x="657491" y="11430"/>
                  </a:lnTo>
                  <a:lnTo>
                    <a:pt x="658964" y="33401"/>
                  </a:lnTo>
                  <a:lnTo>
                    <a:pt x="659142" y="35687"/>
                  </a:lnTo>
                  <a:lnTo>
                    <a:pt x="660031" y="37973"/>
                  </a:lnTo>
                  <a:lnTo>
                    <a:pt x="663460" y="40894"/>
                  </a:lnTo>
                  <a:lnTo>
                    <a:pt x="665873" y="41529"/>
                  </a:lnTo>
                  <a:lnTo>
                    <a:pt x="669048" y="41275"/>
                  </a:lnTo>
                  <a:lnTo>
                    <a:pt x="683780" y="40259"/>
                  </a:lnTo>
                  <a:lnTo>
                    <a:pt x="687082" y="40132"/>
                  </a:lnTo>
                  <a:lnTo>
                    <a:pt x="689368" y="39116"/>
                  </a:lnTo>
                  <a:lnTo>
                    <a:pt x="690892" y="37465"/>
                  </a:lnTo>
                  <a:lnTo>
                    <a:pt x="692289" y="35814"/>
                  </a:lnTo>
                  <a:lnTo>
                    <a:pt x="692924" y="33401"/>
                  </a:lnTo>
                  <a:close/>
                </a:path>
                <a:path w="1378584" h="1166495">
                  <a:moveTo>
                    <a:pt x="693305" y="698881"/>
                  </a:moveTo>
                  <a:lnTo>
                    <a:pt x="684415" y="564515"/>
                  </a:lnTo>
                  <a:lnTo>
                    <a:pt x="682840" y="553135"/>
                  </a:lnTo>
                  <a:lnTo>
                    <a:pt x="680250" y="544703"/>
                  </a:lnTo>
                  <a:lnTo>
                    <a:pt x="679843" y="543356"/>
                  </a:lnTo>
                  <a:lnTo>
                    <a:pt x="643839" y="518490"/>
                  </a:lnTo>
                  <a:lnTo>
                    <a:pt x="632599" y="518414"/>
                  </a:lnTo>
                  <a:lnTo>
                    <a:pt x="622706" y="519684"/>
                  </a:lnTo>
                  <a:lnTo>
                    <a:pt x="583641" y="534924"/>
                  </a:lnTo>
                  <a:lnTo>
                    <a:pt x="554494" y="556514"/>
                  </a:lnTo>
                  <a:lnTo>
                    <a:pt x="550430" y="528320"/>
                  </a:lnTo>
                  <a:lnTo>
                    <a:pt x="524014" y="530098"/>
                  </a:lnTo>
                  <a:lnTo>
                    <a:pt x="535825" y="709295"/>
                  </a:lnTo>
                  <a:lnTo>
                    <a:pt x="567067" y="707263"/>
                  </a:lnTo>
                  <a:lnTo>
                    <a:pt x="558558" y="578104"/>
                  </a:lnTo>
                  <a:lnTo>
                    <a:pt x="568388" y="571233"/>
                  </a:lnTo>
                  <a:lnTo>
                    <a:pt x="602373" y="551370"/>
                  </a:lnTo>
                  <a:lnTo>
                    <a:pt x="635012" y="544703"/>
                  </a:lnTo>
                  <a:lnTo>
                    <a:pt x="641743" y="546608"/>
                  </a:lnTo>
                  <a:lnTo>
                    <a:pt x="662063" y="700913"/>
                  </a:lnTo>
                  <a:lnTo>
                    <a:pt x="693305" y="698881"/>
                  </a:lnTo>
                  <a:close/>
                </a:path>
                <a:path w="1378584" h="1166495">
                  <a:moveTo>
                    <a:pt x="706132" y="255016"/>
                  </a:moveTo>
                  <a:lnTo>
                    <a:pt x="694194" y="75819"/>
                  </a:lnTo>
                  <a:lnTo>
                    <a:pt x="663333" y="77978"/>
                  </a:lnTo>
                  <a:lnTo>
                    <a:pt x="675271" y="257048"/>
                  </a:lnTo>
                  <a:lnTo>
                    <a:pt x="706132" y="255016"/>
                  </a:lnTo>
                  <a:close/>
                </a:path>
                <a:path w="1378584" h="1166495">
                  <a:moveTo>
                    <a:pt x="818400" y="1131951"/>
                  </a:moveTo>
                  <a:lnTo>
                    <a:pt x="813435" y="1109980"/>
                  </a:lnTo>
                  <a:lnTo>
                    <a:pt x="813066" y="1108329"/>
                  </a:lnTo>
                  <a:lnTo>
                    <a:pt x="787920" y="1109980"/>
                  </a:lnTo>
                  <a:lnTo>
                    <a:pt x="781697" y="1108456"/>
                  </a:lnTo>
                  <a:lnTo>
                    <a:pt x="772680" y="1100963"/>
                  </a:lnTo>
                  <a:lnTo>
                    <a:pt x="770140" y="1095121"/>
                  </a:lnTo>
                  <a:lnTo>
                    <a:pt x="756043" y="878840"/>
                  </a:lnTo>
                  <a:lnTo>
                    <a:pt x="724801" y="880999"/>
                  </a:lnTo>
                  <a:lnTo>
                    <a:pt x="739152" y="1096264"/>
                  </a:lnTo>
                  <a:lnTo>
                    <a:pt x="760056" y="1133983"/>
                  </a:lnTo>
                  <a:lnTo>
                    <a:pt x="786015" y="1138936"/>
                  </a:lnTo>
                  <a:lnTo>
                    <a:pt x="790714" y="1138682"/>
                  </a:lnTo>
                  <a:lnTo>
                    <a:pt x="796429" y="1137920"/>
                  </a:lnTo>
                  <a:lnTo>
                    <a:pt x="809510" y="1135380"/>
                  </a:lnTo>
                  <a:lnTo>
                    <a:pt x="814590" y="1133856"/>
                  </a:lnTo>
                  <a:lnTo>
                    <a:pt x="818400" y="1131951"/>
                  </a:lnTo>
                  <a:close/>
                </a:path>
                <a:path w="1378584" h="1166495">
                  <a:moveTo>
                    <a:pt x="902208" y="204622"/>
                  </a:moveTo>
                  <a:lnTo>
                    <a:pt x="889647" y="161544"/>
                  </a:lnTo>
                  <a:lnTo>
                    <a:pt x="804176" y="139446"/>
                  </a:lnTo>
                  <a:lnTo>
                    <a:pt x="795413" y="138430"/>
                  </a:lnTo>
                  <a:lnTo>
                    <a:pt x="788682" y="136398"/>
                  </a:lnTo>
                  <a:lnTo>
                    <a:pt x="784110" y="133477"/>
                  </a:lnTo>
                  <a:lnTo>
                    <a:pt x="779538" y="130429"/>
                  </a:lnTo>
                  <a:lnTo>
                    <a:pt x="776871" y="124460"/>
                  </a:lnTo>
                  <a:lnTo>
                    <a:pt x="776363" y="115443"/>
                  </a:lnTo>
                  <a:lnTo>
                    <a:pt x="775347" y="104648"/>
                  </a:lnTo>
                  <a:lnTo>
                    <a:pt x="835952" y="88760"/>
                  </a:lnTo>
                  <a:lnTo>
                    <a:pt x="887107" y="86995"/>
                  </a:lnTo>
                  <a:lnTo>
                    <a:pt x="888250" y="64008"/>
                  </a:lnTo>
                  <a:lnTo>
                    <a:pt x="879475" y="63436"/>
                  </a:lnTo>
                  <a:lnTo>
                    <a:pt x="870318" y="63042"/>
                  </a:lnTo>
                  <a:lnTo>
                    <a:pt x="860755" y="62814"/>
                  </a:lnTo>
                  <a:lnTo>
                    <a:pt x="840803" y="62738"/>
                  </a:lnTo>
                  <a:lnTo>
                    <a:pt x="831075" y="62903"/>
                  </a:lnTo>
                  <a:lnTo>
                    <a:pt x="780973" y="67271"/>
                  </a:lnTo>
                  <a:lnTo>
                    <a:pt x="748169" y="91909"/>
                  </a:lnTo>
                  <a:lnTo>
                    <a:pt x="745756" y="117475"/>
                  </a:lnTo>
                  <a:lnTo>
                    <a:pt x="746963" y="127749"/>
                  </a:lnTo>
                  <a:lnTo>
                    <a:pt x="770534" y="159512"/>
                  </a:lnTo>
                  <a:lnTo>
                    <a:pt x="841895" y="173228"/>
                  </a:lnTo>
                  <a:lnTo>
                    <a:pt x="850785" y="174371"/>
                  </a:lnTo>
                  <a:lnTo>
                    <a:pt x="857770" y="176403"/>
                  </a:lnTo>
                  <a:lnTo>
                    <a:pt x="863104" y="179197"/>
                  </a:lnTo>
                  <a:lnTo>
                    <a:pt x="868311" y="182118"/>
                  </a:lnTo>
                  <a:lnTo>
                    <a:pt x="871232" y="187833"/>
                  </a:lnTo>
                  <a:lnTo>
                    <a:pt x="871867" y="196342"/>
                  </a:lnTo>
                  <a:lnTo>
                    <a:pt x="872883" y="206756"/>
                  </a:lnTo>
                  <a:lnTo>
                    <a:pt x="834644" y="223901"/>
                  </a:lnTo>
                  <a:lnTo>
                    <a:pt x="795845" y="226606"/>
                  </a:lnTo>
                  <a:lnTo>
                    <a:pt x="759091" y="227584"/>
                  </a:lnTo>
                  <a:lnTo>
                    <a:pt x="758329" y="250444"/>
                  </a:lnTo>
                  <a:lnTo>
                    <a:pt x="769734" y="251256"/>
                  </a:lnTo>
                  <a:lnTo>
                    <a:pt x="780529" y="251802"/>
                  </a:lnTo>
                  <a:lnTo>
                    <a:pt x="790740" y="252069"/>
                  </a:lnTo>
                  <a:lnTo>
                    <a:pt x="800366" y="252095"/>
                  </a:lnTo>
                  <a:lnTo>
                    <a:pt x="816838" y="251625"/>
                  </a:lnTo>
                  <a:lnTo>
                    <a:pt x="862660" y="246799"/>
                  </a:lnTo>
                  <a:lnTo>
                    <a:pt x="895997" y="227838"/>
                  </a:lnTo>
                  <a:lnTo>
                    <a:pt x="901230" y="213652"/>
                  </a:lnTo>
                  <a:lnTo>
                    <a:pt x="902208" y="204622"/>
                  </a:lnTo>
                  <a:close/>
                </a:path>
                <a:path w="1378584" h="1166495">
                  <a:moveTo>
                    <a:pt x="907808" y="684530"/>
                  </a:moveTo>
                  <a:lnTo>
                    <a:pt x="898791" y="550291"/>
                  </a:lnTo>
                  <a:lnTo>
                    <a:pt x="897216" y="538911"/>
                  </a:lnTo>
                  <a:lnTo>
                    <a:pt x="894626" y="530479"/>
                  </a:lnTo>
                  <a:lnTo>
                    <a:pt x="894219" y="529132"/>
                  </a:lnTo>
                  <a:lnTo>
                    <a:pt x="858215" y="504266"/>
                  </a:lnTo>
                  <a:lnTo>
                    <a:pt x="846975" y="504190"/>
                  </a:lnTo>
                  <a:lnTo>
                    <a:pt x="837107" y="505485"/>
                  </a:lnTo>
                  <a:lnTo>
                    <a:pt x="798360" y="520839"/>
                  </a:lnTo>
                  <a:lnTo>
                    <a:pt x="769632" y="541528"/>
                  </a:lnTo>
                  <a:lnTo>
                    <a:pt x="770013" y="536575"/>
                  </a:lnTo>
                  <a:lnTo>
                    <a:pt x="764425" y="435356"/>
                  </a:lnTo>
                  <a:lnTo>
                    <a:pt x="733183" y="437515"/>
                  </a:lnTo>
                  <a:lnTo>
                    <a:pt x="750328" y="695071"/>
                  </a:lnTo>
                  <a:lnTo>
                    <a:pt x="781570" y="692912"/>
                  </a:lnTo>
                  <a:lnTo>
                    <a:pt x="772934" y="563753"/>
                  </a:lnTo>
                  <a:lnTo>
                    <a:pt x="782764" y="556729"/>
                  </a:lnTo>
                  <a:lnTo>
                    <a:pt x="816864" y="536829"/>
                  </a:lnTo>
                  <a:lnTo>
                    <a:pt x="849388" y="530479"/>
                  </a:lnTo>
                  <a:lnTo>
                    <a:pt x="856119" y="532257"/>
                  </a:lnTo>
                  <a:lnTo>
                    <a:pt x="876185" y="686689"/>
                  </a:lnTo>
                  <a:lnTo>
                    <a:pt x="907808" y="684530"/>
                  </a:lnTo>
                  <a:close/>
                </a:path>
                <a:path w="1378584" h="1166495">
                  <a:moveTo>
                    <a:pt x="997089" y="1121537"/>
                  </a:moveTo>
                  <a:lnTo>
                    <a:pt x="995235" y="1093724"/>
                  </a:lnTo>
                  <a:lnTo>
                    <a:pt x="991463" y="1036955"/>
                  </a:lnTo>
                  <a:lnTo>
                    <a:pt x="988707" y="995426"/>
                  </a:lnTo>
                  <a:lnTo>
                    <a:pt x="986726" y="980617"/>
                  </a:lnTo>
                  <a:lnTo>
                    <a:pt x="983030" y="968705"/>
                  </a:lnTo>
                  <a:lnTo>
                    <a:pt x="982929" y="968362"/>
                  </a:lnTo>
                  <a:lnTo>
                    <a:pt x="977303" y="958659"/>
                  </a:lnTo>
                  <a:lnTo>
                    <a:pt x="969911" y="951484"/>
                  </a:lnTo>
                  <a:lnTo>
                    <a:pt x="962164" y="947178"/>
                  </a:lnTo>
                  <a:lnTo>
                    <a:pt x="962164" y="1073277"/>
                  </a:lnTo>
                  <a:lnTo>
                    <a:pt x="954443" y="1080287"/>
                  </a:lnTo>
                  <a:lnTo>
                    <a:pt x="914044" y="1102017"/>
                  </a:lnTo>
                  <a:lnTo>
                    <a:pt x="889901" y="1105154"/>
                  </a:lnTo>
                  <a:lnTo>
                    <a:pt x="882662" y="1103503"/>
                  </a:lnTo>
                  <a:lnTo>
                    <a:pt x="877836" y="1099439"/>
                  </a:lnTo>
                  <a:lnTo>
                    <a:pt x="873010" y="1095502"/>
                  </a:lnTo>
                  <a:lnTo>
                    <a:pt x="870343" y="1088771"/>
                  </a:lnTo>
                  <a:lnTo>
                    <a:pt x="869835" y="1079500"/>
                  </a:lnTo>
                  <a:lnTo>
                    <a:pt x="869073" y="1068070"/>
                  </a:lnTo>
                  <a:lnTo>
                    <a:pt x="868438" y="1060577"/>
                  </a:lnTo>
                  <a:lnTo>
                    <a:pt x="869708" y="1054481"/>
                  </a:lnTo>
                  <a:lnTo>
                    <a:pt x="873010" y="1050036"/>
                  </a:lnTo>
                  <a:lnTo>
                    <a:pt x="876185" y="1045591"/>
                  </a:lnTo>
                  <a:lnTo>
                    <a:pt x="882027" y="1042924"/>
                  </a:lnTo>
                  <a:lnTo>
                    <a:pt x="890536" y="1041908"/>
                  </a:lnTo>
                  <a:lnTo>
                    <a:pt x="959751" y="1036955"/>
                  </a:lnTo>
                  <a:lnTo>
                    <a:pt x="962164" y="1073277"/>
                  </a:lnTo>
                  <a:lnTo>
                    <a:pt x="962164" y="947178"/>
                  </a:lnTo>
                  <a:lnTo>
                    <a:pt x="960805" y="946416"/>
                  </a:lnTo>
                  <a:lnTo>
                    <a:pt x="950061" y="943165"/>
                  </a:lnTo>
                  <a:lnTo>
                    <a:pt x="937653" y="941743"/>
                  </a:lnTo>
                  <a:lnTo>
                    <a:pt x="923556" y="942086"/>
                  </a:lnTo>
                  <a:lnTo>
                    <a:pt x="879614" y="947547"/>
                  </a:lnTo>
                  <a:lnTo>
                    <a:pt x="837577" y="955929"/>
                  </a:lnTo>
                  <a:lnTo>
                    <a:pt x="842022" y="978916"/>
                  </a:lnTo>
                  <a:lnTo>
                    <a:pt x="862761" y="975664"/>
                  </a:lnTo>
                  <a:lnTo>
                    <a:pt x="883424" y="972693"/>
                  </a:lnTo>
                  <a:lnTo>
                    <a:pt x="928293" y="968705"/>
                  </a:lnTo>
                  <a:lnTo>
                    <a:pt x="936409" y="969479"/>
                  </a:lnTo>
                  <a:lnTo>
                    <a:pt x="957211" y="997458"/>
                  </a:lnTo>
                  <a:lnTo>
                    <a:pt x="958227" y="1013333"/>
                  </a:lnTo>
                  <a:lnTo>
                    <a:pt x="883424" y="1018286"/>
                  </a:lnTo>
                  <a:lnTo>
                    <a:pt x="847737" y="1032383"/>
                  </a:lnTo>
                  <a:lnTo>
                    <a:pt x="836815" y="1065784"/>
                  </a:lnTo>
                  <a:lnTo>
                    <a:pt x="838085" y="1085342"/>
                  </a:lnTo>
                  <a:lnTo>
                    <a:pt x="855357" y="1121410"/>
                  </a:lnTo>
                  <a:lnTo>
                    <a:pt x="895108" y="1131697"/>
                  </a:lnTo>
                  <a:lnTo>
                    <a:pt x="907173" y="1129893"/>
                  </a:lnTo>
                  <a:lnTo>
                    <a:pt x="947229" y="1111694"/>
                  </a:lnTo>
                  <a:lnTo>
                    <a:pt x="955497" y="1105154"/>
                  </a:lnTo>
                  <a:lnTo>
                    <a:pt x="961377" y="1099781"/>
                  </a:lnTo>
                  <a:lnTo>
                    <a:pt x="966863" y="1093724"/>
                  </a:lnTo>
                  <a:lnTo>
                    <a:pt x="972578" y="1123188"/>
                  </a:lnTo>
                  <a:lnTo>
                    <a:pt x="997089" y="1121537"/>
                  </a:lnTo>
                  <a:close/>
                </a:path>
                <a:path w="1378584" h="1166495">
                  <a:moveTo>
                    <a:pt x="1118755" y="1106043"/>
                  </a:moveTo>
                  <a:lnTo>
                    <a:pt x="1118374" y="1101725"/>
                  </a:lnTo>
                  <a:lnTo>
                    <a:pt x="1116850" y="1077468"/>
                  </a:lnTo>
                  <a:lnTo>
                    <a:pt x="1115834" y="1074420"/>
                  </a:lnTo>
                  <a:lnTo>
                    <a:pt x="1113929" y="1072769"/>
                  </a:lnTo>
                  <a:lnTo>
                    <a:pt x="1112151" y="1071118"/>
                  </a:lnTo>
                  <a:lnTo>
                    <a:pt x="1109103" y="1070483"/>
                  </a:lnTo>
                  <a:lnTo>
                    <a:pt x="1104912" y="1070864"/>
                  </a:lnTo>
                  <a:lnTo>
                    <a:pt x="1092339" y="1071626"/>
                  </a:lnTo>
                  <a:lnTo>
                    <a:pt x="1089406" y="1072642"/>
                  </a:lnTo>
                  <a:lnTo>
                    <a:pt x="1086116" y="1076452"/>
                  </a:lnTo>
                  <a:lnTo>
                    <a:pt x="1085481" y="1079500"/>
                  </a:lnTo>
                  <a:lnTo>
                    <a:pt x="1085862" y="1083945"/>
                  </a:lnTo>
                  <a:lnTo>
                    <a:pt x="1087386" y="1108075"/>
                  </a:lnTo>
                  <a:lnTo>
                    <a:pt x="1088529" y="1111123"/>
                  </a:lnTo>
                  <a:lnTo>
                    <a:pt x="1090307" y="1112774"/>
                  </a:lnTo>
                  <a:lnTo>
                    <a:pt x="1092212" y="1114425"/>
                  </a:lnTo>
                  <a:lnTo>
                    <a:pt x="1095133" y="1115060"/>
                  </a:lnTo>
                  <a:lnTo>
                    <a:pt x="1099324" y="1114806"/>
                  </a:lnTo>
                  <a:lnTo>
                    <a:pt x="1107833" y="1114171"/>
                  </a:lnTo>
                  <a:lnTo>
                    <a:pt x="1112024" y="1113917"/>
                  </a:lnTo>
                  <a:lnTo>
                    <a:pt x="1114933" y="1112901"/>
                  </a:lnTo>
                  <a:lnTo>
                    <a:pt x="1116457" y="1110996"/>
                  </a:lnTo>
                  <a:lnTo>
                    <a:pt x="1118108" y="1109091"/>
                  </a:lnTo>
                  <a:lnTo>
                    <a:pt x="1118755" y="1106043"/>
                  </a:lnTo>
                  <a:close/>
                </a:path>
                <a:path w="1378584" h="1166495">
                  <a:moveTo>
                    <a:pt x="1119365" y="604545"/>
                  </a:moveTo>
                  <a:lnTo>
                    <a:pt x="1116203" y="557225"/>
                  </a:lnTo>
                  <a:lnTo>
                    <a:pt x="1101940" y="518337"/>
                  </a:lnTo>
                  <a:lnTo>
                    <a:pt x="1095006" y="509270"/>
                  </a:lnTo>
                  <a:lnTo>
                    <a:pt x="1087081" y="503440"/>
                  </a:lnTo>
                  <a:lnTo>
                    <a:pt x="1087081" y="600748"/>
                  </a:lnTo>
                  <a:lnTo>
                    <a:pt x="1086002" y="615721"/>
                  </a:lnTo>
                  <a:lnTo>
                    <a:pt x="1063396" y="649224"/>
                  </a:lnTo>
                  <a:lnTo>
                    <a:pt x="1025626" y="654316"/>
                  </a:lnTo>
                  <a:lnTo>
                    <a:pt x="1014310" y="652462"/>
                  </a:lnTo>
                  <a:lnTo>
                    <a:pt x="987729" y="622249"/>
                  </a:lnTo>
                  <a:lnTo>
                    <a:pt x="982319" y="571957"/>
                  </a:lnTo>
                  <a:lnTo>
                    <a:pt x="983373" y="556958"/>
                  </a:lnTo>
                  <a:lnTo>
                    <a:pt x="1005725" y="523481"/>
                  </a:lnTo>
                  <a:lnTo>
                    <a:pt x="1043432" y="518337"/>
                  </a:lnTo>
                  <a:lnTo>
                    <a:pt x="1054836" y="520192"/>
                  </a:lnTo>
                  <a:lnTo>
                    <a:pt x="1081620" y="550443"/>
                  </a:lnTo>
                  <a:lnTo>
                    <a:pt x="1087081" y="600748"/>
                  </a:lnTo>
                  <a:lnTo>
                    <a:pt x="1087081" y="503440"/>
                  </a:lnTo>
                  <a:lnTo>
                    <a:pt x="1082979" y="500418"/>
                  </a:lnTo>
                  <a:lnTo>
                    <a:pt x="1067854" y="494614"/>
                  </a:lnTo>
                  <a:lnTo>
                    <a:pt x="1049642" y="491845"/>
                  </a:lnTo>
                  <a:lnTo>
                    <a:pt x="1028331" y="492125"/>
                  </a:lnTo>
                  <a:lnTo>
                    <a:pt x="989545" y="499833"/>
                  </a:lnTo>
                  <a:lnTo>
                    <a:pt x="956881" y="531253"/>
                  </a:lnTo>
                  <a:lnTo>
                    <a:pt x="949744" y="568261"/>
                  </a:lnTo>
                  <a:lnTo>
                    <a:pt x="950353" y="591947"/>
                  </a:lnTo>
                  <a:lnTo>
                    <a:pt x="957757" y="635381"/>
                  </a:lnTo>
                  <a:lnTo>
                    <a:pt x="986243" y="672350"/>
                  </a:lnTo>
                  <a:lnTo>
                    <a:pt x="1019530" y="680783"/>
                  </a:lnTo>
                  <a:lnTo>
                    <a:pt x="1040777" y="680466"/>
                  </a:lnTo>
                  <a:lnTo>
                    <a:pt x="1079715" y="672846"/>
                  </a:lnTo>
                  <a:lnTo>
                    <a:pt x="1105014" y="654316"/>
                  </a:lnTo>
                  <a:lnTo>
                    <a:pt x="1112316" y="641604"/>
                  </a:lnTo>
                  <a:lnTo>
                    <a:pt x="1117231" y="624814"/>
                  </a:lnTo>
                  <a:lnTo>
                    <a:pt x="1119365" y="604545"/>
                  </a:lnTo>
                  <a:close/>
                </a:path>
                <a:path w="1378584" h="1166495">
                  <a:moveTo>
                    <a:pt x="1170305" y="904113"/>
                  </a:moveTo>
                  <a:lnTo>
                    <a:pt x="1168247" y="890574"/>
                  </a:lnTo>
                  <a:lnTo>
                    <a:pt x="1163955" y="879081"/>
                  </a:lnTo>
                  <a:lnTo>
                    <a:pt x="1163713" y="878738"/>
                  </a:lnTo>
                  <a:lnTo>
                    <a:pt x="1157490" y="869670"/>
                  </a:lnTo>
                  <a:lnTo>
                    <a:pt x="1148854" y="862330"/>
                  </a:lnTo>
                  <a:lnTo>
                    <a:pt x="1137945" y="856907"/>
                  </a:lnTo>
                  <a:lnTo>
                    <a:pt x="1124864" y="853389"/>
                  </a:lnTo>
                  <a:lnTo>
                    <a:pt x="1109611" y="851763"/>
                  </a:lnTo>
                  <a:lnTo>
                    <a:pt x="1092212" y="852043"/>
                  </a:lnTo>
                  <a:lnTo>
                    <a:pt x="1048651" y="856742"/>
                  </a:lnTo>
                  <a:lnTo>
                    <a:pt x="1034046" y="859790"/>
                  </a:lnTo>
                  <a:lnTo>
                    <a:pt x="1027315" y="861314"/>
                  </a:lnTo>
                  <a:lnTo>
                    <a:pt x="1011821" y="865251"/>
                  </a:lnTo>
                  <a:lnTo>
                    <a:pt x="1015123" y="887476"/>
                  </a:lnTo>
                  <a:lnTo>
                    <a:pt x="1030236" y="885063"/>
                  </a:lnTo>
                  <a:lnTo>
                    <a:pt x="1036713" y="884174"/>
                  </a:lnTo>
                  <a:lnTo>
                    <a:pt x="1078826" y="879563"/>
                  </a:lnTo>
                  <a:lnTo>
                    <a:pt x="1099223" y="878738"/>
                  </a:lnTo>
                  <a:lnTo>
                    <a:pt x="1109395" y="879716"/>
                  </a:lnTo>
                  <a:lnTo>
                    <a:pt x="1137678" y="911860"/>
                  </a:lnTo>
                  <a:lnTo>
                    <a:pt x="1137145" y="919149"/>
                  </a:lnTo>
                  <a:lnTo>
                    <a:pt x="1115110" y="958049"/>
                  </a:lnTo>
                  <a:lnTo>
                    <a:pt x="1109738" y="964565"/>
                  </a:lnTo>
                  <a:lnTo>
                    <a:pt x="1104480" y="971410"/>
                  </a:lnTo>
                  <a:lnTo>
                    <a:pt x="1085735" y="1014488"/>
                  </a:lnTo>
                  <a:lnTo>
                    <a:pt x="1084783" y="1025626"/>
                  </a:lnTo>
                  <a:lnTo>
                    <a:pt x="1084973" y="1037717"/>
                  </a:lnTo>
                  <a:lnTo>
                    <a:pt x="1111758" y="1035939"/>
                  </a:lnTo>
                  <a:lnTo>
                    <a:pt x="1112240" y="1024661"/>
                  </a:lnTo>
                  <a:lnTo>
                    <a:pt x="1113878" y="1014260"/>
                  </a:lnTo>
                  <a:lnTo>
                    <a:pt x="1135900" y="973620"/>
                  </a:lnTo>
                  <a:lnTo>
                    <a:pt x="1147521" y="960183"/>
                  </a:lnTo>
                  <a:lnTo>
                    <a:pt x="1152893" y="953338"/>
                  </a:lnTo>
                  <a:lnTo>
                    <a:pt x="1170165" y="913955"/>
                  </a:lnTo>
                  <a:lnTo>
                    <a:pt x="1170305" y="904113"/>
                  </a:lnTo>
                  <a:close/>
                </a:path>
                <a:path w="1378584" h="1166495">
                  <a:moveTo>
                    <a:pt x="1187373" y="157010"/>
                  </a:moveTo>
                  <a:lnTo>
                    <a:pt x="1184249" y="109702"/>
                  </a:lnTo>
                  <a:lnTo>
                    <a:pt x="1169962" y="70916"/>
                  </a:lnTo>
                  <a:lnTo>
                    <a:pt x="1162951" y="61722"/>
                  </a:lnTo>
                  <a:lnTo>
                    <a:pt x="1155077" y="55981"/>
                  </a:lnTo>
                  <a:lnTo>
                    <a:pt x="1155077" y="153225"/>
                  </a:lnTo>
                  <a:lnTo>
                    <a:pt x="1153998" y="168211"/>
                  </a:lnTo>
                  <a:lnTo>
                    <a:pt x="1131354" y="201752"/>
                  </a:lnTo>
                  <a:lnTo>
                    <a:pt x="1093685" y="206844"/>
                  </a:lnTo>
                  <a:lnTo>
                    <a:pt x="1082319" y="205003"/>
                  </a:lnTo>
                  <a:lnTo>
                    <a:pt x="1055674" y="174752"/>
                  </a:lnTo>
                  <a:lnTo>
                    <a:pt x="1050315" y="124434"/>
                  </a:lnTo>
                  <a:lnTo>
                    <a:pt x="1051356" y="109474"/>
                  </a:lnTo>
                  <a:lnTo>
                    <a:pt x="1073734" y="76009"/>
                  </a:lnTo>
                  <a:lnTo>
                    <a:pt x="1111427" y="70916"/>
                  </a:lnTo>
                  <a:lnTo>
                    <a:pt x="1122819" y="72758"/>
                  </a:lnTo>
                  <a:lnTo>
                    <a:pt x="1149667" y="102933"/>
                  </a:lnTo>
                  <a:lnTo>
                    <a:pt x="1155077" y="153225"/>
                  </a:lnTo>
                  <a:lnTo>
                    <a:pt x="1155077" y="55981"/>
                  </a:lnTo>
                  <a:lnTo>
                    <a:pt x="1150924" y="52946"/>
                  </a:lnTo>
                  <a:lnTo>
                    <a:pt x="1135799" y="47167"/>
                  </a:lnTo>
                  <a:lnTo>
                    <a:pt x="1117587" y="44424"/>
                  </a:lnTo>
                  <a:lnTo>
                    <a:pt x="1096276" y="44704"/>
                  </a:lnTo>
                  <a:lnTo>
                    <a:pt x="1057490" y="52412"/>
                  </a:lnTo>
                  <a:lnTo>
                    <a:pt x="1024826" y="83832"/>
                  </a:lnTo>
                  <a:lnTo>
                    <a:pt x="1017689" y="120840"/>
                  </a:lnTo>
                  <a:lnTo>
                    <a:pt x="1018298" y="144526"/>
                  </a:lnTo>
                  <a:lnTo>
                    <a:pt x="1025702" y="187960"/>
                  </a:lnTo>
                  <a:lnTo>
                    <a:pt x="1054252" y="224929"/>
                  </a:lnTo>
                  <a:lnTo>
                    <a:pt x="1087551" y="233362"/>
                  </a:lnTo>
                  <a:lnTo>
                    <a:pt x="1108849" y="233045"/>
                  </a:lnTo>
                  <a:lnTo>
                    <a:pt x="1147686" y="225412"/>
                  </a:lnTo>
                  <a:lnTo>
                    <a:pt x="1173035" y="206844"/>
                  </a:lnTo>
                  <a:lnTo>
                    <a:pt x="1180325" y="194106"/>
                  </a:lnTo>
                  <a:lnTo>
                    <a:pt x="1185202" y="177317"/>
                  </a:lnTo>
                  <a:lnTo>
                    <a:pt x="1187373" y="157010"/>
                  </a:lnTo>
                  <a:close/>
                </a:path>
                <a:path w="1378584" h="1166495">
                  <a:moveTo>
                    <a:pt x="1310195" y="620420"/>
                  </a:moveTo>
                  <a:lnTo>
                    <a:pt x="1297698" y="577342"/>
                  </a:lnTo>
                  <a:lnTo>
                    <a:pt x="1212100" y="555244"/>
                  </a:lnTo>
                  <a:lnTo>
                    <a:pt x="1203337" y="554228"/>
                  </a:lnTo>
                  <a:lnTo>
                    <a:pt x="1196733" y="552196"/>
                  </a:lnTo>
                  <a:lnTo>
                    <a:pt x="1192034" y="549275"/>
                  </a:lnTo>
                  <a:lnTo>
                    <a:pt x="1187462" y="546227"/>
                  </a:lnTo>
                  <a:lnTo>
                    <a:pt x="1184910" y="540258"/>
                  </a:lnTo>
                  <a:lnTo>
                    <a:pt x="1184287" y="531241"/>
                  </a:lnTo>
                  <a:lnTo>
                    <a:pt x="1183398" y="520446"/>
                  </a:lnTo>
                  <a:lnTo>
                    <a:pt x="1243926" y="504558"/>
                  </a:lnTo>
                  <a:lnTo>
                    <a:pt x="1295158" y="502793"/>
                  </a:lnTo>
                  <a:lnTo>
                    <a:pt x="1296174" y="479806"/>
                  </a:lnTo>
                  <a:lnTo>
                    <a:pt x="1287411" y="479234"/>
                  </a:lnTo>
                  <a:lnTo>
                    <a:pt x="1278267" y="478840"/>
                  </a:lnTo>
                  <a:lnTo>
                    <a:pt x="1268742" y="478612"/>
                  </a:lnTo>
                  <a:lnTo>
                    <a:pt x="1248803" y="478536"/>
                  </a:lnTo>
                  <a:lnTo>
                    <a:pt x="1239062" y="478701"/>
                  </a:lnTo>
                  <a:lnTo>
                    <a:pt x="1188897" y="483019"/>
                  </a:lnTo>
                  <a:lnTo>
                    <a:pt x="1156144" y="507707"/>
                  </a:lnTo>
                  <a:lnTo>
                    <a:pt x="1153807" y="533273"/>
                  </a:lnTo>
                  <a:lnTo>
                    <a:pt x="1154963" y="543547"/>
                  </a:lnTo>
                  <a:lnTo>
                    <a:pt x="1178534" y="575310"/>
                  </a:lnTo>
                  <a:lnTo>
                    <a:pt x="1249946" y="589026"/>
                  </a:lnTo>
                  <a:lnTo>
                    <a:pt x="1258709" y="590169"/>
                  </a:lnTo>
                  <a:lnTo>
                    <a:pt x="1265821" y="592201"/>
                  </a:lnTo>
                  <a:lnTo>
                    <a:pt x="1271028" y="594995"/>
                  </a:lnTo>
                  <a:lnTo>
                    <a:pt x="1276235" y="597916"/>
                  </a:lnTo>
                  <a:lnTo>
                    <a:pt x="1279283" y="603631"/>
                  </a:lnTo>
                  <a:lnTo>
                    <a:pt x="1279918" y="612140"/>
                  </a:lnTo>
                  <a:lnTo>
                    <a:pt x="1280934" y="622554"/>
                  </a:lnTo>
                  <a:lnTo>
                    <a:pt x="1242580" y="639699"/>
                  </a:lnTo>
                  <a:lnTo>
                    <a:pt x="1203820" y="642404"/>
                  </a:lnTo>
                  <a:lnTo>
                    <a:pt x="1167015" y="643382"/>
                  </a:lnTo>
                  <a:lnTo>
                    <a:pt x="1166380" y="666242"/>
                  </a:lnTo>
                  <a:lnTo>
                    <a:pt x="1177785" y="667054"/>
                  </a:lnTo>
                  <a:lnTo>
                    <a:pt x="1188580" y="667600"/>
                  </a:lnTo>
                  <a:lnTo>
                    <a:pt x="1198791" y="667867"/>
                  </a:lnTo>
                  <a:lnTo>
                    <a:pt x="1208405" y="667893"/>
                  </a:lnTo>
                  <a:lnTo>
                    <a:pt x="1224788" y="667423"/>
                  </a:lnTo>
                  <a:lnTo>
                    <a:pt x="1270698" y="662546"/>
                  </a:lnTo>
                  <a:lnTo>
                    <a:pt x="1303921" y="643636"/>
                  </a:lnTo>
                  <a:lnTo>
                    <a:pt x="1309243" y="629450"/>
                  </a:lnTo>
                  <a:lnTo>
                    <a:pt x="1310195" y="620420"/>
                  </a:lnTo>
                  <a:close/>
                </a:path>
                <a:path w="1378584" h="1166495">
                  <a:moveTo>
                    <a:pt x="1378153" y="172935"/>
                  </a:moveTo>
                  <a:lnTo>
                    <a:pt x="1365643" y="129921"/>
                  </a:lnTo>
                  <a:lnTo>
                    <a:pt x="1280172" y="107823"/>
                  </a:lnTo>
                  <a:lnTo>
                    <a:pt x="1271409" y="106680"/>
                  </a:lnTo>
                  <a:lnTo>
                    <a:pt x="1264678" y="104775"/>
                  </a:lnTo>
                  <a:lnTo>
                    <a:pt x="1260106" y="101727"/>
                  </a:lnTo>
                  <a:lnTo>
                    <a:pt x="1255534" y="98806"/>
                  </a:lnTo>
                  <a:lnTo>
                    <a:pt x="1252867" y="92837"/>
                  </a:lnTo>
                  <a:lnTo>
                    <a:pt x="1252232" y="83820"/>
                  </a:lnTo>
                  <a:lnTo>
                    <a:pt x="1251343" y="73025"/>
                  </a:lnTo>
                  <a:lnTo>
                    <a:pt x="1254137" y="66167"/>
                  </a:lnTo>
                  <a:lnTo>
                    <a:pt x="1311884" y="57073"/>
                  </a:lnTo>
                  <a:lnTo>
                    <a:pt x="1363103" y="55372"/>
                  </a:lnTo>
                  <a:lnTo>
                    <a:pt x="1364119" y="32385"/>
                  </a:lnTo>
                  <a:lnTo>
                    <a:pt x="1355407" y="31800"/>
                  </a:lnTo>
                  <a:lnTo>
                    <a:pt x="1346250" y="31356"/>
                  </a:lnTo>
                  <a:lnTo>
                    <a:pt x="1336700" y="31089"/>
                  </a:lnTo>
                  <a:lnTo>
                    <a:pt x="1326781" y="30988"/>
                  </a:lnTo>
                  <a:lnTo>
                    <a:pt x="1316799" y="31038"/>
                  </a:lnTo>
                  <a:lnTo>
                    <a:pt x="1271397" y="33070"/>
                  </a:lnTo>
                  <a:lnTo>
                    <a:pt x="1228763" y="51015"/>
                  </a:lnTo>
                  <a:lnTo>
                    <a:pt x="1221752" y="85852"/>
                  </a:lnTo>
                  <a:lnTo>
                    <a:pt x="1222959" y="96062"/>
                  </a:lnTo>
                  <a:lnTo>
                    <a:pt x="1246530" y="127787"/>
                  </a:lnTo>
                  <a:lnTo>
                    <a:pt x="1317891" y="141605"/>
                  </a:lnTo>
                  <a:lnTo>
                    <a:pt x="1326781" y="142621"/>
                  </a:lnTo>
                  <a:lnTo>
                    <a:pt x="1333766" y="144653"/>
                  </a:lnTo>
                  <a:lnTo>
                    <a:pt x="1338973" y="147574"/>
                  </a:lnTo>
                  <a:lnTo>
                    <a:pt x="1344307" y="150495"/>
                  </a:lnTo>
                  <a:lnTo>
                    <a:pt x="1347228" y="156210"/>
                  </a:lnTo>
                  <a:lnTo>
                    <a:pt x="1347863" y="164719"/>
                  </a:lnTo>
                  <a:lnTo>
                    <a:pt x="1348879" y="175006"/>
                  </a:lnTo>
                  <a:lnTo>
                    <a:pt x="1345577" y="182118"/>
                  </a:lnTo>
                  <a:lnTo>
                    <a:pt x="1288300" y="193916"/>
                  </a:lnTo>
                  <a:lnTo>
                    <a:pt x="1248867" y="195707"/>
                  </a:lnTo>
                  <a:lnTo>
                    <a:pt x="1234960" y="195834"/>
                  </a:lnTo>
                  <a:lnTo>
                    <a:pt x="1234325" y="218821"/>
                  </a:lnTo>
                  <a:lnTo>
                    <a:pt x="1245730" y="219633"/>
                  </a:lnTo>
                  <a:lnTo>
                    <a:pt x="1256525" y="220154"/>
                  </a:lnTo>
                  <a:lnTo>
                    <a:pt x="1266736" y="220395"/>
                  </a:lnTo>
                  <a:lnTo>
                    <a:pt x="1276362" y="220345"/>
                  </a:lnTo>
                  <a:lnTo>
                    <a:pt x="1317320" y="218363"/>
                  </a:lnTo>
                  <a:lnTo>
                    <a:pt x="1355394" y="209956"/>
                  </a:lnTo>
                  <a:lnTo>
                    <a:pt x="1377188" y="181927"/>
                  </a:lnTo>
                  <a:lnTo>
                    <a:pt x="1378153" y="1729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496100" y="3193871"/>
            <a:ext cx="2612390" cy="2749550"/>
            <a:chOff x="2438400" y="3957828"/>
            <a:chExt cx="2612390" cy="274955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8400" y="3957828"/>
              <a:ext cx="2612136" cy="274929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13837" y="4952631"/>
              <a:ext cx="1478280" cy="715010"/>
            </a:xfrm>
            <a:custGeom>
              <a:avLst/>
              <a:gdLst/>
              <a:ahLst/>
              <a:cxnLst/>
              <a:rect l="l" t="t" r="r" b="b"/>
              <a:pathLst>
                <a:path w="1478279" h="715010">
                  <a:moveTo>
                    <a:pt x="129540" y="446646"/>
                  </a:moveTo>
                  <a:lnTo>
                    <a:pt x="123609" y="446417"/>
                  </a:lnTo>
                  <a:lnTo>
                    <a:pt x="117246" y="446290"/>
                  </a:lnTo>
                  <a:lnTo>
                    <a:pt x="110464" y="446278"/>
                  </a:lnTo>
                  <a:lnTo>
                    <a:pt x="93472" y="446646"/>
                  </a:lnTo>
                  <a:lnTo>
                    <a:pt x="54825" y="452577"/>
                  </a:lnTo>
                  <a:lnTo>
                    <a:pt x="30010" y="491566"/>
                  </a:lnTo>
                  <a:lnTo>
                    <a:pt x="30226" y="503542"/>
                  </a:lnTo>
                  <a:lnTo>
                    <a:pt x="32258" y="535546"/>
                  </a:lnTo>
                  <a:lnTo>
                    <a:pt x="0" y="539483"/>
                  </a:lnTo>
                  <a:lnTo>
                    <a:pt x="1524" y="562343"/>
                  </a:lnTo>
                  <a:lnTo>
                    <a:pt x="33909" y="560184"/>
                  </a:lnTo>
                  <a:lnTo>
                    <a:pt x="44196" y="714705"/>
                  </a:lnTo>
                  <a:lnTo>
                    <a:pt x="75438" y="712635"/>
                  </a:lnTo>
                  <a:lnTo>
                    <a:pt x="65290" y="560184"/>
                  </a:lnTo>
                  <a:lnTo>
                    <a:pt x="65151" y="558025"/>
                  </a:lnTo>
                  <a:lnTo>
                    <a:pt x="122555" y="554215"/>
                  </a:lnTo>
                  <a:lnTo>
                    <a:pt x="121158" y="533514"/>
                  </a:lnTo>
                  <a:lnTo>
                    <a:pt x="120904" y="529704"/>
                  </a:lnTo>
                  <a:lnTo>
                    <a:pt x="63500" y="533514"/>
                  </a:lnTo>
                  <a:lnTo>
                    <a:pt x="61506" y="503542"/>
                  </a:lnTo>
                  <a:lnTo>
                    <a:pt x="60833" y="494017"/>
                  </a:lnTo>
                  <a:lnTo>
                    <a:pt x="128397" y="470014"/>
                  </a:lnTo>
                  <a:lnTo>
                    <a:pt x="129540" y="446646"/>
                  </a:lnTo>
                  <a:close/>
                </a:path>
                <a:path w="1478279" h="715010">
                  <a:moveTo>
                    <a:pt x="316230" y="696620"/>
                  </a:moveTo>
                  <a:lnTo>
                    <a:pt x="314375" y="668743"/>
                  </a:lnTo>
                  <a:lnTo>
                    <a:pt x="310603" y="612000"/>
                  </a:lnTo>
                  <a:lnTo>
                    <a:pt x="307848" y="570471"/>
                  </a:lnTo>
                  <a:lnTo>
                    <a:pt x="305803" y="555663"/>
                  </a:lnTo>
                  <a:lnTo>
                    <a:pt x="281292" y="522274"/>
                  </a:lnTo>
                  <a:lnTo>
                    <a:pt x="281292" y="648398"/>
                  </a:lnTo>
                  <a:lnTo>
                    <a:pt x="273558" y="655383"/>
                  </a:lnTo>
                  <a:lnTo>
                    <a:pt x="233057" y="677087"/>
                  </a:lnTo>
                  <a:lnTo>
                    <a:pt x="208915" y="680199"/>
                  </a:lnTo>
                  <a:lnTo>
                    <a:pt x="201676" y="678548"/>
                  </a:lnTo>
                  <a:lnTo>
                    <a:pt x="192024" y="670521"/>
                  </a:lnTo>
                  <a:lnTo>
                    <a:pt x="189357" y="663854"/>
                  </a:lnTo>
                  <a:lnTo>
                    <a:pt x="188849" y="654545"/>
                  </a:lnTo>
                  <a:lnTo>
                    <a:pt x="188087" y="643153"/>
                  </a:lnTo>
                  <a:lnTo>
                    <a:pt x="187452" y="635596"/>
                  </a:lnTo>
                  <a:lnTo>
                    <a:pt x="188722" y="629526"/>
                  </a:lnTo>
                  <a:lnTo>
                    <a:pt x="192024" y="625081"/>
                  </a:lnTo>
                  <a:lnTo>
                    <a:pt x="195199" y="620636"/>
                  </a:lnTo>
                  <a:lnTo>
                    <a:pt x="201168" y="617969"/>
                  </a:lnTo>
                  <a:lnTo>
                    <a:pt x="209677" y="616953"/>
                  </a:lnTo>
                  <a:lnTo>
                    <a:pt x="278765" y="612000"/>
                  </a:lnTo>
                  <a:lnTo>
                    <a:pt x="281292" y="648398"/>
                  </a:lnTo>
                  <a:lnTo>
                    <a:pt x="281292" y="522274"/>
                  </a:lnTo>
                  <a:lnTo>
                    <a:pt x="279920" y="521512"/>
                  </a:lnTo>
                  <a:lnTo>
                    <a:pt x="269138" y="518261"/>
                  </a:lnTo>
                  <a:lnTo>
                    <a:pt x="256679" y="516801"/>
                  </a:lnTo>
                  <a:lnTo>
                    <a:pt x="242570" y="517131"/>
                  </a:lnTo>
                  <a:lnTo>
                    <a:pt x="198628" y="522592"/>
                  </a:lnTo>
                  <a:lnTo>
                    <a:pt x="156591" y="530974"/>
                  </a:lnTo>
                  <a:lnTo>
                    <a:pt x="161163" y="553961"/>
                  </a:lnTo>
                  <a:lnTo>
                    <a:pt x="181838" y="550710"/>
                  </a:lnTo>
                  <a:lnTo>
                    <a:pt x="202438" y="547738"/>
                  </a:lnTo>
                  <a:lnTo>
                    <a:pt x="247357" y="543801"/>
                  </a:lnTo>
                  <a:lnTo>
                    <a:pt x="255447" y="544563"/>
                  </a:lnTo>
                  <a:lnTo>
                    <a:pt x="276225" y="572503"/>
                  </a:lnTo>
                  <a:lnTo>
                    <a:pt x="277241" y="588378"/>
                  </a:lnTo>
                  <a:lnTo>
                    <a:pt x="202565" y="593331"/>
                  </a:lnTo>
                  <a:lnTo>
                    <a:pt x="166751" y="607428"/>
                  </a:lnTo>
                  <a:lnTo>
                    <a:pt x="155829" y="640867"/>
                  </a:lnTo>
                  <a:lnTo>
                    <a:pt x="157099" y="660349"/>
                  </a:lnTo>
                  <a:lnTo>
                    <a:pt x="174371" y="696455"/>
                  </a:lnTo>
                  <a:lnTo>
                    <a:pt x="214122" y="706729"/>
                  </a:lnTo>
                  <a:lnTo>
                    <a:pt x="226288" y="704938"/>
                  </a:lnTo>
                  <a:lnTo>
                    <a:pt x="266242" y="686765"/>
                  </a:lnTo>
                  <a:lnTo>
                    <a:pt x="274523" y="680199"/>
                  </a:lnTo>
                  <a:lnTo>
                    <a:pt x="280390" y="674814"/>
                  </a:lnTo>
                  <a:lnTo>
                    <a:pt x="285877" y="668743"/>
                  </a:lnTo>
                  <a:lnTo>
                    <a:pt x="291579" y="698258"/>
                  </a:lnTo>
                  <a:lnTo>
                    <a:pt x="316230" y="696620"/>
                  </a:lnTo>
                  <a:close/>
                </a:path>
                <a:path w="1478279" h="715010">
                  <a:moveTo>
                    <a:pt x="326136" y="149034"/>
                  </a:moveTo>
                  <a:lnTo>
                    <a:pt x="323049" y="102235"/>
                  </a:lnTo>
                  <a:lnTo>
                    <a:pt x="315671" y="63373"/>
                  </a:lnTo>
                  <a:lnTo>
                    <a:pt x="299948" y="29489"/>
                  </a:lnTo>
                  <a:lnTo>
                    <a:pt x="295922" y="23964"/>
                  </a:lnTo>
                  <a:lnTo>
                    <a:pt x="292404" y="20688"/>
                  </a:lnTo>
                  <a:lnTo>
                    <a:pt x="292404" y="154457"/>
                  </a:lnTo>
                  <a:lnTo>
                    <a:pt x="291249" y="176872"/>
                  </a:lnTo>
                  <a:lnTo>
                    <a:pt x="274154" y="219900"/>
                  </a:lnTo>
                  <a:lnTo>
                    <a:pt x="231902" y="234937"/>
                  </a:lnTo>
                  <a:lnTo>
                    <a:pt x="214706" y="234988"/>
                  </a:lnTo>
                  <a:lnTo>
                    <a:pt x="200063" y="231876"/>
                  </a:lnTo>
                  <a:lnTo>
                    <a:pt x="171043" y="202907"/>
                  </a:lnTo>
                  <a:lnTo>
                    <a:pt x="161188" y="163182"/>
                  </a:lnTo>
                  <a:lnTo>
                    <a:pt x="157670" y="110045"/>
                  </a:lnTo>
                  <a:lnTo>
                    <a:pt x="158826" y="87604"/>
                  </a:lnTo>
                  <a:lnTo>
                    <a:pt x="175920" y="44627"/>
                  </a:lnTo>
                  <a:lnTo>
                    <a:pt x="218186" y="29578"/>
                  </a:lnTo>
                  <a:lnTo>
                    <a:pt x="235686" y="29565"/>
                  </a:lnTo>
                  <a:lnTo>
                    <a:pt x="249999" y="32600"/>
                  </a:lnTo>
                  <a:lnTo>
                    <a:pt x="278955" y="61620"/>
                  </a:lnTo>
                  <a:lnTo>
                    <a:pt x="288823" y="101346"/>
                  </a:lnTo>
                  <a:lnTo>
                    <a:pt x="292404" y="154457"/>
                  </a:lnTo>
                  <a:lnTo>
                    <a:pt x="292404" y="20688"/>
                  </a:lnTo>
                  <a:lnTo>
                    <a:pt x="249529" y="1181"/>
                  </a:lnTo>
                  <a:lnTo>
                    <a:pt x="233781" y="0"/>
                  </a:lnTo>
                  <a:lnTo>
                    <a:pt x="216281" y="495"/>
                  </a:lnTo>
                  <a:lnTo>
                    <a:pt x="169748" y="10287"/>
                  </a:lnTo>
                  <a:lnTo>
                    <a:pt x="133769" y="46151"/>
                  </a:lnTo>
                  <a:lnTo>
                    <a:pt x="123952" y="94526"/>
                  </a:lnTo>
                  <a:lnTo>
                    <a:pt x="123558" y="115493"/>
                  </a:lnTo>
                  <a:lnTo>
                    <a:pt x="124587" y="138925"/>
                  </a:lnTo>
                  <a:lnTo>
                    <a:pt x="129819" y="183032"/>
                  </a:lnTo>
                  <a:lnTo>
                    <a:pt x="145961" y="229679"/>
                  </a:lnTo>
                  <a:lnTo>
                    <a:pt x="174117" y="255778"/>
                  </a:lnTo>
                  <a:lnTo>
                    <a:pt x="216281" y="264528"/>
                  </a:lnTo>
                  <a:lnTo>
                    <a:pt x="233807" y="264020"/>
                  </a:lnTo>
                  <a:lnTo>
                    <a:pt x="280212" y="254165"/>
                  </a:lnTo>
                  <a:lnTo>
                    <a:pt x="316052" y="218376"/>
                  </a:lnTo>
                  <a:lnTo>
                    <a:pt x="325767" y="170002"/>
                  </a:lnTo>
                  <a:lnTo>
                    <a:pt x="326136" y="149034"/>
                  </a:lnTo>
                  <a:close/>
                </a:path>
                <a:path w="1478279" h="715010">
                  <a:moveTo>
                    <a:pt x="513334" y="683501"/>
                  </a:moveTo>
                  <a:lnTo>
                    <a:pt x="512089" y="665886"/>
                  </a:lnTo>
                  <a:lnTo>
                    <a:pt x="511556" y="658152"/>
                  </a:lnTo>
                  <a:lnTo>
                    <a:pt x="395351" y="665886"/>
                  </a:lnTo>
                  <a:lnTo>
                    <a:pt x="500126" y="532498"/>
                  </a:lnTo>
                  <a:lnTo>
                    <a:pt x="502031" y="530085"/>
                  </a:lnTo>
                  <a:lnTo>
                    <a:pt x="500253" y="504431"/>
                  </a:lnTo>
                  <a:lnTo>
                    <a:pt x="350901" y="514337"/>
                  </a:lnTo>
                  <a:lnTo>
                    <a:pt x="352552" y="540118"/>
                  </a:lnTo>
                  <a:lnTo>
                    <a:pt x="466598" y="532498"/>
                  </a:lnTo>
                  <a:lnTo>
                    <a:pt x="360045" y="668235"/>
                  </a:lnTo>
                  <a:lnTo>
                    <a:pt x="361696" y="693585"/>
                  </a:lnTo>
                  <a:lnTo>
                    <a:pt x="513334" y="683501"/>
                  </a:lnTo>
                  <a:close/>
                </a:path>
                <a:path w="1478279" h="715010">
                  <a:moveTo>
                    <a:pt x="625729" y="307327"/>
                  </a:moveTo>
                  <a:lnTo>
                    <a:pt x="619290" y="211061"/>
                  </a:lnTo>
                  <a:lnTo>
                    <a:pt x="610577" y="80886"/>
                  </a:lnTo>
                  <a:lnTo>
                    <a:pt x="609346" y="62344"/>
                  </a:lnTo>
                  <a:lnTo>
                    <a:pt x="599668" y="60083"/>
                  </a:lnTo>
                  <a:lnTo>
                    <a:pt x="589546" y="58242"/>
                  </a:lnTo>
                  <a:lnTo>
                    <a:pt x="586486" y="57835"/>
                  </a:lnTo>
                  <a:lnTo>
                    <a:pt x="586486" y="188836"/>
                  </a:lnTo>
                  <a:lnTo>
                    <a:pt x="579005" y="194627"/>
                  </a:lnTo>
                  <a:lnTo>
                    <a:pt x="544474" y="213982"/>
                  </a:lnTo>
                  <a:lnTo>
                    <a:pt x="529463" y="216649"/>
                  </a:lnTo>
                  <a:lnTo>
                    <a:pt x="518782" y="216395"/>
                  </a:lnTo>
                  <a:lnTo>
                    <a:pt x="489216" y="183553"/>
                  </a:lnTo>
                  <a:lnTo>
                    <a:pt x="484822" y="136588"/>
                  </a:lnTo>
                  <a:lnTo>
                    <a:pt x="485787" y="121031"/>
                  </a:lnTo>
                  <a:lnTo>
                    <a:pt x="506806" y="86779"/>
                  </a:lnTo>
                  <a:lnTo>
                    <a:pt x="544322" y="80886"/>
                  </a:lnTo>
                  <a:lnTo>
                    <a:pt x="553085" y="81267"/>
                  </a:lnTo>
                  <a:lnTo>
                    <a:pt x="586486" y="188836"/>
                  </a:lnTo>
                  <a:lnTo>
                    <a:pt x="586486" y="57835"/>
                  </a:lnTo>
                  <a:lnTo>
                    <a:pt x="578954" y="56794"/>
                  </a:lnTo>
                  <a:lnTo>
                    <a:pt x="567944" y="55740"/>
                  </a:lnTo>
                  <a:lnTo>
                    <a:pt x="556983" y="55079"/>
                  </a:lnTo>
                  <a:lnTo>
                    <a:pt x="546620" y="54775"/>
                  </a:lnTo>
                  <a:lnTo>
                    <a:pt x="536841" y="54838"/>
                  </a:lnTo>
                  <a:lnTo>
                    <a:pt x="489089" y="63804"/>
                  </a:lnTo>
                  <a:lnTo>
                    <a:pt x="458685" y="97282"/>
                  </a:lnTo>
                  <a:lnTo>
                    <a:pt x="452640" y="133184"/>
                  </a:lnTo>
                  <a:lnTo>
                    <a:pt x="453390" y="155181"/>
                  </a:lnTo>
                  <a:lnTo>
                    <a:pt x="459905" y="197015"/>
                  </a:lnTo>
                  <a:lnTo>
                    <a:pt x="482460" y="234772"/>
                  </a:lnTo>
                  <a:lnTo>
                    <a:pt x="521081" y="244843"/>
                  </a:lnTo>
                  <a:lnTo>
                    <a:pt x="530580" y="243700"/>
                  </a:lnTo>
                  <a:lnTo>
                    <a:pt x="566331" y="229806"/>
                  </a:lnTo>
                  <a:lnTo>
                    <a:pt x="584263" y="216649"/>
                  </a:lnTo>
                  <a:lnTo>
                    <a:pt x="590550" y="211061"/>
                  </a:lnTo>
                  <a:lnTo>
                    <a:pt x="589813" y="216649"/>
                  </a:lnTo>
                  <a:lnTo>
                    <a:pt x="589711" y="218046"/>
                  </a:lnTo>
                  <a:lnTo>
                    <a:pt x="589407" y="222872"/>
                  </a:lnTo>
                  <a:lnTo>
                    <a:pt x="589280" y="234772"/>
                  </a:lnTo>
                  <a:lnTo>
                    <a:pt x="589521" y="241134"/>
                  </a:lnTo>
                  <a:lnTo>
                    <a:pt x="594487" y="309486"/>
                  </a:lnTo>
                  <a:lnTo>
                    <a:pt x="625729" y="307327"/>
                  </a:lnTo>
                  <a:close/>
                </a:path>
                <a:path w="1478279" h="715010">
                  <a:moveTo>
                    <a:pt x="733171" y="406514"/>
                  </a:moveTo>
                  <a:lnTo>
                    <a:pt x="727303" y="406234"/>
                  </a:lnTo>
                  <a:lnTo>
                    <a:pt x="720991" y="406107"/>
                  </a:lnTo>
                  <a:lnTo>
                    <a:pt x="714209" y="406133"/>
                  </a:lnTo>
                  <a:lnTo>
                    <a:pt x="669493" y="409092"/>
                  </a:lnTo>
                  <a:lnTo>
                    <a:pt x="638276" y="431571"/>
                  </a:lnTo>
                  <a:lnTo>
                    <a:pt x="633704" y="451383"/>
                  </a:lnTo>
                  <a:lnTo>
                    <a:pt x="633857" y="463283"/>
                  </a:lnTo>
                  <a:lnTo>
                    <a:pt x="636016" y="495414"/>
                  </a:lnTo>
                  <a:lnTo>
                    <a:pt x="603758" y="499351"/>
                  </a:lnTo>
                  <a:lnTo>
                    <a:pt x="605282" y="522084"/>
                  </a:lnTo>
                  <a:lnTo>
                    <a:pt x="637667" y="519925"/>
                  </a:lnTo>
                  <a:lnTo>
                    <a:pt x="647954" y="674547"/>
                  </a:lnTo>
                  <a:lnTo>
                    <a:pt x="679196" y="672465"/>
                  </a:lnTo>
                  <a:lnTo>
                    <a:pt x="669036" y="519925"/>
                  </a:lnTo>
                  <a:lnTo>
                    <a:pt x="668909" y="517893"/>
                  </a:lnTo>
                  <a:lnTo>
                    <a:pt x="726313" y="514083"/>
                  </a:lnTo>
                  <a:lnTo>
                    <a:pt x="724916" y="493255"/>
                  </a:lnTo>
                  <a:lnTo>
                    <a:pt x="724662" y="489445"/>
                  </a:lnTo>
                  <a:lnTo>
                    <a:pt x="667258" y="493255"/>
                  </a:lnTo>
                  <a:lnTo>
                    <a:pt x="665353" y="464553"/>
                  </a:lnTo>
                  <a:lnTo>
                    <a:pt x="664464" y="453758"/>
                  </a:lnTo>
                  <a:lnTo>
                    <a:pt x="732155" y="429755"/>
                  </a:lnTo>
                  <a:lnTo>
                    <a:pt x="733171" y="406514"/>
                  </a:lnTo>
                  <a:close/>
                </a:path>
                <a:path w="1478279" h="715010">
                  <a:moveTo>
                    <a:pt x="829945" y="219443"/>
                  </a:moveTo>
                  <a:lnTo>
                    <a:pt x="828319" y="195186"/>
                  </a:lnTo>
                  <a:lnTo>
                    <a:pt x="818007" y="40373"/>
                  </a:lnTo>
                  <a:lnTo>
                    <a:pt x="786765" y="42405"/>
                  </a:lnTo>
                  <a:lnTo>
                    <a:pt x="795401" y="173469"/>
                  </a:lnTo>
                  <a:lnTo>
                    <a:pt x="762762" y="194932"/>
                  </a:lnTo>
                  <a:lnTo>
                    <a:pt x="724408" y="204203"/>
                  </a:lnTo>
                  <a:lnTo>
                    <a:pt x="716915" y="202298"/>
                  </a:lnTo>
                  <a:lnTo>
                    <a:pt x="707263" y="193408"/>
                  </a:lnTo>
                  <a:lnTo>
                    <a:pt x="704634" y="185775"/>
                  </a:lnTo>
                  <a:lnTo>
                    <a:pt x="704570" y="185280"/>
                  </a:lnTo>
                  <a:lnTo>
                    <a:pt x="704215" y="174358"/>
                  </a:lnTo>
                  <a:lnTo>
                    <a:pt x="695833" y="48501"/>
                  </a:lnTo>
                  <a:lnTo>
                    <a:pt x="664591" y="50533"/>
                  </a:lnTo>
                  <a:lnTo>
                    <a:pt x="673481" y="185280"/>
                  </a:lnTo>
                  <a:lnTo>
                    <a:pt x="675043" y="196621"/>
                  </a:lnTo>
                  <a:lnTo>
                    <a:pt x="704189" y="229527"/>
                  </a:lnTo>
                  <a:lnTo>
                    <a:pt x="725678" y="231254"/>
                  </a:lnTo>
                  <a:lnTo>
                    <a:pt x="735241" y="230111"/>
                  </a:lnTo>
                  <a:lnTo>
                    <a:pt x="772680" y="215823"/>
                  </a:lnTo>
                  <a:lnTo>
                    <a:pt x="789825" y="204203"/>
                  </a:lnTo>
                  <a:lnTo>
                    <a:pt x="791489" y="203009"/>
                  </a:lnTo>
                  <a:lnTo>
                    <a:pt x="800989" y="195186"/>
                  </a:lnTo>
                  <a:lnTo>
                    <a:pt x="804926" y="221221"/>
                  </a:lnTo>
                  <a:lnTo>
                    <a:pt x="829945" y="219443"/>
                  </a:lnTo>
                  <a:close/>
                </a:path>
                <a:path w="1478279" h="715010">
                  <a:moveTo>
                    <a:pt x="916813" y="651129"/>
                  </a:moveTo>
                  <a:lnTo>
                    <a:pt x="914158" y="639445"/>
                  </a:lnTo>
                  <a:lnTo>
                    <a:pt x="912114" y="630415"/>
                  </a:lnTo>
                  <a:lnTo>
                    <a:pt x="904963" y="631825"/>
                  </a:lnTo>
                  <a:lnTo>
                    <a:pt x="865454" y="637616"/>
                  </a:lnTo>
                  <a:lnTo>
                    <a:pt x="837374" y="639445"/>
                  </a:lnTo>
                  <a:lnTo>
                    <a:pt x="826096" y="638365"/>
                  </a:lnTo>
                  <a:lnTo>
                    <a:pt x="793153" y="604697"/>
                  </a:lnTo>
                  <a:lnTo>
                    <a:pt x="790448" y="590410"/>
                  </a:lnTo>
                  <a:lnTo>
                    <a:pt x="873633" y="584822"/>
                  </a:lnTo>
                  <a:lnTo>
                    <a:pt x="883958" y="583285"/>
                  </a:lnTo>
                  <a:lnTo>
                    <a:pt x="912050" y="552856"/>
                  </a:lnTo>
                  <a:lnTo>
                    <a:pt x="913231" y="542683"/>
                  </a:lnTo>
                  <a:lnTo>
                    <a:pt x="913003" y="531228"/>
                  </a:lnTo>
                  <a:lnTo>
                    <a:pt x="911021" y="517715"/>
                  </a:lnTo>
                  <a:lnTo>
                    <a:pt x="906843" y="506107"/>
                  </a:lnTo>
                  <a:lnTo>
                    <a:pt x="905395" y="503923"/>
                  </a:lnTo>
                  <a:lnTo>
                    <a:pt x="900455" y="496430"/>
                  </a:lnTo>
                  <a:lnTo>
                    <a:pt x="891921" y="488683"/>
                  </a:lnTo>
                  <a:lnTo>
                    <a:pt x="882396" y="483793"/>
                  </a:lnTo>
                  <a:lnTo>
                    <a:pt x="882396" y="540245"/>
                  </a:lnTo>
                  <a:lnTo>
                    <a:pt x="881507" y="546341"/>
                  </a:lnTo>
                  <a:lnTo>
                    <a:pt x="876935" y="557263"/>
                  </a:lnTo>
                  <a:lnTo>
                    <a:pt x="871855" y="560311"/>
                  </a:lnTo>
                  <a:lnTo>
                    <a:pt x="863981" y="561200"/>
                  </a:lnTo>
                  <a:lnTo>
                    <a:pt x="788162" y="566153"/>
                  </a:lnTo>
                  <a:lnTo>
                    <a:pt x="788009" y="550710"/>
                  </a:lnTo>
                  <a:lnTo>
                    <a:pt x="803503" y="513092"/>
                  </a:lnTo>
                  <a:lnTo>
                    <a:pt x="846480" y="503923"/>
                  </a:lnTo>
                  <a:lnTo>
                    <a:pt x="855891" y="504659"/>
                  </a:lnTo>
                  <a:lnTo>
                    <a:pt x="881761" y="533387"/>
                  </a:lnTo>
                  <a:lnTo>
                    <a:pt x="882396" y="540245"/>
                  </a:lnTo>
                  <a:lnTo>
                    <a:pt x="882396" y="483793"/>
                  </a:lnTo>
                  <a:lnTo>
                    <a:pt x="880884" y="483006"/>
                  </a:lnTo>
                  <a:lnTo>
                    <a:pt x="867244" y="479298"/>
                  </a:lnTo>
                  <a:lnTo>
                    <a:pt x="850976" y="477583"/>
                  </a:lnTo>
                  <a:lnTo>
                    <a:pt x="832104" y="477888"/>
                  </a:lnTo>
                  <a:lnTo>
                    <a:pt x="781392" y="492506"/>
                  </a:lnTo>
                  <a:lnTo>
                    <a:pt x="757758" y="532231"/>
                  </a:lnTo>
                  <a:lnTo>
                    <a:pt x="755599" y="557263"/>
                  </a:lnTo>
                  <a:lnTo>
                    <a:pt x="756031" y="576821"/>
                  </a:lnTo>
                  <a:lnTo>
                    <a:pt x="763562" y="620331"/>
                  </a:lnTo>
                  <a:lnTo>
                    <a:pt x="792822" y="657428"/>
                  </a:lnTo>
                  <a:lnTo>
                    <a:pt x="826541" y="665962"/>
                  </a:lnTo>
                  <a:lnTo>
                    <a:pt x="847979" y="665670"/>
                  </a:lnTo>
                  <a:lnTo>
                    <a:pt x="893445" y="658926"/>
                  </a:lnTo>
                  <a:lnTo>
                    <a:pt x="909828" y="654037"/>
                  </a:lnTo>
                  <a:lnTo>
                    <a:pt x="916813" y="651129"/>
                  </a:lnTo>
                  <a:close/>
                </a:path>
                <a:path w="1478279" h="715010">
                  <a:moveTo>
                    <a:pt x="1033526" y="200393"/>
                  </a:moveTo>
                  <a:lnTo>
                    <a:pt x="1030871" y="188734"/>
                  </a:lnTo>
                  <a:lnTo>
                    <a:pt x="1028827" y="179692"/>
                  </a:lnTo>
                  <a:lnTo>
                    <a:pt x="1021626" y="181102"/>
                  </a:lnTo>
                  <a:lnTo>
                    <a:pt x="982116" y="186893"/>
                  </a:lnTo>
                  <a:lnTo>
                    <a:pt x="954087" y="188734"/>
                  </a:lnTo>
                  <a:lnTo>
                    <a:pt x="942860" y="187667"/>
                  </a:lnTo>
                  <a:lnTo>
                    <a:pt x="909789" y="153974"/>
                  </a:lnTo>
                  <a:lnTo>
                    <a:pt x="907161" y="139687"/>
                  </a:lnTo>
                  <a:lnTo>
                    <a:pt x="990346" y="134226"/>
                  </a:lnTo>
                  <a:lnTo>
                    <a:pt x="1000620" y="132613"/>
                  </a:lnTo>
                  <a:lnTo>
                    <a:pt x="1009357" y="129463"/>
                  </a:lnTo>
                  <a:lnTo>
                    <a:pt x="1016520" y="124802"/>
                  </a:lnTo>
                  <a:lnTo>
                    <a:pt x="1022096" y="118605"/>
                  </a:lnTo>
                  <a:lnTo>
                    <a:pt x="1023708" y="115557"/>
                  </a:lnTo>
                  <a:lnTo>
                    <a:pt x="1026121" y="111010"/>
                  </a:lnTo>
                  <a:lnTo>
                    <a:pt x="1028700" y="102133"/>
                  </a:lnTo>
                  <a:lnTo>
                    <a:pt x="1029843" y="91960"/>
                  </a:lnTo>
                  <a:lnTo>
                    <a:pt x="1029589" y="80505"/>
                  </a:lnTo>
                  <a:lnTo>
                    <a:pt x="1027633" y="66992"/>
                  </a:lnTo>
                  <a:lnTo>
                    <a:pt x="1023467" y="55397"/>
                  </a:lnTo>
                  <a:lnTo>
                    <a:pt x="1022057" y="53263"/>
                  </a:lnTo>
                  <a:lnTo>
                    <a:pt x="1017104" y="45758"/>
                  </a:lnTo>
                  <a:lnTo>
                    <a:pt x="1008507" y="38087"/>
                  </a:lnTo>
                  <a:lnTo>
                    <a:pt x="998982" y="33121"/>
                  </a:lnTo>
                  <a:lnTo>
                    <a:pt x="998982" y="89522"/>
                  </a:lnTo>
                  <a:lnTo>
                    <a:pt x="998220" y="95745"/>
                  </a:lnTo>
                  <a:lnTo>
                    <a:pt x="904748" y="115557"/>
                  </a:lnTo>
                  <a:lnTo>
                    <a:pt x="904646" y="100063"/>
                  </a:lnTo>
                  <a:lnTo>
                    <a:pt x="920165" y="62369"/>
                  </a:lnTo>
                  <a:lnTo>
                    <a:pt x="963066" y="53263"/>
                  </a:lnTo>
                  <a:lnTo>
                    <a:pt x="972502" y="54000"/>
                  </a:lnTo>
                  <a:lnTo>
                    <a:pt x="998347" y="82664"/>
                  </a:lnTo>
                  <a:lnTo>
                    <a:pt x="998982" y="89522"/>
                  </a:lnTo>
                  <a:lnTo>
                    <a:pt x="998982" y="33121"/>
                  </a:lnTo>
                  <a:lnTo>
                    <a:pt x="997496" y="32334"/>
                  </a:lnTo>
                  <a:lnTo>
                    <a:pt x="983894" y="28587"/>
                  </a:lnTo>
                  <a:lnTo>
                    <a:pt x="967676" y="26860"/>
                  </a:lnTo>
                  <a:lnTo>
                    <a:pt x="948817" y="27165"/>
                  </a:lnTo>
                  <a:lnTo>
                    <a:pt x="898004" y="41783"/>
                  </a:lnTo>
                  <a:lnTo>
                    <a:pt x="874382" y="81508"/>
                  </a:lnTo>
                  <a:lnTo>
                    <a:pt x="872197" y="106540"/>
                  </a:lnTo>
                  <a:lnTo>
                    <a:pt x="872617" y="126098"/>
                  </a:lnTo>
                  <a:lnTo>
                    <a:pt x="880198" y="169646"/>
                  </a:lnTo>
                  <a:lnTo>
                    <a:pt x="909421" y="206717"/>
                  </a:lnTo>
                  <a:lnTo>
                    <a:pt x="943178" y="215290"/>
                  </a:lnTo>
                  <a:lnTo>
                    <a:pt x="964565" y="214998"/>
                  </a:lnTo>
                  <a:lnTo>
                    <a:pt x="1010056" y="208203"/>
                  </a:lnTo>
                  <a:lnTo>
                    <a:pt x="1026528" y="203301"/>
                  </a:lnTo>
                  <a:lnTo>
                    <a:pt x="1033526" y="200393"/>
                  </a:lnTo>
                  <a:close/>
                </a:path>
                <a:path w="1478279" h="715010">
                  <a:moveTo>
                    <a:pt x="1045210" y="646633"/>
                  </a:moveTo>
                  <a:lnTo>
                    <a:pt x="1040358" y="624700"/>
                  </a:lnTo>
                  <a:lnTo>
                    <a:pt x="1040003" y="623049"/>
                  </a:lnTo>
                  <a:lnTo>
                    <a:pt x="1014730" y="624700"/>
                  </a:lnTo>
                  <a:lnTo>
                    <a:pt x="1008507" y="623049"/>
                  </a:lnTo>
                  <a:lnTo>
                    <a:pt x="999490" y="615556"/>
                  </a:lnTo>
                  <a:lnTo>
                    <a:pt x="996950" y="609841"/>
                  </a:lnTo>
                  <a:lnTo>
                    <a:pt x="982980" y="393560"/>
                  </a:lnTo>
                  <a:lnTo>
                    <a:pt x="951738" y="395592"/>
                  </a:lnTo>
                  <a:lnTo>
                    <a:pt x="966089" y="610857"/>
                  </a:lnTo>
                  <a:lnTo>
                    <a:pt x="986917" y="648639"/>
                  </a:lnTo>
                  <a:lnTo>
                    <a:pt x="1012825" y="653592"/>
                  </a:lnTo>
                  <a:lnTo>
                    <a:pt x="1017651" y="653288"/>
                  </a:lnTo>
                  <a:lnTo>
                    <a:pt x="1023239" y="652526"/>
                  </a:lnTo>
                  <a:lnTo>
                    <a:pt x="1036320" y="650100"/>
                  </a:lnTo>
                  <a:lnTo>
                    <a:pt x="1041527" y="648538"/>
                  </a:lnTo>
                  <a:lnTo>
                    <a:pt x="1045210" y="646633"/>
                  </a:lnTo>
                  <a:close/>
                </a:path>
                <a:path w="1478279" h="715010">
                  <a:moveTo>
                    <a:pt x="1097026" y="422135"/>
                  </a:moveTo>
                  <a:lnTo>
                    <a:pt x="1096772" y="418833"/>
                  </a:lnTo>
                  <a:lnTo>
                    <a:pt x="1095375" y="397878"/>
                  </a:lnTo>
                  <a:lnTo>
                    <a:pt x="1095248" y="394957"/>
                  </a:lnTo>
                  <a:lnTo>
                    <a:pt x="1094359" y="392671"/>
                  </a:lnTo>
                  <a:lnTo>
                    <a:pt x="1092708" y="391020"/>
                  </a:lnTo>
                  <a:lnTo>
                    <a:pt x="1091057" y="389496"/>
                  </a:lnTo>
                  <a:lnTo>
                    <a:pt x="1088517" y="388734"/>
                  </a:lnTo>
                  <a:lnTo>
                    <a:pt x="1070483" y="390004"/>
                  </a:lnTo>
                  <a:lnTo>
                    <a:pt x="1067435" y="390131"/>
                  </a:lnTo>
                  <a:lnTo>
                    <a:pt x="1065149" y="391147"/>
                  </a:lnTo>
                  <a:lnTo>
                    <a:pt x="1063625" y="393052"/>
                  </a:lnTo>
                  <a:lnTo>
                    <a:pt x="1062101" y="394830"/>
                  </a:lnTo>
                  <a:lnTo>
                    <a:pt x="1061466" y="397116"/>
                  </a:lnTo>
                  <a:lnTo>
                    <a:pt x="1061593" y="400164"/>
                  </a:lnTo>
                  <a:lnTo>
                    <a:pt x="1063066" y="422135"/>
                  </a:lnTo>
                  <a:lnTo>
                    <a:pt x="1070102" y="430263"/>
                  </a:lnTo>
                  <a:lnTo>
                    <a:pt x="1073150" y="430009"/>
                  </a:lnTo>
                  <a:lnTo>
                    <a:pt x="1087882" y="428993"/>
                  </a:lnTo>
                  <a:lnTo>
                    <a:pt x="1091184" y="428866"/>
                  </a:lnTo>
                  <a:lnTo>
                    <a:pt x="1093597" y="427850"/>
                  </a:lnTo>
                  <a:lnTo>
                    <a:pt x="1094994" y="426199"/>
                  </a:lnTo>
                  <a:lnTo>
                    <a:pt x="1096391" y="424675"/>
                  </a:lnTo>
                  <a:lnTo>
                    <a:pt x="1097026" y="422135"/>
                  </a:lnTo>
                  <a:close/>
                </a:path>
                <a:path w="1478279" h="715010">
                  <a:moveTo>
                    <a:pt x="1110361" y="643775"/>
                  </a:moveTo>
                  <a:lnTo>
                    <a:pt x="1098423" y="464553"/>
                  </a:lnTo>
                  <a:lnTo>
                    <a:pt x="1067562" y="466712"/>
                  </a:lnTo>
                  <a:lnTo>
                    <a:pt x="1079500" y="645833"/>
                  </a:lnTo>
                  <a:lnTo>
                    <a:pt x="1110361" y="643775"/>
                  </a:lnTo>
                  <a:close/>
                </a:path>
                <a:path w="1478279" h="715010">
                  <a:moveTo>
                    <a:pt x="1310132" y="630542"/>
                  </a:moveTo>
                  <a:lnTo>
                    <a:pt x="1308887" y="612889"/>
                  </a:lnTo>
                  <a:lnTo>
                    <a:pt x="1308354" y="605142"/>
                  </a:lnTo>
                  <a:lnTo>
                    <a:pt x="1192149" y="612889"/>
                  </a:lnTo>
                  <a:lnTo>
                    <a:pt x="1297025" y="479412"/>
                  </a:lnTo>
                  <a:lnTo>
                    <a:pt x="1298829" y="477126"/>
                  </a:lnTo>
                  <a:lnTo>
                    <a:pt x="1297051" y="451345"/>
                  </a:lnTo>
                  <a:lnTo>
                    <a:pt x="1147699" y="461378"/>
                  </a:lnTo>
                  <a:lnTo>
                    <a:pt x="1149477" y="487032"/>
                  </a:lnTo>
                  <a:lnTo>
                    <a:pt x="1263523" y="479412"/>
                  </a:lnTo>
                  <a:lnTo>
                    <a:pt x="1156843" y="615175"/>
                  </a:lnTo>
                  <a:lnTo>
                    <a:pt x="1158494" y="640575"/>
                  </a:lnTo>
                  <a:lnTo>
                    <a:pt x="1310132" y="630542"/>
                  </a:lnTo>
                  <a:close/>
                </a:path>
                <a:path w="1478279" h="715010">
                  <a:moveTo>
                    <a:pt x="1311783" y="187439"/>
                  </a:moveTo>
                  <a:lnTo>
                    <a:pt x="1309928" y="159626"/>
                  </a:lnTo>
                  <a:lnTo>
                    <a:pt x="1306156" y="102857"/>
                  </a:lnTo>
                  <a:lnTo>
                    <a:pt x="1303401" y="61328"/>
                  </a:lnTo>
                  <a:lnTo>
                    <a:pt x="1301369" y="46520"/>
                  </a:lnTo>
                  <a:lnTo>
                    <a:pt x="1297660" y="34556"/>
                  </a:lnTo>
                  <a:lnTo>
                    <a:pt x="1297571" y="34251"/>
                  </a:lnTo>
                  <a:lnTo>
                    <a:pt x="1291983" y="24511"/>
                  </a:lnTo>
                  <a:lnTo>
                    <a:pt x="1284605" y="17259"/>
                  </a:lnTo>
                  <a:lnTo>
                    <a:pt x="1276858" y="13030"/>
                  </a:lnTo>
                  <a:lnTo>
                    <a:pt x="1276858" y="139179"/>
                  </a:lnTo>
                  <a:lnTo>
                    <a:pt x="1269111" y="146189"/>
                  </a:lnTo>
                  <a:lnTo>
                    <a:pt x="1228610" y="167919"/>
                  </a:lnTo>
                  <a:lnTo>
                    <a:pt x="1204468" y="171056"/>
                  </a:lnTo>
                  <a:lnTo>
                    <a:pt x="1197229" y="169405"/>
                  </a:lnTo>
                  <a:lnTo>
                    <a:pt x="1187704" y="161404"/>
                  </a:lnTo>
                  <a:lnTo>
                    <a:pt x="1184910" y="154673"/>
                  </a:lnTo>
                  <a:lnTo>
                    <a:pt x="1184402" y="145402"/>
                  </a:lnTo>
                  <a:lnTo>
                    <a:pt x="1183640" y="133972"/>
                  </a:lnTo>
                  <a:lnTo>
                    <a:pt x="1274445" y="102857"/>
                  </a:lnTo>
                  <a:lnTo>
                    <a:pt x="1276858" y="139179"/>
                  </a:lnTo>
                  <a:lnTo>
                    <a:pt x="1276858" y="13030"/>
                  </a:lnTo>
                  <a:lnTo>
                    <a:pt x="1275473" y="12268"/>
                  </a:lnTo>
                  <a:lnTo>
                    <a:pt x="1264691" y="9055"/>
                  </a:lnTo>
                  <a:lnTo>
                    <a:pt x="1252232" y="7645"/>
                  </a:lnTo>
                  <a:lnTo>
                    <a:pt x="1238123" y="7988"/>
                  </a:lnTo>
                  <a:lnTo>
                    <a:pt x="1194181" y="13449"/>
                  </a:lnTo>
                  <a:lnTo>
                    <a:pt x="1152144" y="21831"/>
                  </a:lnTo>
                  <a:lnTo>
                    <a:pt x="1156716" y="44691"/>
                  </a:lnTo>
                  <a:lnTo>
                    <a:pt x="1198118" y="38595"/>
                  </a:lnTo>
                  <a:lnTo>
                    <a:pt x="1208024" y="37363"/>
                  </a:lnTo>
                  <a:lnTo>
                    <a:pt x="1217180" y="36309"/>
                  </a:lnTo>
                  <a:lnTo>
                    <a:pt x="1225600" y="35458"/>
                  </a:lnTo>
                  <a:lnTo>
                    <a:pt x="1233297" y="34785"/>
                  </a:lnTo>
                  <a:lnTo>
                    <a:pt x="1242910" y="34556"/>
                  </a:lnTo>
                  <a:lnTo>
                    <a:pt x="1251013" y="35356"/>
                  </a:lnTo>
                  <a:lnTo>
                    <a:pt x="1271778" y="63360"/>
                  </a:lnTo>
                  <a:lnTo>
                    <a:pt x="1272794" y="79235"/>
                  </a:lnTo>
                  <a:lnTo>
                    <a:pt x="1198118" y="84188"/>
                  </a:lnTo>
                  <a:lnTo>
                    <a:pt x="1162304" y="98285"/>
                  </a:lnTo>
                  <a:lnTo>
                    <a:pt x="1151382" y="131686"/>
                  </a:lnTo>
                  <a:lnTo>
                    <a:pt x="1152652" y="151117"/>
                  </a:lnTo>
                  <a:lnTo>
                    <a:pt x="1170051" y="187312"/>
                  </a:lnTo>
                  <a:lnTo>
                    <a:pt x="1209675" y="197599"/>
                  </a:lnTo>
                  <a:lnTo>
                    <a:pt x="1221740" y="195795"/>
                  </a:lnTo>
                  <a:lnTo>
                    <a:pt x="1261795" y="177596"/>
                  </a:lnTo>
                  <a:lnTo>
                    <a:pt x="1270063" y="171056"/>
                  </a:lnTo>
                  <a:lnTo>
                    <a:pt x="1275943" y="165684"/>
                  </a:lnTo>
                  <a:lnTo>
                    <a:pt x="1281430" y="159626"/>
                  </a:lnTo>
                  <a:lnTo>
                    <a:pt x="1287145" y="189090"/>
                  </a:lnTo>
                  <a:lnTo>
                    <a:pt x="1311783" y="187439"/>
                  </a:lnTo>
                  <a:close/>
                </a:path>
                <a:path w="1478279" h="715010">
                  <a:moveTo>
                    <a:pt x="1426210" y="615302"/>
                  </a:moveTo>
                  <a:lnTo>
                    <a:pt x="1425829" y="610984"/>
                  </a:lnTo>
                  <a:lnTo>
                    <a:pt x="1424559" y="591172"/>
                  </a:lnTo>
                  <a:lnTo>
                    <a:pt x="1424305" y="586727"/>
                  </a:lnTo>
                  <a:lnTo>
                    <a:pt x="1423289" y="583806"/>
                  </a:lnTo>
                  <a:lnTo>
                    <a:pt x="1421384" y="582155"/>
                  </a:lnTo>
                  <a:lnTo>
                    <a:pt x="1419606" y="580377"/>
                  </a:lnTo>
                  <a:lnTo>
                    <a:pt x="1416558" y="579742"/>
                  </a:lnTo>
                  <a:lnTo>
                    <a:pt x="1412367" y="580123"/>
                  </a:lnTo>
                  <a:lnTo>
                    <a:pt x="1399794" y="580885"/>
                  </a:lnTo>
                  <a:lnTo>
                    <a:pt x="1396873" y="581901"/>
                  </a:lnTo>
                  <a:lnTo>
                    <a:pt x="1393571" y="585711"/>
                  </a:lnTo>
                  <a:lnTo>
                    <a:pt x="1392936" y="588886"/>
                  </a:lnTo>
                  <a:lnTo>
                    <a:pt x="1393317" y="593204"/>
                  </a:lnTo>
                  <a:lnTo>
                    <a:pt x="1394587" y="613016"/>
                  </a:lnTo>
                  <a:lnTo>
                    <a:pt x="1402588" y="624446"/>
                  </a:lnTo>
                  <a:lnTo>
                    <a:pt x="1406779" y="624065"/>
                  </a:lnTo>
                  <a:lnTo>
                    <a:pt x="1415288" y="623430"/>
                  </a:lnTo>
                  <a:lnTo>
                    <a:pt x="1419479" y="623303"/>
                  </a:lnTo>
                  <a:lnTo>
                    <a:pt x="1422400" y="622160"/>
                  </a:lnTo>
                  <a:lnTo>
                    <a:pt x="1425575" y="618477"/>
                  </a:lnTo>
                  <a:lnTo>
                    <a:pt x="1426210" y="615302"/>
                  </a:lnTo>
                  <a:close/>
                </a:path>
                <a:path w="1478279" h="715010">
                  <a:moveTo>
                    <a:pt x="1477772" y="413499"/>
                  </a:moveTo>
                  <a:lnTo>
                    <a:pt x="1475701" y="399961"/>
                  </a:lnTo>
                  <a:lnTo>
                    <a:pt x="1471409" y="388454"/>
                  </a:lnTo>
                  <a:lnTo>
                    <a:pt x="1471129" y="388048"/>
                  </a:lnTo>
                  <a:lnTo>
                    <a:pt x="1464945" y="379006"/>
                  </a:lnTo>
                  <a:lnTo>
                    <a:pt x="1456309" y="371589"/>
                  </a:lnTo>
                  <a:lnTo>
                    <a:pt x="1445399" y="366166"/>
                  </a:lnTo>
                  <a:lnTo>
                    <a:pt x="1432318" y="362661"/>
                  </a:lnTo>
                  <a:lnTo>
                    <a:pt x="1417066" y="361073"/>
                  </a:lnTo>
                  <a:lnTo>
                    <a:pt x="1399667" y="361429"/>
                  </a:lnTo>
                  <a:lnTo>
                    <a:pt x="1356106" y="366001"/>
                  </a:lnTo>
                  <a:lnTo>
                    <a:pt x="1319276" y="374510"/>
                  </a:lnTo>
                  <a:lnTo>
                    <a:pt x="1322578" y="396735"/>
                  </a:lnTo>
                  <a:lnTo>
                    <a:pt x="1330579" y="395465"/>
                  </a:lnTo>
                  <a:lnTo>
                    <a:pt x="1337691" y="394449"/>
                  </a:lnTo>
                  <a:lnTo>
                    <a:pt x="1378534" y="389521"/>
                  </a:lnTo>
                  <a:lnTo>
                    <a:pt x="1406677" y="388048"/>
                  </a:lnTo>
                  <a:lnTo>
                    <a:pt x="1416850" y="388988"/>
                  </a:lnTo>
                  <a:lnTo>
                    <a:pt x="1445133" y="421119"/>
                  </a:lnTo>
                  <a:lnTo>
                    <a:pt x="1444599" y="428459"/>
                  </a:lnTo>
                  <a:lnTo>
                    <a:pt x="1422615" y="467309"/>
                  </a:lnTo>
                  <a:lnTo>
                    <a:pt x="1417320" y="473824"/>
                  </a:lnTo>
                  <a:lnTo>
                    <a:pt x="1411986" y="480669"/>
                  </a:lnTo>
                  <a:lnTo>
                    <a:pt x="1393190" y="523773"/>
                  </a:lnTo>
                  <a:lnTo>
                    <a:pt x="1392237" y="534936"/>
                  </a:lnTo>
                  <a:lnTo>
                    <a:pt x="1392428" y="547103"/>
                  </a:lnTo>
                  <a:lnTo>
                    <a:pt x="1419352" y="545325"/>
                  </a:lnTo>
                  <a:lnTo>
                    <a:pt x="1419745" y="533971"/>
                  </a:lnTo>
                  <a:lnTo>
                    <a:pt x="1421345" y="523557"/>
                  </a:lnTo>
                  <a:lnTo>
                    <a:pt x="1443355" y="482904"/>
                  </a:lnTo>
                  <a:lnTo>
                    <a:pt x="1454975" y="469455"/>
                  </a:lnTo>
                  <a:lnTo>
                    <a:pt x="1460347" y="462610"/>
                  </a:lnTo>
                  <a:lnTo>
                    <a:pt x="1477619" y="423265"/>
                  </a:lnTo>
                  <a:lnTo>
                    <a:pt x="1477772" y="413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068496" y="3043205"/>
            <a:ext cx="2612390" cy="2749550"/>
            <a:chOff x="5247132" y="2891027"/>
            <a:chExt cx="2612390" cy="274955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7132" y="2891027"/>
              <a:ext cx="2612136" cy="274929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183022" y="3621000"/>
              <a:ext cx="679450" cy="231775"/>
            </a:xfrm>
            <a:custGeom>
              <a:avLst/>
              <a:gdLst/>
              <a:ahLst/>
              <a:cxnLst/>
              <a:rect l="l" t="t" r="r" b="b"/>
              <a:pathLst>
                <a:path w="679450" h="231775">
                  <a:moveTo>
                    <a:pt x="82458" y="0"/>
                  </a:moveTo>
                  <a:lnTo>
                    <a:pt x="34595" y="7727"/>
                  </a:lnTo>
                  <a:lnTo>
                    <a:pt x="4036" y="44854"/>
                  </a:lnTo>
                  <a:lnTo>
                    <a:pt x="0" y="86360"/>
                  </a:lnTo>
                  <a:lnTo>
                    <a:pt x="734" y="103909"/>
                  </a:lnTo>
                  <a:lnTo>
                    <a:pt x="7806" y="150397"/>
                  </a:lnTo>
                  <a:lnTo>
                    <a:pt x="29767" y="186380"/>
                  </a:lnTo>
                  <a:lnTo>
                    <a:pt x="69322" y="197786"/>
                  </a:lnTo>
                  <a:lnTo>
                    <a:pt x="82395" y="197381"/>
                  </a:lnTo>
                  <a:lnTo>
                    <a:pt x="125829" y="185443"/>
                  </a:lnTo>
                  <a:lnTo>
                    <a:pt x="136229" y="175732"/>
                  </a:lnTo>
                  <a:lnTo>
                    <a:pt x="68141" y="175732"/>
                  </a:lnTo>
                  <a:lnTo>
                    <a:pt x="57201" y="173442"/>
                  </a:lnTo>
                  <a:lnTo>
                    <a:pt x="31230" y="138533"/>
                  </a:lnTo>
                  <a:lnTo>
                    <a:pt x="25528" y="82250"/>
                  </a:lnTo>
                  <a:lnTo>
                    <a:pt x="26372" y="65476"/>
                  </a:lnTo>
                  <a:lnTo>
                    <a:pt x="47501" y="27471"/>
                  </a:lnTo>
                  <a:lnTo>
                    <a:pt x="131933" y="22072"/>
                  </a:lnTo>
                  <a:lnTo>
                    <a:pt x="128924" y="17930"/>
                  </a:lnTo>
                  <a:lnTo>
                    <a:pt x="121937" y="11406"/>
                  </a:lnTo>
                  <a:lnTo>
                    <a:pt x="113891" y="6500"/>
                  </a:lnTo>
                  <a:lnTo>
                    <a:pt x="104747" y="3048"/>
                  </a:lnTo>
                  <a:lnTo>
                    <a:pt x="94269" y="881"/>
                  </a:lnTo>
                  <a:lnTo>
                    <a:pt x="82458" y="0"/>
                  </a:lnTo>
                  <a:close/>
                </a:path>
                <a:path w="679450" h="231775">
                  <a:moveTo>
                    <a:pt x="131933" y="22072"/>
                  </a:moveTo>
                  <a:lnTo>
                    <a:pt x="83677" y="22072"/>
                  </a:lnTo>
                  <a:lnTo>
                    <a:pt x="94587" y="24391"/>
                  </a:lnTo>
                  <a:lnTo>
                    <a:pt x="103592" y="29069"/>
                  </a:lnTo>
                  <a:lnTo>
                    <a:pt x="123592" y="75793"/>
                  </a:lnTo>
                  <a:lnTo>
                    <a:pt x="126236" y="115536"/>
                  </a:lnTo>
                  <a:lnTo>
                    <a:pt x="125368" y="132310"/>
                  </a:lnTo>
                  <a:lnTo>
                    <a:pt x="104239" y="170314"/>
                  </a:lnTo>
                  <a:lnTo>
                    <a:pt x="68141" y="175732"/>
                  </a:lnTo>
                  <a:lnTo>
                    <a:pt x="136229" y="175732"/>
                  </a:lnTo>
                  <a:lnTo>
                    <a:pt x="151229" y="127119"/>
                  </a:lnTo>
                  <a:lnTo>
                    <a:pt x="151511" y="111426"/>
                  </a:lnTo>
                  <a:lnTo>
                    <a:pt x="150721" y="93876"/>
                  </a:lnTo>
                  <a:lnTo>
                    <a:pt x="143648" y="47388"/>
                  </a:lnTo>
                  <a:lnTo>
                    <a:pt x="134840" y="26074"/>
                  </a:lnTo>
                  <a:lnTo>
                    <a:pt x="131933" y="22072"/>
                  </a:lnTo>
                  <a:close/>
                </a:path>
                <a:path w="679450" h="231775">
                  <a:moveTo>
                    <a:pt x="369958" y="157884"/>
                  </a:moveTo>
                  <a:lnTo>
                    <a:pt x="348460" y="157884"/>
                  </a:lnTo>
                  <a:lnTo>
                    <a:pt x="347889" y="161881"/>
                  </a:lnTo>
                  <a:lnTo>
                    <a:pt x="347779" y="163125"/>
                  </a:lnTo>
                  <a:lnTo>
                    <a:pt x="347571" y="166774"/>
                  </a:lnTo>
                  <a:lnTo>
                    <a:pt x="347648" y="178460"/>
                  </a:lnTo>
                  <a:lnTo>
                    <a:pt x="347724" y="180728"/>
                  </a:lnTo>
                  <a:lnTo>
                    <a:pt x="351381" y="231544"/>
                  </a:lnTo>
                  <a:lnTo>
                    <a:pt x="374749" y="229893"/>
                  </a:lnTo>
                  <a:lnTo>
                    <a:pt x="369958" y="157884"/>
                  </a:lnTo>
                  <a:close/>
                </a:path>
                <a:path w="679450" h="231775">
                  <a:moveTo>
                    <a:pt x="315551" y="41028"/>
                  </a:moveTo>
                  <a:lnTo>
                    <a:pt x="272482" y="47791"/>
                  </a:lnTo>
                  <a:lnTo>
                    <a:pt x="246590" y="85193"/>
                  </a:lnTo>
                  <a:lnTo>
                    <a:pt x="245270" y="99617"/>
                  </a:lnTo>
                  <a:lnTo>
                    <a:pt x="245844" y="116101"/>
                  </a:lnTo>
                  <a:lnTo>
                    <a:pt x="255059" y="159321"/>
                  </a:lnTo>
                  <a:lnTo>
                    <a:pt x="285438" y="182895"/>
                  </a:lnTo>
                  <a:lnTo>
                    <a:pt x="296390" y="183157"/>
                  </a:lnTo>
                  <a:lnTo>
                    <a:pt x="303535" y="182306"/>
                  </a:lnTo>
                  <a:lnTo>
                    <a:pt x="342576" y="163125"/>
                  </a:lnTo>
                  <a:lnTo>
                    <a:pt x="343755" y="162075"/>
                  </a:lnTo>
                  <a:lnTo>
                    <a:pt x="302740" y="162075"/>
                  </a:lnTo>
                  <a:lnTo>
                    <a:pt x="294786" y="161881"/>
                  </a:lnTo>
                  <a:lnTo>
                    <a:pt x="270873" y="127555"/>
                  </a:lnTo>
                  <a:lnTo>
                    <a:pt x="269323" y="102193"/>
                  </a:lnTo>
                  <a:lnTo>
                    <a:pt x="270037" y="90558"/>
                  </a:lnTo>
                  <a:lnTo>
                    <a:pt x="302359" y="61110"/>
                  </a:lnTo>
                  <a:lnTo>
                    <a:pt x="313789" y="60475"/>
                  </a:lnTo>
                  <a:lnTo>
                    <a:pt x="363478" y="60475"/>
                  </a:lnTo>
                  <a:lnTo>
                    <a:pt x="362557" y="46632"/>
                  </a:lnTo>
                  <a:lnTo>
                    <a:pt x="323328" y="41280"/>
                  </a:lnTo>
                  <a:lnTo>
                    <a:pt x="315551" y="41028"/>
                  </a:lnTo>
                  <a:close/>
                </a:path>
                <a:path w="679450" h="231775">
                  <a:moveTo>
                    <a:pt x="363478" y="60475"/>
                  </a:moveTo>
                  <a:lnTo>
                    <a:pt x="313789" y="60475"/>
                  </a:lnTo>
                  <a:lnTo>
                    <a:pt x="320393" y="60856"/>
                  </a:lnTo>
                  <a:lnTo>
                    <a:pt x="326870" y="61110"/>
                  </a:lnTo>
                  <a:lnTo>
                    <a:pt x="333474" y="61872"/>
                  </a:lnTo>
                  <a:lnTo>
                    <a:pt x="340205" y="63015"/>
                  </a:lnTo>
                  <a:lnTo>
                    <a:pt x="345412" y="141247"/>
                  </a:lnTo>
                  <a:lnTo>
                    <a:pt x="339812" y="145581"/>
                  </a:lnTo>
                  <a:lnTo>
                    <a:pt x="302740" y="162075"/>
                  </a:lnTo>
                  <a:lnTo>
                    <a:pt x="343755" y="162075"/>
                  </a:lnTo>
                  <a:lnTo>
                    <a:pt x="348460" y="157884"/>
                  </a:lnTo>
                  <a:lnTo>
                    <a:pt x="369958" y="157884"/>
                  </a:lnTo>
                  <a:lnTo>
                    <a:pt x="363478" y="60475"/>
                  </a:lnTo>
                  <a:close/>
                </a:path>
                <a:path w="679450" h="231775">
                  <a:moveTo>
                    <a:pt x="426819" y="36345"/>
                  </a:moveTo>
                  <a:lnTo>
                    <a:pt x="403451" y="37869"/>
                  </a:lnTo>
                  <a:lnTo>
                    <a:pt x="410182" y="138580"/>
                  </a:lnTo>
                  <a:lnTo>
                    <a:pt x="411301" y="147109"/>
                  </a:lnTo>
                  <a:lnTo>
                    <a:pt x="440626" y="172970"/>
                  </a:lnTo>
                  <a:lnTo>
                    <a:pt x="449171" y="172997"/>
                  </a:lnTo>
                  <a:lnTo>
                    <a:pt x="456362" y="172162"/>
                  </a:lnTo>
                  <a:lnTo>
                    <a:pt x="491351" y="157043"/>
                  </a:lnTo>
                  <a:lnTo>
                    <a:pt x="497159" y="152804"/>
                  </a:lnTo>
                  <a:lnTo>
                    <a:pt x="448155" y="152804"/>
                  </a:lnTo>
                  <a:lnTo>
                    <a:pt x="442567" y="151407"/>
                  </a:lnTo>
                  <a:lnTo>
                    <a:pt x="435455" y="144803"/>
                  </a:lnTo>
                  <a:lnTo>
                    <a:pt x="433498" y="139057"/>
                  </a:lnTo>
                  <a:lnTo>
                    <a:pt x="433411" y="138580"/>
                  </a:lnTo>
                  <a:lnTo>
                    <a:pt x="433000" y="129817"/>
                  </a:lnTo>
                  <a:lnTo>
                    <a:pt x="426819" y="36345"/>
                  </a:lnTo>
                  <a:close/>
                </a:path>
                <a:path w="679450" h="231775">
                  <a:moveTo>
                    <a:pt x="525944" y="146073"/>
                  </a:moveTo>
                  <a:lnTo>
                    <a:pt x="505432" y="146073"/>
                  </a:lnTo>
                  <a:lnTo>
                    <a:pt x="508480" y="165504"/>
                  </a:lnTo>
                  <a:lnTo>
                    <a:pt x="527149" y="164234"/>
                  </a:lnTo>
                  <a:lnTo>
                    <a:pt x="525944" y="146073"/>
                  </a:lnTo>
                  <a:close/>
                </a:path>
                <a:path w="679450" h="231775">
                  <a:moveTo>
                    <a:pt x="518259" y="30249"/>
                  </a:moveTo>
                  <a:lnTo>
                    <a:pt x="494891" y="31773"/>
                  </a:lnTo>
                  <a:lnTo>
                    <a:pt x="501368" y="129817"/>
                  </a:lnTo>
                  <a:lnTo>
                    <a:pt x="494700" y="134747"/>
                  </a:lnTo>
                  <a:lnTo>
                    <a:pt x="455775" y="152169"/>
                  </a:lnTo>
                  <a:lnTo>
                    <a:pt x="448155" y="152804"/>
                  </a:lnTo>
                  <a:lnTo>
                    <a:pt x="497159" y="152804"/>
                  </a:lnTo>
                  <a:lnTo>
                    <a:pt x="498385" y="151909"/>
                  </a:lnTo>
                  <a:lnTo>
                    <a:pt x="505432" y="146073"/>
                  </a:lnTo>
                  <a:lnTo>
                    <a:pt x="525944" y="146073"/>
                  </a:lnTo>
                  <a:lnTo>
                    <a:pt x="518259" y="30249"/>
                  </a:lnTo>
                  <a:close/>
                </a:path>
                <a:path w="679450" h="231775">
                  <a:moveTo>
                    <a:pt x="629868" y="20185"/>
                  </a:moveTo>
                  <a:lnTo>
                    <a:pt x="588077" y="25804"/>
                  </a:lnTo>
                  <a:lnTo>
                    <a:pt x="560089" y="61047"/>
                  </a:lnTo>
                  <a:lnTo>
                    <a:pt x="558462" y="79779"/>
                  </a:lnTo>
                  <a:lnTo>
                    <a:pt x="558772" y="94384"/>
                  </a:lnTo>
                  <a:lnTo>
                    <a:pt x="569898" y="138961"/>
                  </a:lnTo>
                  <a:lnTo>
                    <a:pt x="611528" y="161071"/>
                  </a:lnTo>
                  <a:lnTo>
                    <a:pt x="627606" y="160805"/>
                  </a:lnTo>
                  <a:lnTo>
                    <a:pt x="668023" y="154122"/>
                  </a:lnTo>
                  <a:lnTo>
                    <a:pt x="679041" y="150010"/>
                  </a:lnTo>
                  <a:lnTo>
                    <a:pt x="677101" y="141245"/>
                  </a:lnTo>
                  <a:lnTo>
                    <a:pt x="619664" y="141245"/>
                  </a:lnTo>
                  <a:lnTo>
                    <a:pt x="611286" y="140469"/>
                  </a:lnTo>
                  <a:lnTo>
                    <a:pt x="584553" y="104544"/>
                  </a:lnTo>
                  <a:lnTo>
                    <a:pt x="646783" y="100480"/>
                  </a:lnTo>
                  <a:lnTo>
                    <a:pt x="654494" y="99262"/>
                  </a:lnTo>
                  <a:lnTo>
                    <a:pt x="661038" y="96924"/>
                  </a:lnTo>
                  <a:lnTo>
                    <a:pt x="666392" y="93444"/>
                  </a:lnTo>
                  <a:lnTo>
                    <a:pt x="670532" y="88796"/>
                  </a:lnTo>
                  <a:lnTo>
                    <a:pt x="671747" y="86510"/>
                  </a:lnTo>
                  <a:lnTo>
                    <a:pt x="582775" y="86510"/>
                  </a:lnTo>
                  <a:lnTo>
                    <a:pt x="582701" y="74941"/>
                  </a:lnTo>
                  <a:lnTo>
                    <a:pt x="608633" y="41205"/>
                  </a:lnTo>
                  <a:lnTo>
                    <a:pt x="626449" y="39893"/>
                  </a:lnTo>
                  <a:lnTo>
                    <a:pt x="670516" y="39893"/>
                  </a:lnTo>
                  <a:lnTo>
                    <a:pt x="666797" y="34256"/>
                  </a:lnTo>
                  <a:lnTo>
                    <a:pt x="660372" y="28471"/>
                  </a:lnTo>
                  <a:lnTo>
                    <a:pt x="652156" y="24185"/>
                  </a:lnTo>
                  <a:lnTo>
                    <a:pt x="641988" y="21423"/>
                  </a:lnTo>
                  <a:lnTo>
                    <a:pt x="629868" y="20185"/>
                  </a:lnTo>
                  <a:close/>
                </a:path>
                <a:path w="679450" h="231775">
                  <a:moveTo>
                    <a:pt x="675612" y="134516"/>
                  </a:moveTo>
                  <a:lnTo>
                    <a:pt x="636623" y="140358"/>
                  </a:lnTo>
                  <a:lnTo>
                    <a:pt x="619664" y="141245"/>
                  </a:lnTo>
                  <a:lnTo>
                    <a:pt x="677101" y="141245"/>
                  </a:lnTo>
                  <a:lnTo>
                    <a:pt x="675612" y="134516"/>
                  </a:lnTo>
                  <a:close/>
                </a:path>
                <a:path w="679450" h="231775">
                  <a:moveTo>
                    <a:pt x="670516" y="39893"/>
                  </a:moveTo>
                  <a:lnTo>
                    <a:pt x="626449" y="39893"/>
                  </a:lnTo>
                  <a:lnTo>
                    <a:pt x="633464" y="40441"/>
                  </a:lnTo>
                  <a:lnTo>
                    <a:pt x="639264" y="41798"/>
                  </a:lnTo>
                  <a:lnTo>
                    <a:pt x="643862" y="43965"/>
                  </a:lnTo>
                  <a:lnTo>
                    <a:pt x="649323" y="47521"/>
                  </a:lnTo>
                  <a:lnTo>
                    <a:pt x="652244" y="53490"/>
                  </a:lnTo>
                  <a:lnTo>
                    <a:pt x="652752" y="61872"/>
                  </a:lnTo>
                  <a:lnTo>
                    <a:pt x="653260" y="67079"/>
                  </a:lnTo>
                  <a:lnTo>
                    <a:pt x="582775" y="86510"/>
                  </a:lnTo>
                  <a:lnTo>
                    <a:pt x="671747" y="86510"/>
                  </a:lnTo>
                  <a:lnTo>
                    <a:pt x="673530" y="83155"/>
                  </a:lnTo>
                  <a:lnTo>
                    <a:pt x="675469" y="76525"/>
                  </a:lnTo>
                  <a:lnTo>
                    <a:pt x="676336" y="68919"/>
                  </a:lnTo>
                  <a:lnTo>
                    <a:pt x="676120" y="60348"/>
                  </a:lnTo>
                  <a:lnTo>
                    <a:pt x="674695" y="50206"/>
                  </a:lnTo>
                  <a:lnTo>
                    <a:pt x="671579" y="41505"/>
                  </a:lnTo>
                  <a:lnTo>
                    <a:pt x="670516" y="398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22209" y="3914139"/>
              <a:ext cx="1042927" cy="24942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991711" y="4288281"/>
              <a:ext cx="1151255" cy="210185"/>
            </a:xfrm>
            <a:custGeom>
              <a:avLst/>
              <a:gdLst/>
              <a:ahLst/>
              <a:cxnLst/>
              <a:rect l="l" t="t" r="r" b="b"/>
              <a:pathLst>
                <a:path w="1151254" h="210185">
                  <a:moveTo>
                    <a:pt x="72792" y="68326"/>
                  </a:moveTo>
                  <a:lnTo>
                    <a:pt x="65680" y="68326"/>
                  </a:lnTo>
                  <a:lnTo>
                    <a:pt x="59584" y="68834"/>
                  </a:lnTo>
                  <a:lnTo>
                    <a:pt x="19436" y="80138"/>
                  </a:lnTo>
                  <a:lnTo>
                    <a:pt x="0" y="125422"/>
                  </a:lnTo>
                  <a:lnTo>
                    <a:pt x="402" y="143256"/>
                  </a:lnTo>
                  <a:lnTo>
                    <a:pt x="11386" y="187779"/>
                  </a:lnTo>
                  <a:lnTo>
                    <a:pt x="52619" y="209655"/>
                  </a:lnTo>
                  <a:lnTo>
                    <a:pt x="68601" y="209423"/>
                  </a:lnTo>
                  <a:lnTo>
                    <a:pt x="107463" y="202311"/>
                  </a:lnTo>
                  <a:lnTo>
                    <a:pt x="114194" y="199517"/>
                  </a:lnTo>
                  <a:lnTo>
                    <a:pt x="111923" y="189618"/>
                  </a:lnTo>
                  <a:lnTo>
                    <a:pt x="60523" y="189618"/>
                  </a:lnTo>
                  <a:lnTo>
                    <a:pt x="51155" y="188309"/>
                  </a:lnTo>
                  <a:lnTo>
                    <a:pt x="26501" y="154936"/>
                  </a:lnTo>
                  <a:lnTo>
                    <a:pt x="24739" y="128273"/>
                  </a:lnTo>
                  <a:lnTo>
                    <a:pt x="25739" y="117062"/>
                  </a:lnTo>
                  <a:lnTo>
                    <a:pt x="53814" y="89554"/>
                  </a:lnTo>
                  <a:lnTo>
                    <a:pt x="94890" y="87376"/>
                  </a:lnTo>
                  <a:lnTo>
                    <a:pt x="101272" y="87376"/>
                  </a:lnTo>
                  <a:lnTo>
                    <a:pt x="103145" y="72263"/>
                  </a:lnTo>
                  <a:lnTo>
                    <a:pt x="96160" y="70231"/>
                  </a:lnTo>
                  <a:lnTo>
                    <a:pt x="88667" y="69088"/>
                  </a:lnTo>
                  <a:lnTo>
                    <a:pt x="72792" y="68326"/>
                  </a:lnTo>
                  <a:close/>
                </a:path>
                <a:path w="1151254" h="210185">
                  <a:moveTo>
                    <a:pt x="110638" y="184023"/>
                  </a:moveTo>
                  <a:lnTo>
                    <a:pt x="71522" y="189357"/>
                  </a:lnTo>
                  <a:lnTo>
                    <a:pt x="60523" y="189618"/>
                  </a:lnTo>
                  <a:lnTo>
                    <a:pt x="111923" y="189618"/>
                  </a:lnTo>
                  <a:lnTo>
                    <a:pt x="110638" y="184023"/>
                  </a:lnTo>
                  <a:close/>
                </a:path>
                <a:path w="1151254" h="210185">
                  <a:moveTo>
                    <a:pt x="101272" y="87376"/>
                  </a:moveTo>
                  <a:lnTo>
                    <a:pt x="94890" y="87376"/>
                  </a:lnTo>
                  <a:lnTo>
                    <a:pt x="101240" y="87630"/>
                  </a:lnTo>
                  <a:lnTo>
                    <a:pt x="101272" y="87376"/>
                  </a:lnTo>
                  <a:close/>
                </a:path>
                <a:path w="1151254" h="210185">
                  <a:moveTo>
                    <a:pt x="208786" y="59731"/>
                  </a:moveTo>
                  <a:lnTo>
                    <a:pt x="163851" y="65690"/>
                  </a:lnTo>
                  <a:lnTo>
                    <a:pt x="135753" y="101742"/>
                  </a:lnTo>
                  <a:lnTo>
                    <a:pt x="134110" y="116877"/>
                  </a:lnTo>
                  <a:lnTo>
                    <a:pt x="134514" y="134620"/>
                  </a:lnTo>
                  <a:lnTo>
                    <a:pt x="145373" y="179071"/>
                  </a:lnTo>
                  <a:lnTo>
                    <a:pt x="186318" y="201001"/>
                  </a:lnTo>
                  <a:lnTo>
                    <a:pt x="202205" y="200787"/>
                  </a:lnTo>
                  <a:lnTo>
                    <a:pt x="241960" y="189321"/>
                  </a:lnTo>
                  <a:lnTo>
                    <a:pt x="250155" y="181268"/>
                  </a:lnTo>
                  <a:lnTo>
                    <a:pt x="190932" y="181268"/>
                  </a:lnTo>
                  <a:lnTo>
                    <a:pt x="182441" y="179863"/>
                  </a:lnTo>
                  <a:lnTo>
                    <a:pt x="160285" y="146228"/>
                  </a:lnTo>
                  <a:lnTo>
                    <a:pt x="158523" y="119637"/>
                  </a:lnTo>
                  <a:lnTo>
                    <a:pt x="159295" y="108426"/>
                  </a:lnTo>
                  <a:lnTo>
                    <a:pt x="194204" y="79756"/>
                  </a:lnTo>
                  <a:lnTo>
                    <a:pt x="204208" y="79569"/>
                  </a:lnTo>
                  <a:lnTo>
                    <a:pt x="248012" y="79569"/>
                  </a:lnTo>
                  <a:lnTo>
                    <a:pt x="242718" y="72644"/>
                  </a:lnTo>
                  <a:lnTo>
                    <a:pt x="233741" y="66069"/>
                  </a:lnTo>
                  <a:lnTo>
                    <a:pt x="222430" y="61769"/>
                  </a:lnTo>
                  <a:lnTo>
                    <a:pt x="208786" y="59731"/>
                  </a:lnTo>
                  <a:close/>
                </a:path>
                <a:path w="1151254" h="210185">
                  <a:moveTo>
                    <a:pt x="248012" y="79569"/>
                  </a:moveTo>
                  <a:lnTo>
                    <a:pt x="204208" y="79569"/>
                  </a:lnTo>
                  <a:lnTo>
                    <a:pt x="212699" y="80930"/>
                  </a:lnTo>
                  <a:lnTo>
                    <a:pt x="219690" y="83863"/>
                  </a:lnTo>
                  <a:lnTo>
                    <a:pt x="236368" y="127762"/>
                  </a:lnTo>
                  <a:lnTo>
                    <a:pt x="236849" y="141095"/>
                  </a:lnTo>
                  <a:lnTo>
                    <a:pt x="236019" y="152320"/>
                  </a:lnTo>
                  <a:lnTo>
                    <a:pt x="200935" y="181102"/>
                  </a:lnTo>
                  <a:lnTo>
                    <a:pt x="190932" y="181268"/>
                  </a:lnTo>
                  <a:lnTo>
                    <a:pt x="250155" y="181268"/>
                  </a:lnTo>
                  <a:lnTo>
                    <a:pt x="255694" y="171707"/>
                  </a:lnTo>
                  <a:lnTo>
                    <a:pt x="259371" y="159162"/>
                  </a:lnTo>
                  <a:lnTo>
                    <a:pt x="260977" y="143998"/>
                  </a:lnTo>
                  <a:lnTo>
                    <a:pt x="260498" y="126238"/>
                  </a:lnTo>
                  <a:lnTo>
                    <a:pt x="258613" y="108612"/>
                  </a:lnTo>
                  <a:lnTo>
                    <a:pt x="255037" y="93821"/>
                  </a:lnTo>
                  <a:lnTo>
                    <a:pt x="249747" y="81839"/>
                  </a:lnTo>
                  <a:lnTo>
                    <a:pt x="248012" y="79569"/>
                  </a:lnTo>
                  <a:close/>
                </a:path>
                <a:path w="1151254" h="210185">
                  <a:moveTo>
                    <a:pt x="312314" y="55372"/>
                  </a:moveTo>
                  <a:lnTo>
                    <a:pt x="293010" y="56642"/>
                  </a:lnTo>
                  <a:lnTo>
                    <a:pt x="301900" y="190627"/>
                  </a:lnTo>
                  <a:lnTo>
                    <a:pt x="325268" y="189103"/>
                  </a:lnTo>
                  <a:lnTo>
                    <a:pt x="318791" y="92202"/>
                  </a:lnTo>
                  <a:lnTo>
                    <a:pt x="325699" y="86534"/>
                  </a:lnTo>
                  <a:lnTo>
                    <a:pt x="331952" y="81724"/>
                  </a:lnTo>
                  <a:lnTo>
                    <a:pt x="337562" y="77771"/>
                  </a:lnTo>
                  <a:lnTo>
                    <a:pt x="339885" y="76327"/>
                  </a:lnTo>
                  <a:lnTo>
                    <a:pt x="314981" y="76327"/>
                  </a:lnTo>
                  <a:lnTo>
                    <a:pt x="312314" y="55372"/>
                  </a:lnTo>
                  <a:close/>
                </a:path>
                <a:path w="1151254" h="210185">
                  <a:moveTo>
                    <a:pt x="403013" y="68072"/>
                  </a:moveTo>
                  <a:lnTo>
                    <a:pt x="368575" y="68072"/>
                  </a:lnTo>
                  <a:lnTo>
                    <a:pt x="373909" y="69469"/>
                  </a:lnTo>
                  <a:lnTo>
                    <a:pt x="381275" y="76327"/>
                  </a:lnTo>
                  <a:lnTo>
                    <a:pt x="383434" y="82296"/>
                  </a:lnTo>
                  <a:lnTo>
                    <a:pt x="384162" y="92202"/>
                  </a:lnTo>
                  <a:lnTo>
                    <a:pt x="390292" y="184658"/>
                  </a:lnTo>
                  <a:lnTo>
                    <a:pt x="412771" y="183261"/>
                  </a:lnTo>
                  <a:lnTo>
                    <a:pt x="406421" y="86360"/>
                  </a:lnTo>
                  <a:lnTo>
                    <a:pt x="428199" y="69977"/>
                  </a:lnTo>
                  <a:lnTo>
                    <a:pt x="403627" y="69977"/>
                  </a:lnTo>
                  <a:lnTo>
                    <a:pt x="403013" y="68072"/>
                  </a:lnTo>
                  <a:close/>
                </a:path>
                <a:path w="1151254" h="210185">
                  <a:moveTo>
                    <a:pt x="491201" y="62230"/>
                  </a:moveTo>
                  <a:lnTo>
                    <a:pt x="456459" y="62230"/>
                  </a:lnTo>
                  <a:lnTo>
                    <a:pt x="461793" y="63754"/>
                  </a:lnTo>
                  <a:lnTo>
                    <a:pt x="465349" y="67310"/>
                  </a:lnTo>
                  <a:lnTo>
                    <a:pt x="468905" y="70993"/>
                  </a:lnTo>
                  <a:lnTo>
                    <a:pt x="470937" y="76835"/>
                  </a:lnTo>
                  <a:lnTo>
                    <a:pt x="471572" y="85090"/>
                  </a:lnTo>
                  <a:lnTo>
                    <a:pt x="477795" y="178943"/>
                  </a:lnTo>
                  <a:lnTo>
                    <a:pt x="500909" y="177419"/>
                  </a:lnTo>
                  <a:lnTo>
                    <a:pt x="494178" y="76835"/>
                  </a:lnTo>
                  <a:lnTo>
                    <a:pt x="493088" y="68580"/>
                  </a:lnTo>
                  <a:lnTo>
                    <a:pt x="492971" y="68072"/>
                  </a:lnTo>
                  <a:lnTo>
                    <a:pt x="491201" y="62230"/>
                  </a:lnTo>
                  <a:close/>
                </a:path>
                <a:path w="1151254" h="210185">
                  <a:moveTo>
                    <a:pt x="377465" y="47625"/>
                  </a:moveTo>
                  <a:lnTo>
                    <a:pt x="334698" y="60164"/>
                  </a:lnTo>
                  <a:lnTo>
                    <a:pt x="314981" y="76327"/>
                  </a:lnTo>
                  <a:lnTo>
                    <a:pt x="339885" y="76327"/>
                  </a:lnTo>
                  <a:lnTo>
                    <a:pt x="342540" y="74676"/>
                  </a:lnTo>
                  <a:lnTo>
                    <a:pt x="348763" y="70993"/>
                  </a:lnTo>
                  <a:lnTo>
                    <a:pt x="355113" y="68961"/>
                  </a:lnTo>
                  <a:lnTo>
                    <a:pt x="361590" y="68580"/>
                  </a:lnTo>
                  <a:lnTo>
                    <a:pt x="368575" y="68072"/>
                  </a:lnTo>
                  <a:lnTo>
                    <a:pt x="403013" y="68072"/>
                  </a:lnTo>
                  <a:lnTo>
                    <a:pt x="401087" y="62103"/>
                  </a:lnTo>
                  <a:lnTo>
                    <a:pt x="396896" y="56388"/>
                  </a:lnTo>
                  <a:lnTo>
                    <a:pt x="385085" y="49149"/>
                  </a:lnTo>
                  <a:lnTo>
                    <a:pt x="377465" y="47625"/>
                  </a:lnTo>
                  <a:close/>
                </a:path>
                <a:path w="1151254" h="210185">
                  <a:moveTo>
                    <a:pt x="455951" y="42418"/>
                  </a:moveTo>
                  <a:lnTo>
                    <a:pt x="416597" y="58547"/>
                  </a:lnTo>
                  <a:lnTo>
                    <a:pt x="403627" y="69977"/>
                  </a:lnTo>
                  <a:lnTo>
                    <a:pt x="428199" y="69977"/>
                  </a:lnTo>
                  <a:lnTo>
                    <a:pt x="429789" y="68961"/>
                  </a:lnTo>
                  <a:lnTo>
                    <a:pt x="436012" y="65151"/>
                  </a:lnTo>
                  <a:lnTo>
                    <a:pt x="442489" y="63119"/>
                  </a:lnTo>
                  <a:lnTo>
                    <a:pt x="449093" y="62738"/>
                  </a:lnTo>
                  <a:lnTo>
                    <a:pt x="456459" y="62230"/>
                  </a:lnTo>
                  <a:lnTo>
                    <a:pt x="491201" y="62230"/>
                  </a:lnTo>
                  <a:lnTo>
                    <a:pt x="490845" y="61055"/>
                  </a:lnTo>
                  <a:lnTo>
                    <a:pt x="464216" y="42465"/>
                  </a:lnTo>
                  <a:lnTo>
                    <a:pt x="455951" y="42418"/>
                  </a:lnTo>
                  <a:close/>
                </a:path>
                <a:path w="1151254" h="210185">
                  <a:moveTo>
                    <a:pt x="668676" y="29464"/>
                  </a:moveTo>
                  <a:lnTo>
                    <a:pt x="627231" y="31083"/>
                  </a:lnTo>
                  <a:lnTo>
                    <a:pt x="591905" y="51355"/>
                  </a:lnTo>
                  <a:lnTo>
                    <a:pt x="590190" y="70485"/>
                  </a:lnTo>
                  <a:lnTo>
                    <a:pt x="591075" y="78156"/>
                  </a:lnTo>
                  <a:lnTo>
                    <a:pt x="622829" y="105918"/>
                  </a:lnTo>
                  <a:lnTo>
                    <a:pt x="662072" y="112141"/>
                  </a:lnTo>
                  <a:lnTo>
                    <a:pt x="668676" y="113030"/>
                  </a:lnTo>
                  <a:lnTo>
                    <a:pt x="673883" y="114554"/>
                  </a:lnTo>
                  <a:lnTo>
                    <a:pt x="681757" y="118872"/>
                  </a:lnTo>
                  <a:lnTo>
                    <a:pt x="683916" y="123190"/>
                  </a:lnTo>
                  <a:lnTo>
                    <a:pt x="684424" y="129540"/>
                  </a:lnTo>
                  <a:lnTo>
                    <a:pt x="685186" y="137287"/>
                  </a:lnTo>
                  <a:lnTo>
                    <a:pt x="637688" y="151511"/>
                  </a:lnTo>
                  <a:lnTo>
                    <a:pt x="606700" y="152781"/>
                  </a:lnTo>
                  <a:lnTo>
                    <a:pt x="600096" y="152781"/>
                  </a:lnTo>
                  <a:lnTo>
                    <a:pt x="599461" y="169926"/>
                  </a:lnTo>
                  <a:lnTo>
                    <a:pt x="608008" y="170570"/>
                  </a:lnTo>
                  <a:lnTo>
                    <a:pt x="616114" y="170989"/>
                  </a:lnTo>
                  <a:lnTo>
                    <a:pt x="623768" y="171194"/>
                  </a:lnTo>
                  <a:lnTo>
                    <a:pt x="631030" y="171194"/>
                  </a:lnTo>
                  <a:lnTo>
                    <a:pt x="670010" y="168560"/>
                  </a:lnTo>
                  <a:lnTo>
                    <a:pt x="704887" y="148197"/>
                  </a:lnTo>
                  <a:lnTo>
                    <a:pt x="707173" y="135711"/>
                  </a:lnTo>
                  <a:lnTo>
                    <a:pt x="707030" y="128016"/>
                  </a:lnTo>
                  <a:lnTo>
                    <a:pt x="681025" y="94789"/>
                  </a:lnTo>
                  <a:lnTo>
                    <a:pt x="633751" y="86995"/>
                  </a:lnTo>
                  <a:lnTo>
                    <a:pt x="627274" y="86106"/>
                  </a:lnTo>
                  <a:lnTo>
                    <a:pt x="622194" y="84582"/>
                  </a:lnTo>
                  <a:lnTo>
                    <a:pt x="615336" y="80264"/>
                  </a:lnTo>
                  <a:lnTo>
                    <a:pt x="613431" y="75819"/>
                  </a:lnTo>
                  <a:lnTo>
                    <a:pt x="612923" y="68961"/>
                  </a:lnTo>
                  <a:lnTo>
                    <a:pt x="612288" y="60960"/>
                  </a:lnTo>
                  <a:lnTo>
                    <a:pt x="644927" y="49784"/>
                  </a:lnTo>
                  <a:lnTo>
                    <a:pt x="651236" y="49353"/>
                  </a:lnTo>
                  <a:lnTo>
                    <a:pt x="657580" y="49006"/>
                  </a:lnTo>
                  <a:lnTo>
                    <a:pt x="695854" y="47752"/>
                  </a:lnTo>
                  <a:lnTo>
                    <a:pt x="696616" y="30607"/>
                  </a:lnTo>
                  <a:lnTo>
                    <a:pt x="690090" y="30124"/>
                  </a:lnTo>
                  <a:lnTo>
                    <a:pt x="683265" y="29797"/>
                  </a:lnTo>
                  <a:lnTo>
                    <a:pt x="676132" y="29589"/>
                  </a:lnTo>
                  <a:lnTo>
                    <a:pt x="668676" y="29464"/>
                  </a:lnTo>
                  <a:close/>
                </a:path>
                <a:path w="1151254" h="210185">
                  <a:moveTo>
                    <a:pt x="804417" y="19980"/>
                  </a:moveTo>
                  <a:lnTo>
                    <a:pt x="762736" y="25527"/>
                  </a:lnTo>
                  <a:lnTo>
                    <a:pt x="734700" y="60880"/>
                  </a:lnTo>
                  <a:lnTo>
                    <a:pt x="733096" y="81915"/>
                  </a:lnTo>
                  <a:lnTo>
                    <a:pt x="733319" y="94234"/>
                  </a:lnTo>
                  <a:lnTo>
                    <a:pt x="744517" y="138685"/>
                  </a:lnTo>
                  <a:lnTo>
                    <a:pt x="786131" y="160847"/>
                  </a:lnTo>
                  <a:lnTo>
                    <a:pt x="802153" y="160655"/>
                  </a:lnTo>
                  <a:lnTo>
                    <a:pt x="842587" y="153844"/>
                  </a:lnTo>
                  <a:lnTo>
                    <a:pt x="853715" y="149733"/>
                  </a:lnTo>
                  <a:lnTo>
                    <a:pt x="851716" y="141021"/>
                  </a:lnTo>
                  <a:lnTo>
                    <a:pt x="794283" y="141021"/>
                  </a:lnTo>
                  <a:lnTo>
                    <a:pt x="785897" y="140239"/>
                  </a:lnTo>
                  <a:lnTo>
                    <a:pt x="759100" y="104394"/>
                  </a:lnTo>
                  <a:lnTo>
                    <a:pt x="821330" y="100203"/>
                  </a:lnTo>
                  <a:lnTo>
                    <a:pt x="829095" y="98984"/>
                  </a:lnTo>
                  <a:lnTo>
                    <a:pt x="835634" y="96647"/>
                  </a:lnTo>
                  <a:lnTo>
                    <a:pt x="840958" y="93166"/>
                  </a:lnTo>
                  <a:lnTo>
                    <a:pt x="845079" y="88519"/>
                  </a:lnTo>
                  <a:lnTo>
                    <a:pt x="846317" y="86233"/>
                  </a:lnTo>
                  <a:lnTo>
                    <a:pt x="757322" y="86233"/>
                  </a:lnTo>
                  <a:lnTo>
                    <a:pt x="757249" y="74664"/>
                  </a:lnTo>
                  <a:lnTo>
                    <a:pt x="783252" y="40927"/>
                  </a:lnTo>
                  <a:lnTo>
                    <a:pt x="801016" y="39635"/>
                  </a:lnTo>
                  <a:lnTo>
                    <a:pt x="845115" y="39635"/>
                  </a:lnTo>
                  <a:lnTo>
                    <a:pt x="841454" y="34085"/>
                  </a:lnTo>
                  <a:lnTo>
                    <a:pt x="835046" y="28321"/>
                  </a:lnTo>
                  <a:lnTo>
                    <a:pt x="826758" y="24032"/>
                  </a:lnTo>
                  <a:lnTo>
                    <a:pt x="816552" y="21256"/>
                  </a:lnTo>
                  <a:lnTo>
                    <a:pt x="804417" y="19980"/>
                  </a:lnTo>
                  <a:close/>
                </a:path>
                <a:path w="1151254" h="210185">
                  <a:moveTo>
                    <a:pt x="850159" y="134239"/>
                  </a:moveTo>
                  <a:lnTo>
                    <a:pt x="811170" y="140081"/>
                  </a:lnTo>
                  <a:lnTo>
                    <a:pt x="794283" y="141021"/>
                  </a:lnTo>
                  <a:lnTo>
                    <a:pt x="851716" y="141021"/>
                  </a:lnTo>
                  <a:lnTo>
                    <a:pt x="850159" y="134239"/>
                  </a:lnTo>
                  <a:close/>
                </a:path>
                <a:path w="1151254" h="210185">
                  <a:moveTo>
                    <a:pt x="845115" y="39635"/>
                  </a:moveTo>
                  <a:lnTo>
                    <a:pt x="801016" y="39635"/>
                  </a:lnTo>
                  <a:lnTo>
                    <a:pt x="808075" y="40227"/>
                  </a:lnTo>
                  <a:lnTo>
                    <a:pt x="813919" y="41628"/>
                  </a:lnTo>
                  <a:lnTo>
                    <a:pt x="818536" y="43815"/>
                  </a:lnTo>
                  <a:lnTo>
                    <a:pt x="823870" y="47244"/>
                  </a:lnTo>
                  <a:lnTo>
                    <a:pt x="826791" y="53213"/>
                  </a:lnTo>
                  <a:lnTo>
                    <a:pt x="827426" y="61722"/>
                  </a:lnTo>
                  <a:lnTo>
                    <a:pt x="827934" y="66802"/>
                  </a:lnTo>
                  <a:lnTo>
                    <a:pt x="827299" y="71374"/>
                  </a:lnTo>
                  <a:lnTo>
                    <a:pt x="825521" y="75438"/>
                  </a:lnTo>
                  <a:lnTo>
                    <a:pt x="823870" y="79502"/>
                  </a:lnTo>
                  <a:lnTo>
                    <a:pt x="820060" y="81915"/>
                  </a:lnTo>
                  <a:lnTo>
                    <a:pt x="814091" y="82423"/>
                  </a:lnTo>
                  <a:lnTo>
                    <a:pt x="757322" y="86233"/>
                  </a:lnTo>
                  <a:lnTo>
                    <a:pt x="846317" y="86233"/>
                  </a:lnTo>
                  <a:lnTo>
                    <a:pt x="848133" y="82877"/>
                  </a:lnTo>
                  <a:lnTo>
                    <a:pt x="850080" y="76247"/>
                  </a:lnTo>
                  <a:lnTo>
                    <a:pt x="850955" y="68641"/>
                  </a:lnTo>
                  <a:lnTo>
                    <a:pt x="850794" y="60071"/>
                  </a:lnTo>
                  <a:lnTo>
                    <a:pt x="849316" y="49948"/>
                  </a:lnTo>
                  <a:lnTo>
                    <a:pt x="846206" y="41290"/>
                  </a:lnTo>
                  <a:lnTo>
                    <a:pt x="845115" y="39635"/>
                  </a:lnTo>
                  <a:close/>
                </a:path>
                <a:path w="1151254" h="210185">
                  <a:moveTo>
                    <a:pt x="905531" y="15875"/>
                  </a:moveTo>
                  <a:lnTo>
                    <a:pt x="882163" y="17399"/>
                  </a:lnTo>
                  <a:lnTo>
                    <a:pt x="888894" y="118110"/>
                  </a:lnTo>
                  <a:lnTo>
                    <a:pt x="890014" y="126638"/>
                  </a:lnTo>
                  <a:lnTo>
                    <a:pt x="919339" y="152499"/>
                  </a:lnTo>
                  <a:lnTo>
                    <a:pt x="927883" y="152527"/>
                  </a:lnTo>
                  <a:lnTo>
                    <a:pt x="935077" y="151691"/>
                  </a:lnTo>
                  <a:lnTo>
                    <a:pt x="970095" y="136572"/>
                  </a:lnTo>
                  <a:lnTo>
                    <a:pt x="975923" y="132334"/>
                  </a:lnTo>
                  <a:lnTo>
                    <a:pt x="926867" y="132334"/>
                  </a:lnTo>
                  <a:lnTo>
                    <a:pt x="921279" y="130937"/>
                  </a:lnTo>
                  <a:lnTo>
                    <a:pt x="914167" y="124333"/>
                  </a:lnTo>
                  <a:lnTo>
                    <a:pt x="912211" y="118586"/>
                  </a:lnTo>
                  <a:lnTo>
                    <a:pt x="912128" y="118110"/>
                  </a:lnTo>
                  <a:lnTo>
                    <a:pt x="911881" y="109982"/>
                  </a:lnTo>
                  <a:lnTo>
                    <a:pt x="905531" y="15875"/>
                  </a:lnTo>
                  <a:close/>
                </a:path>
                <a:path w="1151254" h="210185">
                  <a:moveTo>
                    <a:pt x="1004656" y="125603"/>
                  </a:moveTo>
                  <a:lnTo>
                    <a:pt x="984271" y="125603"/>
                  </a:lnTo>
                  <a:lnTo>
                    <a:pt x="987192" y="145034"/>
                  </a:lnTo>
                  <a:lnTo>
                    <a:pt x="1005861" y="143764"/>
                  </a:lnTo>
                  <a:lnTo>
                    <a:pt x="1004656" y="125603"/>
                  </a:lnTo>
                  <a:close/>
                </a:path>
                <a:path w="1151254" h="210185">
                  <a:moveTo>
                    <a:pt x="996971" y="9779"/>
                  </a:moveTo>
                  <a:lnTo>
                    <a:pt x="973603" y="11303"/>
                  </a:lnTo>
                  <a:lnTo>
                    <a:pt x="980080" y="109347"/>
                  </a:lnTo>
                  <a:lnTo>
                    <a:pt x="973413" y="114276"/>
                  </a:lnTo>
                  <a:lnTo>
                    <a:pt x="926867" y="132334"/>
                  </a:lnTo>
                  <a:lnTo>
                    <a:pt x="975923" y="132334"/>
                  </a:lnTo>
                  <a:lnTo>
                    <a:pt x="977153" y="131439"/>
                  </a:lnTo>
                  <a:lnTo>
                    <a:pt x="984271" y="125603"/>
                  </a:lnTo>
                  <a:lnTo>
                    <a:pt x="1004656" y="125603"/>
                  </a:lnTo>
                  <a:lnTo>
                    <a:pt x="996971" y="9779"/>
                  </a:lnTo>
                  <a:close/>
                </a:path>
                <a:path w="1151254" h="210185">
                  <a:moveTo>
                    <a:pt x="1112668" y="0"/>
                  </a:moveTo>
                  <a:lnTo>
                    <a:pt x="1071278" y="1565"/>
                  </a:lnTo>
                  <a:lnTo>
                    <a:pt x="1035913" y="21844"/>
                  </a:lnTo>
                  <a:lnTo>
                    <a:pt x="1034182" y="41021"/>
                  </a:lnTo>
                  <a:lnTo>
                    <a:pt x="1035085" y="48637"/>
                  </a:lnTo>
                  <a:lnTo>
                    <a:pt x="1066948" y="76454"/>
                  </a:lnTo>
                  <a:lnTo>
                    <a:pt x="1106064" y="82677"/>
                  </a:lnTo>
                  <a:lnTo>
                    <a:pt x="1112668" y="83439"/>
                  </a:lnTo>
                  <a:lnTo>
                    <a:pt x="1118002" y="84963"/>
                  </a:lnTo>
                  <a:lnTo>
                    <a:pt x="1121812" y="87122"/>
                  </a:lnTo>
                  <a:lnTo>
                    <a:pt x="1125749" y="89281"/>
                  </a:lnTo>
                  <a:lnTo>
                    <a:pt x="1128035" y="93599"/>
                  </a:lnTo>
                  <a:lnTo>
                    <a:pt x="1128543" y="99949"/>
                  </a:lnTo>
                  <a:lnTo>
                    <a:pt x="1129305" y="107696"/>
                  </a:lnTo>
                  <a:lnTo>
                    <a:pt x="1126765" y="113030"/>
                  </a:lnTo>
                  <a:lnTo>
                    <a:pt x="1090316" y="121285"/>
                  </a:lnTo>
                  <a:lnTo>
                    <a:pt x="1081680" y="122047"/>
                  </a:lnTo>
                  <a:lnTo>
                    <a:pt x="1073425" y="122555"/>
                  </a:lnTo>
                  <a:lnTo>
                    <a:pt x="1050692" y="123317"/>
                  </a:lnTo>
                  <a:lnTo>
                    <a:pt x="1044088" y="123317"/>
                  </a:lnTo>
                  <a:lnTo>
                    <a:pt x="1043580" y="140462"/>
                  </a:lnTo>
                  <a:lnTo>
                    <a:pt x="1052107" y="141033"/>
                  </a:lnTo>
                  <a:lnTo>
                    <a:pt x="1060170" y="141414"/>
                  </a:lnTo>
                  <a:lnTo>
                    <a:pt x="1067780" y="141605"/>
                  </a:lnTo>
                  <a:lnTo>
                    <a:pt x="1074949" y="141605"/>
                  </a:lnTo>
                  <a:lnTo>
                    <a:pt x="1114018" y="139049"/>
                  </a:lnTo>
                  <a:lnTo>
                    <a:pt x="1148879" y="118713"/>
                  </a:lnTo>
                  <a:lnTo>
                    <a:pt x="1151165" y="106140"/>
                  </a:lnTo>
                  <a:lnTo>
                    <a:pt x="1151022" y="98425"/>
                  </a:lnTo>
                  <a:lnTo>
                    <a:pt x="1125071" y="65198"/>
                  </a:lnTo>
                  <a:lnTo>
                    <a:pt x="1077870" y="57404"/>
                  </a:lnTo>
                  <a:lnTo>
                    <a:pt x="1071266" y="56642"/>
                  </a:lnTo>
                  <a:lnTo>
                    <a:pt x="1066313" y="55118"/>
                  </a:lnTo>
                  <a:lnTo>
                    <a:pt x="1062757" y="52959"/>
                  </a:lnTo>
                  <a:lnTo>
                    <a:pt x="1059328" y="50673"/>
                  </a:lnTo>
                  <a:lnTo>
                    <a:pt x="1057423" y="46228"/>
                  </a:lnTo>
                  <a:lnTo>
                    <a:pt x="1057042" y="39497"/>
                  </a:lnTo>
                  <a:lnTo>
                    <a:pt x="1056280" y="31369"/>
                  </a:lnTo>
                  <a:lnTo>
                    <a:pt x="1114446" y="18923"/>
                  </a:lnTo>
                  <a:lnTo>
                    <a:pt x="1139846" y="18161"/>
                  </a:lnTo>
                  <a:lnTo>
                    <a:pt x="1140735" y="1016"/>
                  </a:lnTo>
                  <a:lnTo>
                    <a:pt x="1134135" y="589"/>
                  </a:lnTo>
                  <a:lnTo>
                    <a:pt x="1127273" y="269"/>
                  </a:lnTo>
                  <a:lnTo>
                    <a:pt x="1120126" y="69"/>
                  </a:lnTo>
                  <a:lnTo>
                    <a:pt x="1112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67273" y="4549663"/>
              <a:ext cx="1440942" cy="343773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9443693" y="304472"/>
            <a:ext cx="2612390" cy="2749550"/>
            <a:chOff x="7978140" y="228600"/>
            <a:chExt cx="2612390" cy="274955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78140" y="228600"/>
              <a:ext cx="2612136" cy="274929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625205" y="920749"/>
              <a:ext cx="1319530" cy="792480"/>
            </a:xfrm>
            <a:custGeom>
              <a:avLst/>
              <a:gdLst/>
              <a:ahLst/>
              <a:cxnLst/>
              <a:rect l="l" t="t" r="r" b="b"/>
              <a:pathLst>
                <a:path w="1319529" h="792480">
                  <a:moveTo>
                    <a:pt x="156400" y="744435"/>
                  </a:moveTo>
                  <a:lnTo>
                    <a:pt x="143891" y="701294"/>
                  </a:lnTo>
                  <a:lnTo>
                    <a:pt x="58420" y="679323"/>
                  </a:lnTo>
                  <a:lnTo>
                    <a:pt x="49657" y="678180"/>
                  </a:lnTo>
                  <a:lnTo>
                    <a:pt x="42926" y="676148"/>
                  </a:lnTo>
                  <a:lnTo>
                    <a:pt x="33782" y="670306"/>
                  </a:lnTo>
                  <a:lnTo>
                    <a:pt x="31115" y="664337"/>
                  </a:lnTo>
                  <a:lnTo>
                    <a:pt x="30480" y="655320"/>
                  </a:lnTo>
                  <a:lnTo>
                    <a:pt x="29591" y="644525"/>
                  </a:lnTo>
                  <a:lnTo>
                    <a:pt x="73152" y="629539"/>
                  </a:lnTo>
                  <a:lnTo>
                    <a:pt x="90131" y="628573"/>
                  </a:lnTo>
                  <a:lnTo>
                    <a:pt x="141351" y="626872"/>
                  </a:lnTo>
                  <a:lnTo>
                    <a:pt x="142494" y="603885"/>
                  </a:lnTo>
                  <a:lnTo>
                    <a:pt x="133705" y="603300"/>
                  </a:lnTo>
                  <a:lnTo>
                    <a:pt x="124510" y="602856"/>
                  </a:lnTo>
                  <a:lnTo>
                    <a:pt x="114947" y="602589"/>
                  </a:lnTo>
                  <a:lnTo>
                    <a:pt x="105029" y="602488"/>
                  </a:lnTo>
                  <a:lnTo>
                    <a:pt x="95046" y="602538"/>
                  </a:lnTo>
                  <a:lnTo>
                    <a:pt x="49644" y="604570"/>
                  </a:lnTo>
                  <a:lnTo>
                    <a:pt x="7010" y="622515"/>
                  </a:lnTo>
                  <a:lnTo>
                    <a:pt x="0" y="657352"/>
                  </a:lnTo>
                  <a:lnTo>
                    <a:pt x="1206" y="667550"/>
                  </a:lnTo>
                  <a:lnTo>
                    <a:pt x="24777" y="699287"/>
                  </a:lnTo>
                  <a:lnTo>
                    <a:pt x="96139" y="712978"/>
                  </a:lnTo>
                  <a:lnTo>
                    <a:pt x="105029" y="714121"/>
                  </a:lnTo>
                  <a:lnTo>
                    <a:pt x="112014" y="716153"/>
                  </a:lnTo>
                  <a:lnTo>
                    <a:pt x="117221" y="719074"/>
                  </a:lnTo>
                  <a:lnTo>
                    <a:pt x="122555" y="721995"/>
                  </a:lnTo>
                  <a:lnTo>
                    <a:pt x="125476" y="727710"/>
                  </a:lnTo>
                  <a:lnTo>
                    <a:pt x="126111" y="736219"/>
                  </a:lnTo>
                  <a:lnTo>
                    <a:pt x="127127" y="746506"/>
                  </a:lnTo>
                  <a:lnTo>
                    <a:pt x="123825" y="753618"/>
                  </a:lnTo>
                  <a:lnTo>
                    <a:pt x="66548" y="765365"/>
                  </a:lnTo>
                  <a:lnTo>
                    <a:pt x="20015" y="767295"/>
                  </a:lnTo>
                  <a:lnTo>
                    <a:pt x="13208" y="767334"/>
                  </a:lnTo>
                  <a:lnTo>
                    <a:pt x="12573" y="790321"/>
                  </a:lnTo>
                  <a:lnTo>
                    <a:pt x="23977" y="791133"/>
                  </a:lnTo>
                  <a:lnTo>
                    <a:pt x="34772" y="791654"/>
                  </a:lnTo>
                  <a:lnTo>
                    <a:pt x="44983" y="791895"/>
                  </a:lnTo>
                  <a:lnTo>
                    <a:pt x="54610" y="791845"/>
                  </a:lnTo>
                  <a:lnTo>
                    <a:pt x="95567" y="789800"/>
                  </a:lnTo>
                  <a:lnTo>
                    <a:pt x="133654" y="781456"/>
                  </a:lnTo>
                  <a:lnTo>
                    <a:pt x="155448" y="753427"/>
                  </a:lnTo>
                  <a:lnTo>
                    <a:pt x="156400" y="744435"/>
                  </a:lnTo>
                  <a:close/>
                </a:path>
                <a:path w="1319529" h="792480">
                  <a:moveTo>
                    <a:pt x="242189" y="229184"/>
                  </a:moveTo>
                  <a:lnTo>
                    <a:pt x="239039" y="182384"/>
                  </a:lnTo>
                  <a:lnTo>
                    <a:pt x="231698" y="143522"/>
                  </a:lnTo>
                  <a:lnTo>
                    <a:pt x="216001" y="109639"/>
                  </a:lnTo>
                  <a:lnTo>
                    <a:pt x="211975" y="104114"/>
                  </a:lnTo>
                  <a:lnTo>
                    <a:pt x="208356" y="100736"/>
                  </a:lnTo>
                  <a:lnTo>
                    <a:pt x="208356" y="234607"/>
                  </a:lnTo>
                  <a:lnTo>
                    <a:pt x="207238" y="257022"/>
                  </a:lnTo>
                  <a:lnTo>
                    <a:pt x="190144" y="300050"/>
                  </a:lnTo>
                  <a:lnTo>
                    <a:pt x="147828" y="315087"/>
                  </a:lnTo>
                  <a:lnTo>
                    <a:pt x="130683" y="315137"/>
                  </a:lnTo>
                  <a:lnTo>
                    <a:pt x="116052" y="312026"/>
                  </a:lnTo>
                  <a:lnTo>
                    <a:pt x="87096" y="283032"/>
                  </a:lnTo>
                  <a:lnTo>
                    <a:pt x="77241" y="243268"/>
                  </a:lnTo>
                  <a:lnTo>
                    <a:pt x="73723" y="190195"/>
                  </a:lnTo>
                  <a:lnTo>
                    <a:pt x="74879" y="167754"/>
                  </a:lnTo>
                  <a:lnTo>
                    <a:pt x="91960" y="124714"/>
                  </a:lnTo>
                  <a:lnTo>
                    <a:pt x="134239" y="109728"/>
                  </a:lnTo>
                  <a:lnTo>
                    <a:pt x="151739" y="109715"/>
                  </a:lnTo>
                  <a:lnTo>
                    <a:pt x="166052" y="112750"/>
                  </a:lnTo>
                  <a:lnTo>
                    <a:pt x="195008" y="141719"/>
                  </a:lnTo>
                  <a:lnTo>
                    <a:pt x="204825" y="181483"/>
                  </a:lnTo>
                  <a:lnTo>
                    <a:pt x="208356" y="234607"/>
                  </a:lnTo>
                  <a:lnTo>
                    <a:pt x="208356" y="100736"/>
                  </a:lnTo>
                  <a:lnTo>
                    <a:pt x="165582" y="81330"/>
                  </a:lnTo>
                  <a:lnTo>
                    <a:pt x="149834" y="80149"/>
                  </a:lnTo>
                  <a:lnTo>
                    <a:pt x="132334" y="80645"/>
                  </a:lnTo>
                  <a:lnTo>
                    <a:pt x="85788" y="90436"/>
                  </a:lnTo>
                  <a:lnTo>
                    <a:pt x="49771" y="126301"/>
                  </a:lnTo>
                  <a:lnTo>
                    <a:pt x="39979" y="174675"/>
                  </a:lnTo>
                  <a:lnTo>
                    <a:pt x="39611" y="195643"/>
                  </a:lnTo>
                  <a:lnTo>
                    <a:pt x="40640" y="219075"/>
                  </a:lnTo>
                  <a:lnTo>
                    <a:pt x="45859" y="263182"/>
                  </a:lnTo>
                  <a:lnTo>
                    <a:pt x="61963" y="309829"/>
                  </a:lnTo>
                  <a:lnTo>
                    <a:pt x="90043" y="335915"/>
                  </a:lnTo>
                  <a:lnTo>
                    <a:pt x="132334" y="344614"/>
                  </a:lnTo>
                  <a:lnTo>
                    <a:pt x="149860" y="344043"/>
                  </a:lnTo>
                  <a:lnTo>
                    <a:pt x="196265" y="334314"/>
                  </a:lnTo>
                  <a:lnTo>
                    <a:pt x="232105" y="298526"/>
                  </a:lnTo>
                  <a:lnTo>
                    <a:pt x="241820" y="250151"/>
                  </a:lnTo>
                  <a:lnTo>
                    <a:pt x="242189" y="229184"/>
                  </a:lnTo>
                  <a:close/>
                </a:path>
                <a:path w="1319529" h="792480">
                  <a:moveTo>
                    <a:pt x="358648" y="768350"/>
                  </a:moveTo>
                  <a:lnTo>
                    <a:pt x="357022" y="744093"/>
                  </a:lnTo>
                  <a:lnTo>
                    <a:pt x="346710" y="589153"/>
                  </a:lnTo>
                  <a:lnTo>
                    <a:pt x="315468" y="591312"/>
                  </a:lnTo>
                  <a:lnTo>
                    <a:pt x="324231" y="722249"/>
                  </a:lnTo>
                  <a:lnTo>
                    <a:pt x="291592" y="743712"/>
                  </a:lnTo>
                  <a:lnTo>
                    <a:pt x="253111" y="752983"/>
                  </a:lnTo>
                  <a:lnTo>
                    <a:pt x="245618" y="751205"/>
                  </a:lnTo>
                  <a:lnTo>
                    <a:pt x="235966" y="742315"/>
                  </a:lnTo>
                  <a:lnTo>
                    <a:pt x="233489" y="734656"/>
                  </a:lnTo>
                  <a:lnTo>
                    <a:pt x="233400" y="734060"/>
                  </a:lnTo>
                  <a:lnTo>
                    <a:pt x="232918" y="723138"/>
                  </a:lnTo>
                  <a:lnTo>
                    <a:pt x="224536" y="597281"/>
                  </a:lnTo>
                  <a:lnTo>
                    <a:pt x="193294" y="599440"/>
                  </a:lnTo>
                  <a:lnTo>
                    <a:pt x="202184" y="734060"/>
                  </a:lnTo>
                  <a:lnTo>
                    <a:pt x="203746" y="745451"/>
                  </a:lnTo>
                  <a:lnTo>
                    <a:pt x="232943" y="778357"/>
                  </a:lnTo>
                  <a:lnTo>
                    <a:pt x="242963" y="780046"/>
                  </a:lnTo>
                  <a:lnTo>
                    <a:pt x="254381" y="780034"/>
                  </a:lnTo>
                  <a:lnTo>
                    <a:pt x="292100" y="769620"/>
                  </a:lnTo>
                  <a:lnTo>
                    <a:pt x="329692" y="744093"/>
                  </a:lnTo>
                  <a:lnTo>
                    <a:pt x="333629" y="770001"/>
                  </a:lnTo>
                  <a:lnTo>
                    <a:pt x="358648" y="768350"/>
                  </a:lnTo>
                  <a:close/>
                </a:path>
                <a:path w="1319529" h="792480">
                  <a:moveTo>
                    <a:pt x="541782" y="387477"/>
                  </a:moveTo>
                  <a:lnTo>
                    <a:pt x="535343" y="291211"/>
                  </a:lnTo>
                  <a:lnTo>
                    <a:pt x="526630" y="161036"/>
                  </a:lnTo>
                  <a:lnTo>
                    <a:pt x="525399" y="142494"/>
                  </a:lnTo>
                  <a:lnTo>
                    <a:pt x="515721" y="140233"/>
                  </a:lnTo>
                  <a:lnTo>
                    <a:pt x="505599" y="138391"/>
                  </a:lnTo>
                  <a:lnTo>
                    <a:pt x="502412" y="137960"/>
                  </a:lnTo>
                  <a:lnTo>
                    <a:pt x="502412" y="268986"/>
                  </a:lnTo>
                  <a:lnTo>
                    <a:pt x="494995" y="274777"/>
                  </a:lnTo>
                  <a:lnTo>
                    <a:pt x="460476" y="294132"/>
                  </a:lnTo>
                  <a:lnTo>
                    <a:pt x="445516" y="296799"/>
                  </a:lnTo>
                  <a:lnTo>
                    <a:pt x="434835" y="296545"/>
                  </a:lnTo>
                  <a:lnTo>
                    <a:pt x="405206" y="263702"/>
                  </a:lnTo>
                  <a:lnTo>
                    <a:pt x="400824" y="216738"/>
                  </a:lnTo>
                  <a:lnTo>
                    <a:pt x="401828" y="201180"/>
                  </a:lnTo>
                  <a:lnTo>
                    <a:pt x="422846" y="166928"/>
                  </a:lnTo>
                  <a:lnTo>
                    <a:pt x="460375" y="161036"/>
                  </a:lnTo>
                  <a:lnTo>
                    <a:pt x="469011" y="161417"/>
                  </a:lnTo>
                  <a:lnTo>
                    <a:pt x="502412" y="268986"/>
                  </a:lnTo>
                  <a:lnTo>
                    <a:pt x="502412" y="137960"/>
                  </a:lnTo>
                  <a:lnTo>
                    <a:pt x="495007" y="136944"/>
                  </a:lnTo>
                  <a:lnTo>
                    <a:pt x="483997" y="135890"/>
                  </a:lnTo>
                  <a:lnTo>
                    <a:pt x="473036" y="135229"/>
                  </a:lnTo>
                  <a:lnTo>
                    <a:pt x="462661" y="134924"/>
                  </a:lnTo>
                  <a:lnTo>
                    <a:pt x="452843" y="134988"/>
                  </a:lnTo>
                  <a:lnTo>
                    <a:pt x="405028" y="143967"/>
                  </a:lnTo>
                  <a:lnTo>
                    <a:pt x="374738" y="177419"/>
                  </a:lnTo>
                  <a:lnTo>
                    <a:pt x="368693" y="213233"/>
                  </a:lnTo>
                  <a:lnTo>
                    <a:pt x="369455" y="235331"/>
                  </a:lnTo>
                  <a:lnTo>
                    <a:pt x="375920" y="277152"/>
                  </a:lnTo>
                  <a:lnTo>
                    <a:pt x="398513" y="314921"/>
                  </a:lnTo>
                  <a:lnTo>
                    <a:pt x="437007" y="324993"/>
                  </a:lnTo>
                  <a:lnTo>
                    <a:pt x="446570" y="323850"/>
                  </a:lnTo>
                  <a:lnTo>
                    <a:pt x="482320" y="309956"/>
                  </a:lnTo>
                  <a:lnTo>
                    <a:pt x="500253" y="296799"/>
                  </a:lnTo>
                  <a:lnTo>
                    <a:pt x="506476" y="291211"/>
                  </a:lnTo>
                  <a:lnTo>
                    <a:pt x="505866" y="296799"/>
                  </a:lnTo>
                  <a:lnTo>
                    <a:pt x="505460" y="303022"/>
                  </a:lnTo>
                  <a:lnTo>
                    <a:pt x="505333" y="314921"/>
                  </a:lnTo>
                  <a:lnTo>
                    <a:pt x="505574" y="321284"/>
                  </a:lnTo>
                  <a:lnTo>
                    <a:pt x="510540" y="389636"/>
                  </a:lnTo>
                  <a:lnTo>
                    <a:pt x="541782" y="387477"/>
                  </a:lnTo>
                  <a:close/>
                </a:path>
                <a:path w="1319529" h="792480">
                  <a:moveTo>
                    <a:pt x="553466" y="750570"/>
                  </a:moveTo>
                  <a:lnTo>
                    <a:pt x="550468" y="737425"/>
                  </a:lnTo>
                  <a:lnTo>
                    <a:pt x="548767" y="729869"/>
                  </a:lnTo>
                  <a:lnTo>
                    <a:pt x="541591" y="731329"/>
                  </a:lnTo>
                  <a:lnTo>
                    <a:pt x="502031" y="736727"/>
                  </a:lnTo>
                  <a:lnTo>
                    <a:pt x="481672" y="737425"/>
                  </a:lnTo>
                  <a:lnTo>
                    <a:pt x="469176" y="735672"/>
                  </a:lnTo>
                  <a:lnTo>
                    <a:pt x="439585" y="705713"/>
                  </a:lnTo>
                  <a:lnTo>
                    <a:pt x="433895" y="655294"/>
                  </a:lnTo>
                  <a:lnTo>
                    <a:pt x="435229" y="640334"/>
                  </a:lnTo>
                  <a:lnTo>
                    <a:pt x="460540" y="606920"/>
                  </a:lnTo>
                  <a:lnTo>
                    <a:pt x="516826" y="600824"/>
                  </a:lnTo>
                  <a:lnTo>
                    <a:pt x="526503" y="600811"/>
                  </a:lnTo>
                  <a:lnTo>
                    <a:pt x="529729" y="600824"/>
                  </a:lnTo>
                  <a:lnTo>
                    <a:pt x="536067" y="600964"/>
                  </a:lnTo>
                  <a:lnTo>
                    <a:pt x="536079" y="600786"/>
                  </a:lnTo>
                  <a:lnTo>
                    <a:pt x="500989" y="575411"/>
                  </a:lnTo>
                  <a:lnTo>
                    <a:pt x="493687" y="575335"/>
                  </a:lnTo>
                  <a:lnTo>
                    <a:pt x="486841" y="575462"/>
                  </a:lnTo>
                  <a:lnTo>
                    <a:pt x="441210" y="583425"/>
                  </a:lnTo>
                  <a:lnTo>
                    <a:pt x="408025" y="614438"/>
                  </a:lnTo>
                  <a:lnTo>
                    <a:pt x="400786" y="651535"/>
                  </a:lnTo>
                  <a:lnTo>
                    <a:pt x="401320" y="675386"/>
                  </a:lnTo>
                  <a:lnTo>
                    <a:pt x="408851" y="718934"/>
                  </a:lnTo>
                  <a:lnTo>
                    <a:pt x="437642" y="755840"/>
                  </a:lnTo>
                  <a:lnTo>
                    <a:pt x="471220" y="764222"/>
                  </a:lnTo>
                  <a:lnTo>
                    <a:pt x="492633" y="763905"/>
                  </a:lnTo>
                  <a:lnTo>
                    <a:pt x="531990" y="757707"/>
                  </a:lnTo>
                  <a:lnTo>
                    <a:pt x="546569" y="753275"/>
                  </a:lnTo>
                  <a:lnTo>
                    <a:pt x="553466" y="750570"/>
                  </a:lnTo>
                  <a:close/>
                </a:path>
                <a:path w="1319529" h="792480">
                  <a:moveTo>
                    <a:pt x="738632" y="737489"/>
                  </a:moveTo>
                  <a:lnTo>
                    <a:pt x="735977" y="725830"/>
                  </a:lnTo>
                  <a:lnTo>
                    <a:pt x="733933" y="716788"/>
                  </a:lnTo>
                  <a:lnTo>
                    <a:pt x="726732" y="718197"/>
                  </a:lnTo>
                  <a:lnTo>
                    <a:pt x="687222" y="723988"/>
                  </a:lnTo>
                  <a:lnTo>
                    <a:pt x="659193" y="725830"/>
                  </a:lnTo>
                  <a:lnTo>
                    <a:pt x="647966" y="724763"/>
                  </a:lnTo>
                  <a:lnTo>
                    <a:pt x="614895" y="691070"/>
                  </a:lnTo>
                  <a:lnTo>
                    <a:pt x="612267" y="676783"/>
                  </a:lnTo>
                  <a:lnTo>
                    <a:pt x="695452" y="671322"/>
                  </a:lnTo>
                  <a:lnTo>
                    <a:pt x="705726" y="669709"/>
                  </a:lnTo>
                  <a:lnTo>
                    <a:pt x="714463" y="666559"/>
                  </a:lnTo>
                  <a:lnTo>
                    <a:pt x="721626" y="661898"/>
                  </a:lnTo>
                  <a:lnTo>
                    <a:pt x="727202" y="655701"/>
                  </a:lnTo>
                  <a:lnTo>
                    <a:pt x="728814" y="652653"/>
                  </a:lnTo>
                  <a:lnTo>
                    <a:pt x="731227" y="648119"/>
                  </a:lnTo>
                  <a:lnTo>
                    <a:pt x="733806" y="639241"/>
                  </a:lnTo>
                  <a:lnTo>
                    <a:pt x="734949" y="629119"/>
                  </a:lnTo>
                  <a:lnTo>
                    <a:pt x="734695" y="617728"/>
                  </a:lnTo>
                  <a:lnTo>
                    <a:pt x="713613" y="575183"/>
                  </a:lnTo>
                  <a:lnTo>
                    <a:pt x="704088" y="570217"/>
                  </a:lnTo>
                  <a:lnTo>
                    <a:pt x="704088" y="626618"/>
                  </a:lnTo>
                  <a:lnTo>
                    <a:pt x="703326" y="632841"/>
                  </a:lnTo>
                  <a:lnTo>
                    <a:pt x="609854" y="652653"/>
                  </a:lnTo>
                  <a:lnTo>
                    <a:pt x="609752" y="637159"/>
                  </a:lnTo>
                  <a:lnTo>
                    <a:pt x="625271" y="599465"/>
                  </a:lnTo>
                  <a:lnTo>
                    <a:pt x="668172" y="590359"/>
                  </a:lnTo>
                  <a:lnTo>
                    <a:pt x="677608" y="591096"/>
                  </a:lnTo>
                  <a:lnTo>
                    <a:pt x="703453" y="619760"/>
                  </a:lnTo>
                  <a:lnTo>
                    <a:pt x="704088" y="626618"/>
                  </a:lnTo>
                  <a:lnTo>
                    <a:pt x="704088" y="570217"/>
                  </a:lnTo>
                  <a:lnTo>
                    <a:pt x="702602" y="569429"/>
                  </a:lnTo>
                  <a:lnTo>
                    <a:pt x="689000" y="565683"/>
                  </a:lnTo>
                  <a:lnTo>
                    <a:pt x="672782" y="563956"/>
                  </a:lnTo>
                  <a:lnTo>
                    <a:pt x="653923" y="564261"/>
                  </a:lnTo>
                  <a:lnTo>
                    <a:pt x="603110" y="578929"/>
                  </a:lnTo>
                  <a:lnTo>
                    <a:pt x="579501" y="618667"/>
                  </a:lnTo>
                  <a:lnTo>
                    <a:pt x="577303" y="643636"/>
                  </a:lnTo>
                  <a:lnTo>
                    <a:pt x="577723" y="663194"/>
                  </a:lnTo>
                  <a:lnTo>
                    <a:pt x="585355" y="706755"/>
                  </a:lnTo>
                  <a:lnTo>
                    <a:pt x="614527" y="743864"/>
                  </a:lnTo>
                  <a:lnTo>
                    <a:pt x="648284" y="752386"/>
                  </a:lnTo>
                  <a:lnTo>
                    <a:pt x="669671" y="752094"/>
                  </a:lnTo>
                  <a:lnTo>
                    <a:pt x="715162" y="745350"/>
                  </a:lnTo>
                  <a:lnTo>
                    <a:pt x="731634" y="740397"/>
                  </a:lnTo>
                  <a:lnTo>
                    <a:pt x="738632" y="737489"/>
                  </a:lnTo>
                  <a:close/>
                </a:path>
                <a:path w="1319529" h="792480">
                  <a:moveTo>
                    <a:pt x="745871" y="299593"/>
                  </a:moveTo>
                  <a:lnTo>
                    <a:pt x="744270" y="275336"/>
                  </a:lnTo>
                  <a:lnTo>
                    <a:pt x="734060" y="120523"/>
                  </a:lnTo>
                  <a:lnTo>
                    <a:pt x="702818" y="122555"/>
                  </a:lnTo>
                  <a:lnTo>
                    <a:pt x="711454" y="253492"/>
                  </a:lnTo>
                  <a:lnTo>
                    <a:pt x="678815" y="275082"/>
                  </a:lnTo>
                  <a:lnTo>
                    <a:pt x="640334" y="284353"/>
                  </a:lnTo>
                  <a:lnTo>
                    <a:pt x="632841" y="282448"/>
                  </a:lnTo>
                  <a:lnTo>
                    <a:pt x="628142" y="278003"/>
                  </a:lnTo>
                  <a:lnTo>
                    <a:pt x="623316" y="273558"/>
                  </a:lnTo>
                  <a:lnTo>
                    <a:pt x="620712" y="265912"/>
                  </a:lnTo>
                  <a:lnTo>
                    <a:pt x="620623" y="265303"/>
                  </a:lnTo>
                  <a:lnTo>
                    <a:pt x="620141" y="254508"/>
                  </a:lnTo>
                  <a:lnTo>
                    <a:pt x="611886" y="128651"/>
                  </a:lnTo>
                  <a:lnTo>
                    <a:pt x="580644" y="130683"/>
                  </a:lnTo>
                  <a:lnTo>
                    <a:pt x="589534" y="265303"/>
                  </a:lnTo>
                  <a:lnTo>
                    <a:pt x="591096" y="276694"/>
                  </a:lnTo>
                  <a:lnTo>
                    <a:pt x="620229" y="309676"/>
                  </a:lnTo>
                  <a:lnTo>
                    <a:pt x="641731" y="311404"/>
                  </a:lnTo>
                  <a:lnTo>
                    <a:pt x="651294" y="310261"/>
                  </a:lnTo>
                  <a:lnTo>
                    <a:pt x="688733" y="295973"/>
                  </a:lnTo>
                  <a:lnTo>
                    <a:pt x="705878" y="284353"/>
                  </a:lnTo>
                  <a:lnTo>
                    <a:pt x="707542" y="283159"/>
                  </a:lnTo>
                  <a:lnTo>
                    <a:pt x="717042" y="275336"/>
                  </a:lnTo>
                  <a:lnTo>
                    <a:pt x="720979" y="301244"/>
                  </a:lnTo>
                  <a:lnTo>
                    <a:pt x="745871" y="299593"/>
                  </a:lnTo>
                  <a:close/>
                </a:path>
                <a:path w="1319529" h="792480">
                  <a:moveTo>
                    <a:pt x="927404" y="693127"/>
                  </a:moveTo>
                  <a:lnTo>
                    <a:pt x="914908" y="649986"/>
                  </a:lnTo>
                  <a:lnTo>
                    <a:pt x="829310" y="628015"/>
                  </a:lnTo>
                  <a:lnTo>
                    <a:pt x="820547" y="626872"/>
                  </a:lnTo>
                  <a:lnTo>
                    <a:pt x="813943" y="624840"/>
                  </a:lnTo>
                  <a:lnTo>
                    <a:pt x="809244" y="621919"/>
                  </a:lnTo>
                  <a:lnTo>
                    <a:pt x="804672" y="618998"/>
                  </a:lnTo>
                  <a:lnTo>
                    <a:pt x="802132" y="613029"/>
                  </a:lnTo>
                  <a:lnTo>
                    <a:pt x="801497" y="604012"/>
                  </a:lnTo>
                  <a:lnTo>
                    <a:pt x="800481" y="593217"/>
                  </a:lnTo>
                  <a:lnTo>
                    <a:pt x="861136" y="577265"/>
                  </a:lnTo>
                  <a:lnTo>
                    <a:pt x="912368" y="575564"/>
                  </a:lnTo>
                  <a:lnTo>
                    <a:pt x="913384" y="552577"/>
                  </a:lnTo>
                  <a:lnTo>
                    <a:pt x="904621" y="551992"/>
                  </a:lnTo>
                  <a:lnTo>
                    <a:pt x="895477" y="551548"/>
                  </a:lnTo>
                  <a:lnTo>
                    <a:pt x="885952" y="551281"/>
                  </a:lnTo>
                  <a:lnTo>
                    <a:pt x="876046" y="551180"/>
                  </a:lnTo>
                  <a:lnTo>
                    <a:pt x="865987" y="551230"/>
                  </a:lnTo>
                  <a:lnTo>
                    <a:pt x="820559" y="553262"/>
                  </a:lnTo>
                  <a:lnTo>
                    <a:pt x="777925" y="571207"/>
                  </a:lnTo>
                  <a:lnTo>
                    <a:pt x="771017" y="592023"/>
                  </a:lnTo>
                  <a:lnTo>
                    <a:pt x="771017" y="606044"/>
                  </a:lnTo>
                  <a:lnTo>
                    <a:pt x="788428" y="643864"/>
                  </a:lnTo>
                  <a:lnTo>
                    <a:pt x="867029" y="661670"/>
                  </a:lnTo>
                  <a:lnTo>
                    <a:pt x="875919" y="662813"/>
                  </a:lnTo>
                  <a:lnTo>
                    <a:pt x="883031" y="664845"/>
                  </a:lnTo>
                  <a:lnTo>
                    <a:pt x="893445" y="670687"/>
                  </a:lnTo>
                  <a:lnTo>
                    <a:pt x="896493" y="676402"/>
                  </a:lnTo>
                  <a:lnTo>
                    <a:pt x="897128" y="684911"/>
                  </a:lnTo>
                  <a:lnTo>
                    <a:pt x="898144" y="695198"/>
                  </a:lnTo>
                  <a:lnTo>
                    <a:pt x="859790" y="712343"/>
                  </a:lnTo>
                  <a:lnTo>
                    <a:pt x="821029" y="715060"/>
                  </a:lnTo>
                  <a:lnTo>
                    <a:pt x="784225" y="716026"/>
                  </a:lnTo>
                  <a:lnTo>
                    <a:pt x="783590" y="739013"/>
                  </a:lnTo>
                  <a:lnTo>
                    <a:pt x="794994" y="739825"/>
                  </a:lnTo>
                  <a:lnTo>
                    <a:pt x="805776" y="740346"/>
                  </a:lnTo>
                  <a:lnTo>
                    <a:pt x="815949" y="740587"/>
                  </a:lnTo>
                  <a:lnTo>
                    <a:pt x="825500" y="740537"/>
                  </a:lnTo>
                  <a:lnTo>
                    <a:pt x="866584" y="738492"/>
                  </a:lnTo>
                  <a:lnTo>
                    <a:pt x="904608" y="730148"/>
                  </a:lnTo>
                  <a:lnTo>
                    <a:pt x="926452" y="702119"/>
                  </a:lnTo>
                  <a:lnTo>
                    <a:pt x="927404" y="693127"/>
                  </a:lnTo>
                  <a:close/>
                </a:path>
                <a:path w="1319529" h="792480">
                  <a:moveTo>
                    <a:pt x="949579" y="280543"/>
                  </a:moveTo>
                  <a:lnTo>
                    <a:pt x="946924" y="268884"/>
                  </a:lnTo>
                  <a:lnTo>
                    <a:pt x="944880" y="259842"/>
                  </a:lnTo>
                  <a:lnTo>
                    <a:pt x="937679" y="261251"/>
                  </a:lnTo>
                  <a:lnTo>
                    <a:pt x="898156" y="267042"/>
                  </a:lnTo>
                  <a:lnTo>
                    <a:pt x="870089" y="268884"/>
                  </a:lnTo>
                  <a:lnTo>
                    <a:pt x="858901" y="267817"/>
                  </a:lnTo>
                  <a:lnTo>
                    <a:pt x="825792" y="234124"/>
                  </a:lnTo>
                  <a:lnTo>
                    <a:pt x="823087" y="219837"/>
                  </a:lnTo>
                  <a:lnTo>
                    <a:pt x="906399" y="214249"/>
                  </a:lnTo>
                  <a:lnTo>
                    <a:pt x="916673" y="212712"/>
                  </a:lnTo>
                  <a:lnTo>
                    <a:pt x="925398" y="209600"/>
                  </a:lnTo>
                  <a:lnTo>
                    <a:pt x="932522" y="204952"/>
                  </a:lnTo>
                  <a:lnTo>
                    <a:pt x="938022" y="198755"/>
                  </a:lnTo>
                  <a:lnTo>
                    <a:pt x="939634" y="195707"/>
                  </a:lnTo>
                  <a:lnTo>
                    <a:pt x="942060" y="191160"/>
                  </a:lnTo>
                  <a:lnTo>
                    <a:pt x="944689" y="182283"/>
                  </a:lnTo>
                  <a:lnTo>
                    <a:pt x="945870" y="172110"/>
                  </a:lnTo>
                  <a:lnTo>
                    <a:pt x="945642" y="160655"/>
                  </a:lnTo>
                  <a:lnTo>
                    <a:pt x="943686" y="147142"/>
                  </a:lnTo>
                  <a:lnTo>
                    <a:pt x="939520" y="135534"/>
                  </a:lnTo>
                  <a:lnTo>
                    <a:pt x="938123" y="133413"/>
                  </a:lnTo>
                  <a:lnTo>
                    <a:pt x="933157" y="125857"/>
                  </a:lnTo>
                  <a:lnTo>
                    <a:pt x="924560" y="118110"/>
                  </a:lnTo>
                  <a:lnTo>
                    <a:pt x="915035" y="113207"/>
                  </a:lnTo>
                  <a:lnTo>
                    <a:pt x="915035" y="169672"/>
                  </a:lnTo>
                  <a:lnTo>
                    <a:pt x="914273" y="175895"/>
                  </a:lnTo>
                  <a:lnTo>
                    <a:pt x="911860" y="181229"/>
                  </a:lnTo>
                  <a:lnTo>
                    <a:pt x="909574" y="186690"/>
                  </a:lnTo>
                  <a:lnTo>
                    <a:pt x="904494" y="189738"/>
                  </a:lnTo>
                  <a:lnTo>
                    <a:pt x="896620" y="190627"/>
                  </a:lnTo>
                  <a:lnTo>
                    <a:pt x="820801" y="195707"/>
                  </a:lnTo>
                  <a:lnTo>
                    <a:pt x="820699" y="180213"/>
                  </a:lnTo>
                  <a:lnTo>
                    <a:pt x="836218" y="142519"/>
                  </a:lnTo>
                  <a:lnTo>
                    <a:pt x="879119" y="133413"/>
                  </a:lnTo>
                  <a:lnTo>
                    <a:pt x="888530" y="134150"/>
                  </a:lnTo>
                  <a:lnTo>
                    <a:pt x="914400" y="162814"/>
                  </a:lnTo>
                  <a:lnTo>
                    <a:pt x="915035" y="169672"/>
                  </a:lnTo>
                  <a:lnTo>
                    <a:pt x="915035" y="113207"/>
                  </a:lnTo>
                  <a:lnTo>
                    <a:pt x="913536" y="112433"/>
                  </a:lnTo>
                  <a:lnTo>
                    <a:pt x="899896" y="108712"/>
                  </a:lnTo>
                  <a:lnTo>
                    <a:pt x="883678" y="107010"/>
                  </a:lnTo>
                  <a:lnTo>
                    <a:pt x="864870" y="107315"/>
                  </a:lnTo>
                  <a:lnTo>
                    <a:pt x="814031" y="121932"/>
                  </a:lnTo>
                  <a:lnTo>
                    <a:pt x="790448" y="161658"/>
                  </a:lnTo>
                  <a:lnTo>
                    <a:pt x="788250" y="186690"/>
                  </a:lnTo>
                  <a:lnTo>
                    <a:pt x="788670" y="206248"/>
                  </a:lnTo>
                  <a:lnTo>
                    <a:pt x="796251" y="249745"/>
                  </a:lnTo>
                  <a:lnTo>
                    <a:pt x="825461" y="286867"/>
                  </a:lnTo>
                  <a:lnTo>
                    <a:pt x="859180" y="295440"/>
                  </a:lnTo>
                  <a:lnTo>
                    <a:pt x="880618" y="295148"/>
                  </a:lnTo>
                  <a:lnTo>
                    <a:pt x="926084" y="288353"/>
                  </a:lnTo>
                  <a:lnTo>
                    <a:pt x="942517" y="283451"/>
                  </a:lnTo>
                  <a:lnTo>
                    <a:pt x="949579" y="280543"/>
                  </a:lnTo>
                  <a:close/>
                </a:path>
                <a:path w="1319529" h="792480">
                  <a:moveTo>
                    <a:pt x="1114488" y="680681"/>
                  </a:moveTo>
                  <a:lnTo>
                    <a:pt x="1101852" y="637540"/>
                  </a:lnTo>
                  <a:lnTo>
                    <a:pt x="1016381" y="615569"/>
                  </a:lnTo>
                  <a:lnTo>
                    <a:pt x="1007618" y="614426"/>
                  </a:lnTo>
                  <a:lnTo>
                    <a:pt x="1000887" y="612394"/>
                  </a:lnTo>
                  <a:lnTo>
                    <a:pt x="991743" y="606552"/>
                  </a:lnTo>
                  <a:lnTo>
                    <a:pt x="989076" y="600583"/>
                  </a:lnTo>
                  <a:lnTo>
                    <a:pt x="988568" y="591566"/>
                  </a:lnTo>
                  <a:lnTo>
                    <a:pt x="987552" y="580771"/>
                  </a:lnTo>
                  <a:lnTo>
                    <a:pt x="1048156" y="564819"/>
                  </a:lnTo>
                  <a:lnTo>
                    <a:pt x="1099439" y="563118"/>
                  </a:lnTo>
                  <a:lnTo>
                    <a:pt x="1100455" y="540131"/>
                  </a:lnTo>
                  <a:lnTo>
                    <a:pt x="1091679" y="539546"/>
                  </a:lnTo>
                  <a:lnTo>
                    <a:pt x="1082522" y="539102"/>
                  </a:lnTo>
                  <a:lnTo>
                    <a:pt x="1072959" y="538835"/>
                  </a:lnTo>
                  <a:lnTo>
                    <a:pt x="1062990" y="538734"/>
                  </a:lnTo>
                  <a:lnTo>
                    <a:pt x="1053007" y="538784"/>
                  </a:lnTo>
                  <a:lnTo>
                    <a:pt x="1007630" y="540816"/>
                  </a:lnTo>
                  <a:lnTo>
                    <a:pt x="964996" y="558761"/>
                  </a:lnTo>
                  <a:lnTo>
                    <a:pt x="958088" y="579577"/>
                  </a:lnTo>
                  <a:lnTo>
                    <a:pt x="958088" y="593598"/>
                  </a:lnTo>
                  <a:lnTo>
                    <a:pt x="975499" y="631418"/>
                  </a:lnTo>
                  <a:lnTo>
                    <a:pt x="1054100" y="649224"/>
                  </a:lnTo>
                  <a:lnTo>
                    <a:pt x="1062990" y="650367"/>
                  </a:lnTo>
                  <a:lnTo>
                    <a:pt x="1070102" y="652399"/>
                  </a:lnTo>
                  <a:lnTo>
                    <a:pt x="1080516" y="658241"/>
                  </a:lnTo>
                  <a:lnTo>
                    <a:pt x="1083437" y="663956"/>
                  </a:lnTo>
                  <a:lnTo>
                    <a:pt x="1084199" y="672465"/>
                  </a:lnTo>
                  <a:lnTo>
                    <a:pt x="1085088" y="682752"/>
                  </a:lnTo>
                  <a:lnTo>
                    <a:pt x="1081786" y="689864"/>
                  </a:lnTo>
                  <a:lnTo>
                    <a:pt x="1024572" y="701611"/>
                  </a:lnTo>
                  <a:lnTo>
                    <a:pt x="978077" y="703541"/>
                  </a:lnTo>
                  <a:lnTo>
                    <a:pt x="971296" y="703580"/>
                  </a:lnTo>
                  <a:lnTo>
                    <a:pt x="970534" y="726567"/>
                  </a:lnTo>
                  <a:lnTo>
                    <a:pt x="981951" y="727379"/>
                  </a:lnTo>
                  <a:lnTo>
                    <a:pt x="992784" y="727900"/>
                  </a:lnTo>
                  <a:lnTo>
                    <a:pt x="1002995" y="728141"/>
                  </a:lnTo>
                  <a:lnTo>
                    <a:pt x="1012571" y="728091"/>
                  </a:lnTo>
                  <a:lnTo>
                    <a:pt x="1053528" y="726046"/>
                  </a:lnTo>
                  <a:lnTo>
                    <a:pt x="1091628" y="717702"/>
                  </a:lnTo>
                  <a:lnTo>
                    <a:pt x="1113523" y="689673"/>
                  </a:lnTo>
                  <a:lnTo>
                    <a:pt x="1114488" y="680681"/>
                  </a:lnTo>
                  <a:close/>
                </a:path>
                <a:path w="1319529" h="792480">
                  <a:moveTo>
                    <a:pt x="1197102" y="22733"/>
                  </a:moveTo>
                  <a:lnTo>
                    <a:pt x="1177544" y="0"/>
                  </a:lnTo>
                  <a:lnTo>
                    <a:pt x="1117727" y="57912"/>
                  </a:lnTo>
                  <a:lnTo>
                    <a:pt x="1129411" y="71628"/>
                  </a:lnTo>
                  <a:lnTo>
                    <a:pt x="1197102" y="22733"/>
                  </a:lnTo>
                  <a:close/>
                </a:path>
                <a:path w="1319529" h="792480">
                  <a:moveTo>
                    <a:pt x="1227455" y="262128"/>
                  </a:moveTo>
                  <a:lnTo>
                    <a:pt x="1225016" y="250418"/>
                  </a:lnTo>
                  <a:lnTo>
                    <a:pt x="1223137" y="241300"/>
                  </a:lnTo>
                  <a:lnTo>
                    <a:pt x="1215936" y="242709"/>
                  </a:lnTo>
                  <a:lnTo>
                    <a:pt x="1176235" y="248513"/>
                  </a:lnTo>
                  <a:lnTo>
                    <a:pt x="1148016" y="250418"/>
                  </a:lnTo>
                  <a:lnTo>
                    <a:pt x="1136789" y="249339"/>
                  </a:lnTo>
                  <a:lnTo>
                    <a:pt x="1103718" y="215582"/>
                  </a:lnTo>
                  <a:lnTo>
                    <a:pt x="1101090" y="201295"/>
                  </a:lnTo>
                  <a:lnTo>
                    <a:pt x="1184656" y="195834"/>
                  </a:lnTo>
                  <a:lnTo>
                    <a:pt x="1194917" y="194221"/>
                  </a:lnTo>
                  <a:lnTo>
                    <a:pt x="1203604" y="191071"/>
                  </a:lnTo>
                  <a:lnTo>
                    <a:pt x="1210729" y="186410"/>
                  </a:lnTo>
                  <a:lnTo>
                    <a:pt x="1216279" y="180213"/>
                  </a:lnTo>
                  <a:lnTo>
                    <a:pt x="1217866" y="177165"/>
                  </a:lnTo>
                  <a:lnTo>
                    <a:pt x="1220254" y="172643"/>
                  </a:lnTo>
                  <a:lnTo>
                    <a:pt x="1222844" y="163804"/>
                  </a:lnTo>
                  <a:lnTo>
                    <a:pt x="1224064" y="153682"/>
                  </a:lnTo>
                  <a:lnTo>
                    <a:pt x="1223899" y="142240"/>
                  </a:lnTo>
                  <a:lnTo>
                    <a:pt x="1221841" y="128663"/>
                  </a:lnTo>
                  <a:lnTo>
                    <a:pt x="1217612" y="117068"/>
                  </a:lnTo>
                  <a:lnTo>
                    <a:pt x="1216152" y="114884"/>
                  </a:lnTo>
                  <a:lnTo>
                    <a:pt x="1211173" y="107416"/>
                  </a:lnTo>
                  <a:lnTo>
                    <a:pt x="1202563" y="99695"/>
                  </a:lnTo>
                  <a:lnTo>
                    <a:pt x="1193165" y="94805"/>
                  </a:lnTo>
                  <a:lnTo>
                    <a:pt x="1193165" y="151130"/>
                  </a:lnTo>
                  <a:lnTo>
                    <a:pt x="1192403" y="157353"/>
                  </a:lnTo>
                  <a:lnTo>
                    <a:pt x="1189647" y="163804"/>
                  </a:lnTo>
                  <a:lnTo>
                    <a:pt x="1187831" y="168148"/>
                  </a:lnTo>
                  <a:lnTo>
                    <a:pt x="1182751" y="171323"/>
                  </a:lnTo>
                  <a:lnTo>
                    <a:pt x="1174877" y="172085"/>
                  </a:lnTo>
                  <a:lnTo>
                    <a:pt x="1098677" y="177165"/>
                  </a:lnTo>
                  <a:lnTo>
                    <a:pt x="1098575" y="161671"/>
                  </a:lnTo>
                  <a:lnTo>
                    <a:pt x="1114094" y="124053"/>
                  </a:lnTo>
                  <a:lnTo>
                    <a:pt x="1157097" y="114884"/>
                  </a:lnTo>
                  <a:lnTo>
                    <a:pt x="1166647" y="115658"/>
                  </a:lnTo>
                  <a:lnTo>
                    <a:pt x="1193165" y="151130"/>
                  </a:lnTo>
                  <a:lnTo>
                    <a:pt x="1193165" y="94805"/>
                  </a:lnTo>
                  <a:lnTo>
                    <a:pt x="1191552" y="93954"/>
                  </a:lnTo>
                  <a:lnTo>
                    <a:pt x="1177988" y="90233"/>
                  </a:lnTo>
                  <a:lnTo>
                    <a:pt x="1161834" y="88519"/>
                  </a:lnTo>
                  <a:lnTo>
                    <a:pt x="1143127" y="88773"/>
                  </a:lnTo>
                  <a:lnTo>
                    <a:pt x="1092288" y="103441"/>
                  </a:lnTo>
                  <a:lnTo>
                    <a:pt x="1068705" y="143179"/>
                  </a:lnTo>
                  <a:lnTo>
                    <a:pt x="1066507" y="168148"/>
                  </a:lnTo>
                  <a:lnTo>
                    <a:pt x="1066927" y="187706"/>
                  </a:lnTo>
                  <a:lnTo>
                    <a:pt x="1074559" y="231279"/>
                  </a:lnTo>
                  <a:lnTo>
                    <a:pt x="1103693" y="268376"/>
                  </a:lnTo>
                  <a:lnTo>
                    <a:pt x="1137272" y="276898"/>
                  </a:lnTo>
                  <a:lnTo>
                    <a:pt x="1158621" y="276606"/>
                  </a:lnTo>
                  <a:lnTo>
                    <a:pt x="1204264" y="269862"/>
                  </a:lnTo>
                  <a:lnTo>
                    <a:pt x="1220558" y="264960"/>
                  </a:lnTo>
                  <a:lnTo>
                    <a:pt x="1227455" y="262128"/>
                  </a:lnTo>
                  <a:close/>
                </a:path>
                <a:path w="1319529" h="792480">
                  <a:moveTo>
                    <a:pt x="1318996" y="638467"/>
                  </a:moveTo>
                  <a:lnTo>
                    <a:pt x="1315834" y="591134"/>
                  </a:lnTo>
                  <a:lnTo>
                    <a:pt x="1301623" y="552323"/>
                  </a:lnTo>
                  <a:lnTo>
                    <a:pt x="1294638" y="543179"/>
                  </a:lnTo>
                  <a:lnTo>
                    <a:pt x="1286662" y="537375"/>
                  </a:lnTo>
                  <a:lnTo>
                    <a:pt x="1286662" y="634657"/>
                  </a:lnTo>
                  <a:lnTo>
                    <a:pt x="1285595" y="649630"/>
                  </a:lnTo>
                  <a:lnTo>
                    <a:pt x="1263015" y="683158"/>
                  </a:lnTo>
                  <a:lnTo>
                    <a:pt x="1225245" y="688301"/>
                  </a:lnTo>
                  <a:lnTo>
                    <a:pt x="1213891" y="686435"/>
                  </a:lnTo>
                  <a:lnTo>
                    <a:pt x="1187361" y="656196"/>
                  </a:lnTo>
                  <a:lnTo>
                    <a:pt x="1181950" y="605891"/>
                  </a:lnTo>
                  <a:lnTo>
                    <a:pt x="1183005" y="590918"/>
                  </a:lnTo>
                  <a:lnTo>
                    <a:pt x="1205357" y="557403"/>
                  </a:lnTo>
                  <a:lnTo>
                    <a:pt x="1242987" y="552323"/>
                  </a:lnTo>
                  <a:lnTo>
                    <a:pt x="1254379" y="554164"/>
                  </a:lnTo>
                  <a:lnTo>
                    <a:pt x="1281239" y="584390"/>
                  </a:lnTo>
                  <a:lnTo>
                    <a:pt x="1286662" y="634657"/>
                  </a:lnTo>
                  <a:lnTo>
                    <a:pt x="1286662" y="537375"/>
                  </a:lnTo>
                  <a:lnTo>
                    <a:pt x="1282598" y="534403"/>
                  </a:lnTo>
                  <a:lnTo>
                    <a:pt x="1267472" y="528624"/>
                  </a:lnTo>
                  <a:lnTo>
                    <a:pt x="1249210" y="525881"/>
                  </a:lnTo>
                  <a:lnTo>
                    <a:pt x="1227836" y="526161"/>
                  </a:lnTo>
                  <a:lnTo>
                    <a:pt x="1189101" y="533806"/>
                  </a:lnTo>
                  <a:lnTo>
                    <a:pt x="1156411" y="565175"/>
                  </a:lnTo>
                  <a:lnTo>
                    <a:pt x="1149311" y="602221"/>
                  </a:lnTo>
                  <a:lnTo>
                    <a:pt x="1149858" y="625856"/>
                  </a:lnTo>
                  <a:lnTo>
                    <a:pt x="1157325" y="669391"/>
                  </a:lnTo>
                  <a:lnTo>
                    <a:pt x="1185875" y="706272"/>
                  </a:lnTo>
                  <a:lnTo>
                    <a:pt x="1219161" y="714794"/>
                  </a:lnTo>
                  <a:lnTo>
                    <a:pt x="1240409" y="714502"/>
                  </a:lnTo>
                  <a:lnTo>
                    <a:pt x="1279347" y="706869"/>
                  </a:lnTo>
                  <a:lnTo>
                    <a:pt x="1311948" y="675563"/>
                  </a:lnTo>
                  <a:lnTo>
                    <a:pt x="1316863" y="658774"/>
                  </a:lnTo>
                  <a:lnTo>
                    <a:pt x="1318996" y="6384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73643" y="1802350"/>
              <a:ext cx="1483867" cy="430182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9567755" y="2986176"/>
            <a:ext cx="2612390" cy="2749550"/>
            <a:chOff x="8211311" y="3031235"/>
            <a:chExt cx="2612390" cy="2749550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11311" y="3031235"/>
              <a:ext cx="2612136" cy="274929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9074899" y="3758564"/>
              <a:ext cx="834390" cy="802005"/>
            </a:xfrm>
            <a:custGeom>
              <a:avLst/>
              <a:gdLst/>
              <a:ahLst/>
              <a:cxnLst/>
              <a:rect l="l" t="t" r="r" b="b"/>
              <a:pathLst>
                <a:path w="834390" h="802004">
                  <a:moveTo>
                    <a:pt x="202577" y="181940"/>
                  </a:moveTo>
                  <a:lnTo>
                    <a:pt x="199491" y="135140"/>
                  </a:lnTo>
                  <a:lnTo>
                    <a:pt x="192112" y="96278"/>
                  </a:lnTo>
                  <a:lnTo>
                    <a:pt x="176377" y="62395"/>
                  </a:lnTo>
                  <a:lnTo>
                    <a:pt x="172364" y="56883"/>
                  </a:lnTo>
                  <a:lnTo>
                    <a:pt x="168846" y="53619"/>
                  </a:lnTo>
                  <a:lnTo>
                    <a:pt x="168846" y="187388"/>
                  </a:lnTo>
                  <a:lnTo>
                    <a:pt x="167690" y="209829"/>
                  </a:lnTo>
                  <a:lnTo>
                    <a:pt x="150596" y="252806"/>
                  </a:lnTo>
                  <a:lnTo>
                    <a:pt x="108343" y="267843"/>
                  </a:lnTo>
                  <a:lnTo>
                    <a:pt x="91147" y="267944"/>
                  </a:lnTo>
                  <a:lnTo>
                    <a:pt x="76504" y="264833"/>
                  </a:lnTo>
                  <a:lnTo>
                    <a:pt x="47485" y="235813"/>
                  </a:lnTo>
                  <a:lnTo>
                    <a:pt x="37630" y="196088"/>
                  </a:lnTo>
                  <a:lnTo>
                    <a:pt x="34112" y="142951"/>
                  </a:lnTo>
                  <a:lnTo>
                    <a:pt x="35267" y="120510"/>
                  </a:lnTo>
                  <a:lnTo>
                    <a:pt x="52362" y="77533"/>
                  </a:lnTo>
                  <a:lnTo>
                    <a:pt x="94627" y="62484"/>
                  </a:lnTo>
                  <a:lnTo>
                    <a:pt x="112128" y="62471"/>
                  </a:lnTo>
                  <a:lnTo>
                    <a:pt x="126441" y="65506"/>
                  </a:lnTo>
                  <a:lnTo>
                    <a:pt x="155397" y="94526"/>
                  </a:lnTo>
                  <a:lnTo>
                    <a:pt x="165265" y="134251"/>
                  </a:lnTo>
                  <a:lnTo>
                    <a:pt x="168846" y="187388"/>
                  </a:lnTo>
                  <a:lnTo>
                    <a:pt x="168846" y="53619"/>
                  </a:lnTo>
                  <a:lnTo>
                    <a:pt x="125971" y="34099"/>
                  </a:lnTo>
                  <a:lnTo>
                    <a:pt x="110223" y="32905"/>
                  </a:lnTo>
                  <a:lnTo>
                    <a:pt x="92722" y="33401"/>
                  </a:lnTo>
                  <a:lnTo>
                    <a:pt x="46189" y="43192"/>
                  </a:lnTo>
                  <a:lnTo>
                    <a:pt x="10210" y="79057"/>
                  </a:lnTo>
                  <a:lnTo>
                    <a:pt x="393" y="127431"/>
                  </a:lnTo>
                  <a:lnTo>
                    <a:pt x="0" y="148399"/>
                  </a:lnTo>
                  <a:lnTo>
                    <a:pt x="1028" y="171831"/>
                  </a:lnTo>
                  <a:lnTo>
                    <a:pt x="6261" y="215938"/>
                  </a:lnTo>
                  <a:lnTo>
                    <a:pt x="22402" y="262585"/>
                  </a:lnTo>
                  <a:lnTo>
                    <a:pt x="50558" y="288798"/>
                  </a:lnTo>
                  <a:lnTo>
                    <a:pt x="92722" y="297434"/>
                  </a:lnTo>
                  <a:lnTo>
                    <a:pt x="110248" y="296926"/>
                  </a:lnTo>
                  <a:lnTo>
                    <a:pt x="156654" y="287121"/>
                  </a:lnTo>
                  <a:lnTo>
                    <a:pt x="182143" y="267944"/>
                  </a:lnTo>
                  <a:lnTo>
                    <a:pt x="186093" y="263118"/>
                  </a:lnTo>
                  <a:lnTo>
                    <a:pt x="192493" y="251282"/>
                  </a:lnTo>
                  <a:lnTo>
                    <a:pt x="197243" y="237490"/>
                  </a:lnTo>
                  <a:lnTo>
                    <a:pt x="200431" y="221424"/>
                  </a:lnTo>
                  <a:lnTo>
                    <a:pt x="202209" y="202907"/>
                  </a:lnTo>
                  <a:lnTo>
                    <a:pt x="202577" y="181940"/>
                  </a:lnTo>
                  <a:close/>
                </a:path>
                <a:path w="834390" h="802004">
                  <a:moveTo>
                    <a:pt x="259346" y="799338"/>
                  </a:moveTo>
                  <a:lnTo>
                    <a:pt x="252907" y="703072"/>
                  </a:lnTo>
                  <a:lnTo>
                    <a:pt x="244195" y="572897"/>
                  </a:lnTo>
                  <a:lnTo>
                    <a:pt x="242963" y="554355"/>
                  </a:lnTo>
                  <a:lnTo>
                    <a:pt x="233235" y="552094"/>
                  </a:lnTo>
                  <a:lnTo>
                    <a:pt x="223113" y="550252"/>
                  </a:lnTo>
                  <a:lnTo>
                    <a:pt x="219976" y="549833"/>
                  </a:lnTo>
                  <a:lnTo>
                    <a:pt x="219976" y="680847"/>
                  </a:lnTo>
                  <a:lnTo>
                    <a:pt x="212559" y="686638"/>
                  </a:lnTo>
                  <a:lnTo>
                    <a:pt x="178041" y="705993"/>
                  </a:lnTo>
                  <a:lnTo>
                    <a:pt x="163080" y="708660"/>
                  </a:lnTo>
                  <a:lnTo>
                    <a:pt x="152400" y="708406"/>
                  </a:lnTo>
                  <a:lnTo>
                    <a:pt x="122720" y="675563"/>
                  </a:lnTo>
                  <a:lnTo>
                    <a:pt x="118389" y="628599"/>
                  </a:lnTo>
                  <a:lnTo>
                    <a:pt x="119392" y="613041"/>
                  </a:lnTo>
                  <a:lnTo>
                    <a:pt x="140411" y="578789"/>
                  </a:lnTo>
                  <a:lnTo>
                    <a:pt x="177939" y="572897"/>
                  </a:lnTo>
                  <a:lnTo>
                    <a:pt x="186575" y="573278"/>
                  </a:lnTo>
                  <a:lnTo>
                    <a:pt x="219976" y="680847"/>
                  </a:lnTo>
                  <a:lnTo>
                    <a:pt x="219976" y="549833"/>
                  </a:lnTo>
                  <a:lnTo>
                    <a:pt x="212559" y="548805"/>
                  </a:lnTo>
                  <a:lnTo>
                    <a:pt x="201561" y="547751"/>
                  </a:lnTo>
                  <a:lnTo>
                    <a:pt x="190601" y="547090"/>
                  </a:lnTo>
                  <a:lnTo>
                    <a:pt x="180225" y="546785"/>
                  </a:lnTo>
                  <a:lnTo>
                    <a:pt x="170408" y="546849"/>
                  </a:lnTo>
                  <a:lnTo>
                    <a:pt x="122593" y="555815"/>
                  </a:lnTo>
                  <a:lnTo>
                    <a:pt x="92303" y="589292"/>
                  </a:lnTo>
                  <a:lnTo>
                    <a:pt x="86258" y="625195"/>
                  </a:lnTo>
                  <a:lnTo>
                    <a:pt x="87007" y="647192"/>
                  </a:lnTo>
                  <a:lnTo>
                    <a:pt x="93484" y="689025"/>
                  </a:lnTo>
                  <a:lnTo>
                    <a:pt x="116078" y="726782"/>
                  </a:lnTo>
                  <a:lnTo>
                    <a:pt x="154571" y="736854"/>
                  </a:lnTo>
                  <a:lnTo>
                    <a:pt x="164134" y="735711"/>
                  </a:lnTo>
                  <a:lnTo>
                    <a:pt x="199885" y="721817"/>
                  </a:lnTo>
                  <a:lnTo>
                    <a:pt x="217817" y="708660"/>
                  </a:lnTo>
                  <a:lnTo>
                    <a:pt x="224040" y="703072"/>
                  </a:lnTo>
                  <a:lnTo>
                    <a:pt x="223431" y="708660"/>
                  </a:lnTo>
                  <a:lnTo>
                    <a:pt x="223024" y="714883"/>
                  </a:lnTo>
                  <a:lnTo>
                    <a:pt x="222897" y="726782"/>
                  </a:lnTo>
                  <a:lnTo>
                    <a:pt x="223139" y="733145"/>
                  </a:lnTo>
                  <a:lnTo>
                    <a:pt x="228104" y="801497"/>
                  </a:lnTo>
                  <a:lnTo>
                    <a:pt x="259346" y="799338"/>
                  </a:lnTo>
                  <a:close/>
                </a:path>
                <a:path w="834390" h="802004">
                  <a:moveTo>
                    <a:pt x="419493" y="271526"/>
                  </a:moveTo>
                  <a:lnTo>
                    <a:pt x="410603" y="137160"/>
                  </a:lnTo>
                  <a:lnTo>
                    <a:pt x="409028" y="125831"/>
                  </a:lnTo>
                  <a:lnTo>
                    <a:pt x="406425" y="117348"/>
                  </a:lnTo>
                  <a:lnTo>
                    <a:pt x="406031" y="116052"/>
                  </a:lnTo>
                  <a:lnTo>
                    <a:pt x="370014" y="91236"/>
                  </a:lnTo>
                  <a:lnTo>
                    <a:pt x="358787" y="91186"/>
                  </a:lnTo>
                  <a:lnTo>
                    <a:pt x="348894" y="92379"/>
                  </a:lnTo>
                  <a:lnTo>
                    <a:pt x="309829" y="107632"/>
                  </a:lnTo>
                  <a:lnTo>
                    <a:pt x="280682" y="129159"/>
                  </a:lnTo>
                  <a:lnTo>
                    <a:pt x="276618" y="101092"/>
                  </a:lnTo>
                  <a:lnTo>
                    <a:pt x="250202" y="102743"/>
                  </a:lnTo>
                  <a:lnTo>
                    <a:pt x="262013" y="281940"/>
                  </a:lnTo>
                  <a:lnTo>
                    <a:pt x="293255" y="279908"/>
                  </a:lnTo>
                  <a:lnTo>
                    <a:pt x="284746" y="150749"/>
                  </a:lnTo>
                  <a:lnTo>
                    <a:pt x="294576" y="143878"/>
                  </a:lnTo>
                  <a:lnTo>
                    <a:pt x="328561" y="124015"/>
                  </a:lnTo>
                  <a:lnTo>
                    <a:pt x="361200" y="117348"/>
                  </a:lnTo>
                  <a:lnTo>
                    <a:pt x="367931" y="119253"/>
                  </a:lnTo>
                  <a:lnTo>
                    <a:pt x="388251" y="273558"/>
                  </a:lnTo>
                  <a:lnTo>
                    <a:pt x="419493" y="271526"/>
                  </a:lnTo>
                  <a:close/>
                </a:path>
                <a:path w="834390" h="802004">
                  <a:moveTo>
                    <a:pt x="463435" y="711454"/>
                  </a:moveTo>
                  <a:lnTo>
                    <a:pt x="461835" y="687197"/>
                  </a:lnTo>
                  <a:lnTo>
                    <a:pt x="451624" y="532384"/>
                  </a:lnTo>
                  <a:lnTo>
                    <a:pt x="420382" y="534416"/>
                  </a:lnTo>
                  <a:lnTo>
                    <a:pt x="429018" y="665480"/>
                  </a:lnTo>
                  <a:lnTo>
                    <a:pt x="396379" y="686943"/>
                  </a:lnTo>
                  <a:lnTo>
                    <a:pt x="357898" y="696214"/>
                  </a:lnTo>
                  <a:lnTo>
                    <a:pt x="350405" y="694309"/>
                  </a:lnTo>
                  <a:lnTo>
                    <a:pt x="345706" y="689864"/>
                  </a:lnTo>
                  <a:lnTo>
                    <a:pt x="340880" y="685419"/>
                  </a:lnTo>
                  <a:lnTo>
                    <a:pt x="338251" y="677786"/>
                  </a:lnTo>
                  <a:lnTo>
                    <a:pt x="338188" y="677291"/>
                  </a:lnTo>
                  <a:lnTo>
                    <a:pt x="337705" y="666369"/>
                  </a:lnTo>
                  <a:lnTo>
                    <a:pt x="329450" y="540512"/>
                  </a:lnTo>
                  <a:lnTo>
                    <a:pt x="298208" y="542544"/>
                  </a:lnTo>
                  <a:lnTo>
                    <a:pt x="307098" y="677291"/>
                  </a:lnTo>
                  <a:lnTo>
                    <a:pt x="308660" y="688632"/>
                  </a:lnTo>
                  <a:lnTo>
                    <a:pt x="337743" y="721537"/>
                  </a:lnTo>
                  <a:lnTo>
                    <a:pt x="359295" y="723265"/>
                  </a:lnTo>
                  <a:lnTo>
                    <a:pt x="368858" y="722122"/>
                  </a:lnTo>
                  <a:lnTo>
                    <a:pt x="406298" y="707834"/>
                  </a:lnTo>
                  <a:lnTo>
                    <a:pt x="423443" y="696214"/>
                  </a:lnTo>
                  <a:lnTo>
                    <a:pt x="425107" y="695020"/>
                  </a:lnTo>
                  <a:lnTo>
                    <a:pt x="434606" y="687197"/>
                  </a:lnTo>
                  <a:lnTo>
                    <a:pt x="438543" y="713232"/>
                  </a:lnTo>
                  <a:lnTo>
                    <a:pt x="463435" y="711454"/>
                  </a:lnTo>
                  <a:close/>
                </a:path>
                <a:path w="834390" h="802004">
                  <a:moveTo>
                    <a:pt x="629551" y="257556"/>
                  </a:moveTo>
                  <a:lnTo>
                    <a:pt x="627951" y="233680"/>
                  </a:lnTo>
                  <a:lnTo>
                    <a:pt x="619493" y="106591"/>
                  </a:lnTo>
                  <a:lnTo>
                    <a:pt x="618528" y="92075"/>
                  </a:lnTo>
                  <a:lnTo>
                    <a:pt x="612406" y="0"/>
                  </a:lnTo>
                  <a:lnTo>
                    <a:pt x="595134" y="1130"/>
                  </a:lnTo>
                  <a:lnTo>
                    <a:pt x="595134" y="212217"/>
                  </a:lnTo>
                  <a:lnTo>
                    <a:pt x="587057" y="218744"/>
                  </a:lnTo>
                  <a:lnTo>
                    <a:pt x="553834" y="238290"/>
                  </a:lnTo>
                  <a:lnTo>
                    <a:pt x="529920" y="240715"/>
                  </a:lnTo>
                  <a:lnTo>
                    <a:pt x="521157" y="238747"/>
                  </a:lnTo>
                  <a:lnTo>
                    <a:pt x="496049" y="193598"/>
                  </a:lnTo>
                  <a:lnTo>
                    <a:pt x="493699" y="157721"/>
                  </a:lnTo>
                  <a:lnTo>
                    <a:pt x="494576" y="142811"/>
                  </a:lnTo>
                  <a:lnTo>
                    <a:pt x="522363" y="108051"/>
                  </a:lnTo>
                  <a:lnTo>
                    <a:pt x="566483" y="108877"/>
                  </a:lnTo>
                  <a:lnTo>
                    <a:pt x="595134" y="212217"/>
                  </a:lnTo>
                  <a:lnTo>
                    <a:pt x="595134" y="1130"/>
                  </a:lnTo>
                  <a:lnTo>
                    <a:pt x="581164" y="2032"/>
                  </a:lnTo>
                  <a:lnTo>
                    <a:pt x="584847" y="57277"/>
                  </a:lnTo>
                  <a:lnTo>
                    <a:pt x="585228" y="63500"/>
                  </a:lnTo>
                  <a:lnTo>
                    <a:pt x="585736" y="69469"/>
                  </a:lnTo>
                  <a:lnTo>
                    <a:pt x="586371" y="75057"/>
                  </a:lnTo>
                  <a:lnTo>
                    <a:pt x="586879" y="80784"/>
                  </a:lnTo>
                  <a:lnTo>
                    <a:pt x="587641" y="86487"/>
                  </a:lnTo>
                  <a:lnTo>
                    <a:pt x="588657" y="92075"/>
                  </a:lnTo>
                  <a:lnTo>
                    <a:pt x="580809" y="88811"/>
                  </a:lnTo>
                  <a:lnTo>
                    <a:pt x="540372" y="80048"/>
                  </a:lnTo>
                  <a:lnTo>
                    <a:pt x="532142" y="79832"/>
                  </a:lnTo>
                  <a:lnTo>
                    <a:pt x="523887" y="80137"/>
                  </a:lnTo>
                  <a:lnTo>
                    <a:pt x="482930" y="94157"/>
                  </a:lnTo>
                  <a:lnTo>
                    <a:pt x="463537" y="133756"/>
                  </a:lnTo>
                  <a:lnTo>
                    <a:pt x="461797" y="154076"/>
                  </a:lnTo>
                  <a:lnTo>
                    <a:pt x="462419" y="178054"/>
                  </a:lnTo>
                  <a:lnTo>
                    <a:pt x="468617" y="219036"/>
                  </a:lnTo>
                  <a:lnTo>
                    <a:pt x="490855" y="257721"/>
                  </a:lnTo>
                  <a:lnTo>
                    <a:pt x="531634" y="268478"/>
                  </a:lnTo>
                  <a:lnTo>
                    <a:pt x="541718" y="267144"/>
                  </a:lnTo>
                  <a:lnTo>
                    <a:pt x="577977" y="252133"/>
                  </a:lnTo>
                  <a:lnTo>
                    <a:pt x="600595" y="233680"/>
                  </a:lnTo>
                  <a:lnTo>
                    <a:pt x="605294" y="259080"/>
                  </a:lnTo>
                  <a:lnTo>
                    <a:pt x="629551" y="257556"/>
                  </a:lnTo>
                  <a:close/>
                </a:path>
                <a:path w="834390" h="802004">
                  <a:moveTo>
                    <a:pt x="667143" y="692404"/>
                  </a:moveTo>
                  <a:lnTo>
                    <a:pt x="664489" y="680745"/>
                  </a:lnTo>
                  <a:lnTo>
                    <a:pt x="662444" y="671703"/>
                  </a:lnTo>
                  <a:lnTo>
                    <a:pt x="655243" y="673112"/>
                  </a:lnTo>
                  <a:lnTo>
                    <a:pt x="615721" y="678903"/>
                  </a:lnTo>
                  <a:lnTo>
                    <a:pt x="587654" y="680745"/>
                  </a:lnTo>
                  <a:lnTo>
                    <a:pt x="576453" y="679678"/>
                  </a:lnTo>
                  <a:lnTo>
                    <a:pt x="543356" y="645985"/>
                  </a:lnTo>
                  <a:lnTo>
                    <a:pt x="540651" y="631698"/>
                  </a:lnTo>
                  <a:lnTo>
                    <a:pt x="623963" y="626110"/>
                  </a:lnTo>
                  <a:lnTo>
                    <a:pt x="634238" y="624573"/>
                  </a:lnTo>
                  <a:lnTo>
                    <a:pt x="642962" y="621461"/>
                  </a:lnTo>
                  <a:lnTo>
                    <a:pt x="650087" y="616813"/>
                  </a:lnTo>
                  <a:lnTo>
                    <a:pt x="655586" y="610616"/>
                  </a:lnTo>
                  <a:lnTo>
                    <a:pt x="657199" y="607568"/>
                  </a:lnTo>
                  <a:lnTo>
                    <a:pt x="659625" y="603021"/>
                  </a:lnTo>
                  <a:lnTo>
                    <a:pt x="662254" y="594144"/>
                  </a:lnTo>
                  <a:lnTo>
                    <a:pt x="663435" y="583971"/>
                  </a:lnTo>
                  <a:lnTo>
                    <a:pt x="663206" y="572516"/>
                  </a:lnTo>
                  <a:lnTo>
                    <a:pt x="661250" y="559003"/>
                  </a:lnTo>
                  <a:lnTo>
                    <a:pt x="657085" y="547408"/>
                  </a:lnTo>
                  <a:lnTo>
                    <a:pt x="655675" y="545274"/>
                  </a:lnTo>
                  <a:lnTo>
                    <a:pt x="650722" y="537768"/>
                  </a:lnTo>
                  <a:lnTo>
                    <a:pt x="642124" y="530098"/>
                  </a:lnTo>
                  <a:lnTo>
                    <a:pt x="632599" y="525132"/>
                  </a:lnTo>
                  <a:lnTo>
                    <a:pt x="632599" y="581533"/>
                  </a:lnTo>
                  <a:lnTo>
                    <a:pt x="631710" y="587756"/>
                  </a:lnTo>
                  <a:lnTo>
                    <a:pt x="628980" y="594144"/>
                  </a:lnTo>
                  <a:lnTo>
                    <a:pt x="627138" y="598551"/>
                  </a:lnTo>
                  <a:lnTo>
                    <a:pt x="622058" y="601726"/>
                  </a:lnTo>
                  <a:lnTo>
                    <a:pt x="614184" y="602488"/>
                  </a:lnTo>
                  <a:lnTo>
                    <a:pt x="538365" y="607568"/>
                  </a:lnTo>
                  <a:lnTo>
                    <a:pt x="538213" y="592074"/>
                  </a:lnTo>
                  <a:lnTo>
                    <a:pt x="553783" y="554380"/>
                  </a:lnTo>
                  <a:lnTo>
                    <a:pt x="596684" y="545274"/>
                  </a:lnTo>
                  <a:lnTo>
                    <a:pt x="606094" y="546011"/>
                  </a:lnTo>
                  <a:lnTo>
                    <a:pt x="631964" y="574675"/>
                  </a:lnTo>
                  <a:lnTo>
                    <a:pt x="632599" y="581533"/>
                  </a:lnTo>
                  <a:lnTo>
                    <a:pt x="632599" y="525132"/>
                  </a:lnTo>
                  <a:lnTo>
                    <a:pt x="631101" y="524344"/>
                  </a:lnTo>
                  <a:lnTo>
                    <a:pt x="617461" y="520598"/>
                  </a:lnTo>
                  <a:lnTo>
                    <a:pt x="601243" y="518871"/>
                  </a:lnTo>
                  <a:lnTo>
                    <a:pt x="582434" y="519176"/>
                  </a:lnTo>
                  <a:lnTo>
                    <a:pt x="531596" y="533793"/>
                  </a:lnTo>
                  <a:lnTo>
                    <a:pt x="508012" y="573519"/>
                  </a:lnTo>
                  <a:lnTo>
                    <a:pt x="505815" y="598551"/>
                  </a:lnTo>
                  <a:lnTo>
                    <a:pt x="506234" y="618109"/>
                  </a:lnTo>
                  <a:lnTo>
                    <a:pt x="513816" y="661657"/>
                  </a:lnTo>
                  <a:lnTo>
                    <a:pt x="543026" y="698728"/>
                  </a:lnTo>
                  <a:lnTo>
                    <a:pt x="576745" y="707301"/>
                  </a:lnTo>
                  <a:lnTo>
                    <a:pt x="598182" y="707009"/>
                  </a:lnTo>
                  <a:lnTo>
                    <a:pt x="643648" y="700214"/>
                  </a:lnTo>
                  <a:lnTo>
                    <a:pt x="660082" y="695312"/>
                  </a:lnTo>
                  <a:lnTo>
                    <a:pt x="667143" y="692404"/>
                  </a:lnTo>
                  <a:close/>
                </a:path>
                <a:path w="834390" h="802004">
                  <a:moveTo>
                    <a:pt x="818654" y="503428"/>
                  </a:moveTo>
                  <a:lnTo>
                    <a:pt x="773442" y="515112"/>
                  </a:lnTo>
                  <a:lnTo>
                    <a:pt x="736231" y="541782"/>
                  </a:lnTo>
                  <a:lnTo>
                    <a:pt x="731024" y="513715"/>
                  </a:lnTo>
                  <a:lnTo>
                    <a:pt x="706767" y="515366"/>
                  </a:lnTo>
                  <a:lnTo>
                    <a:pt x="718705" y="694563"/>
                  </a:lnTo>
                  <a:lnTo>
                    <a:pt x="749947" y="692404"/>
                  </a:lnTo>
                  <a:lnTo>
                    <a:pt x="741184" y="561086"/>
                  </a:lnTo>
                  <a:lnTo>
                    <a:pt x="750963" y="555307"/>
                  </a:lnTo>
                  <a:lnTo>
                    <a:pt x="791756" y="536371"/>
                  </a:lnTo>
                  <a:lnTo>
                    <a:pt x="817003" y="533146"/>
                  </a:lnTo>
                  <a:lnTo>
                    <a:pt x="818654" y="503428"/>
                  </a:lnTo>
                  <a:close/>
                </a:path>
                <a:path w="834390" h="802004">
                  <a:moveTo>
                    <a:pt x="833894" y="238379"/>
                  </a:moveTo>
                  <a:lnTo>
                    <a:pt x="831240" y="226720"/>
                  </a:lnTo>
                  <a:lnTo>
                    <a:pt x="829195" y="217678"/>
                  </a:lnTo>
                  <a:lnTo>
                    <a:pt x="822045" y="219087"/>
                  </a:lnTo>
                  <a:lnTo>
                    <a:pt x="782485" y="224878"/>
                  </a:lnTo>
                  <a:lnTo>
                    <a:pt x="754456" y="226720"/>
                  </a:lnTo>
                  <a:lnTo>
                    <a:pt x="743242" y="225653"/>
                  </a:lnTo>
                  <a:lnTo>
                    <a:pt x="710171" y="191960"/>
                  </a:lnTo>
                  <a:lnTo>
                    <a:pt x="707529" y="177673"/>
                  </a:lnTo>
                  <a:lnTo>
                    <a:pt x="790714" y="172085"/>
                  </a:lnTo>
                  <a:lnTo>
                    <a:pt x="801039" y="170548"/>
                  </a:lnTo>
                  <a:lnTo>
                    <a:pt x="829106" y="140119"/>
                  </a:lnTo>
                  <a:lnTo>
                    <a:pt x="830262" y="129946"/>
                  </a:lnTo>
                  <a:lnTo>
                    <a:pt x="829957" y="118491"/>
                  </a:lnTo>
                  <a:lnTo>
                    <a:pt x="828052" y="104978"/>
                  </a:lnTo>
                  <a:lnTo>
                    <a:pt x="823887" y="93370"/>
                  </a:lnTo>
                  <a:lnTo>
                    <a:pt x="822477" y="91249"/>
                  </a:lnTo>
                  <a:lnTo>
                    <a:pt x="817486" y="83693"/>
                  </a:lnTo>
                  <a:lnTo>
                    <a:pt x="808875" y="75946"/>
                  </a:lnTo>
                  <a:lnTo>
                    <a:pt x="799477" y="71081"/>
                  </a:lnTo>
                  <a:lnTo>
                    <a:pt x="799477" y="127508"/>
                  </a:lnTo>
                  <a:lnTo>
                    <a:pt x="798588" y="133731"/>
                  </a:lnTo>
                  <a:lnTo>
                    <a:pt x="795858" y="140119"/>
                  </a:lnTo>
                  <a:lnTo>
                    <a:pt x="794016" y="144526"/>
                  </a:lnTo>
                  <a:lnTo>
                    <a:pt x="788936" y="147574"/>
                  </a:lnTo>
                  <a:lnTo>
                    <a:pt x="781062" y="148463"/>
                  </a:lnTo>
                  <a:lnTo>
                    <a:pt x="705116" y="153416"/>
                  </a:lnTo>
                  <a:lnTo>
                    <a:pt x="705040" y="137985"/>
                  </a:lnTo>
                  <a:lnTo>
                    <a:pt x="720585" y="100355"/>
                  </a:lnTo>
                  <a:lnTo>
                    <a:pt x="763498" y="91249"/>
                  </a:lnTo>
                  <a:lnTo>
                    <a:pt x="772934" y="91986"/>
                  </a:lnTo>
                  <a:lnTo>
                    <a:pt x="798715" y="120650"/>
                  </a:lnTo>
                  <a:lnTo>
                    <a:pt x="799477" y="127508"/>
                  </a:lnTo>
                  <a:lnTo>
                    <a:pt x="799477" y="71081"/>
                  </a:lnTo>
                  <a:lnTo>
                    <a:pt x="797915" y="70269"/>
                  </a:lnTo>
                  <a:lnTo>
                    <a:pt x="784313" y="66548"/>
                  </a:lnTo>
                  <a:lnTo>
                    <a:pt x="768057" y="64846"/>
                  </a:lnTo>
                  <a:lnTo>
                    <a:pt x="749185" y="65151"/>
                  </a:lnTo>
                  <a:lnTo>
                    <a:pt x="698423" y="79768"/>
                  </a:lnTo>
                  <a:lnTo>
                    <a:pt x="674827" y="119494"/>
                  </a:lnTo>
                  <a:lnTo>
                    <a:pt x="672617" y="144526"/>
                  </a:lnTo>
                  <a:lnTo>
                    <a:pt x="672985" y="164084"/>
                  </a:lnTo>
                  <a:lnTo>
                    <a:pt x="680618" y="207581"/>
                  </a:lnTo>
                  <a:lnTo>
                    <a:pt x="709853" y="244703"/>
                  </a:lnTo>
                  <a:lnTo>
                    <a:pt x="743623" y="253276"/>
                  </a:lnTo>
                  <a:lnTo>
                    <a:pt x="765060" y="252984"/>
                  </a:lnTo>
                  <a:lnTo>
                    <a:pt x="810475" y="246189"/>
                  </a:lnTo>
                  <a:lnTo>
                    <a:pt x="826909" y="241287"/>
                  </a:lnTo>
                  <a:lnTo>
                    <a:pt x="833894" y="2383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04335" y="4611264"/>
              <a:ext cx="1287923" cy="373933"/>
            </a:xfrm>
            <a:prstGeom prst="rect">
              <a:avLst/>
            </a:prstGeom>
          </p:spPr>
        </p:pic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1B9EDC6-7BA9-407B-9D81-0175128F3C12}"/>
              </a:ext>
            </a:extLst>
          </p:cNvPr>
          <p:cNvSpPr txBox="1"/>
          <p:nvPr/>
        </p:nvSpPr>
        <p:spPr>
          <a:xfrm>
            <a:off x="399956" y="2698359"/>
            <a:ext cx="34453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Vida mais saudável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Ter controle do seus hábitos alimentares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Sucesso – Equilibrar todos os pilares da vida</a:t>
            </a:r>
          </a:p>
          <a:p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735792"/>
            <a:ext cx="3489816" cy="8818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036256" y="166587"/>
            <a:ext cx="2613660" cy="2749550"/>
            <a:chOff x="1392936" y="1143000"/>
            <a:chExt cx="2613660" cy="27495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2936" y="1143000"/>
              <a:ext cx="2613660" cy="27492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71522" y="2074798"/>
              <a:ext cx="874394" cy="758190"/>
            </a:xfrm>
            <a:custGeom>
              <a:avLst/>
              <a:gdLst/>
              <a:ahLst/>
              <a:cxnLst/>
              <a:rect l="l" t="t" r="r" b="b"/>
              <a:pathLst>
                <a:path w="874394" h="758189">
                  <a:moveTo>
                    <a:pt x="129413" y="489966"/>
                  </a:moveTo>
                  <a:lnTo>
                    <a:pt x="123545" y="489737"/>
                  </a:lnTo>
                  <a:lnTo>
                    <a:pt x="117233" y="489610"/>
                  </a:lnTo>
                  <a:lnTo>
                    <a:pt x="110451" y="489597"/>
                  </a:lnTo>
                  <a:lnTo>
                    <a:pt x="93345" y="489966"/>
                  </a:lnTo>
                  <a:lnTo>
                    <a:pt x="54775" y="495871"/>
                  </a:lnTo>
                  <a:lnTo>
                    <a:pt x="29946" y="534885"/>
                  </a:lnTo>
                  <a:lnTo>
                    <a:pt x="30099" y="546862"/>
                  </a:lnTo>
                  <a:lnTo>
                    <a:pt x="32258" y="578866"/>
                  </a:lnTo>
                  <a:lnTo>
                    <a:pt x="0" y="582803"/>
                  </a:lnTo>
                  <a:lnTo>
                    <a:pt x="1524" y="605663"/>
                  </a:lnTo>
                  <a:lnTo>
                    <a:pt x="33909" y="603504"/>
                  </a:lnTo>
                  <a:lnTo>
                    <a:pt x="44196" y="758063"/>
                  </a:lnTo>
                  <a:lnTo>
                    <a:pt x="75438" y="755904"/>
                  </a:lnTo>
                  <a:lnTo>
                    <a:pt x="65290" y="603504"/>
                  </a:lnTo>
                  <a:lnTo>
                    <a:pt x="65151" y="601345"/>
                  </a:lnTo>
                  <a:lnTo>
                    <a:pt x="122555" y="597535"/>
                  </a:lnTo>
                  <a:lnTo>
                    <a:pt x="121158" y="576834"/>
                  </a:lnTo>
                  <a:lnTo>
                    <a:pt x="120904" y="572897"/>
                  </a:lnTo>
                  <a:lnTo>
                    <a:pt x="63500" y="576834"/>
                  </a:lnTo>
                  <a:lnTo>
                    <a:pt x="61595" y="548005"/>
                  </a:lnTo>
                  <a:lnTo>
                    <a:pt x="60706" y="537337"/>
                  </a:lnTo>
                  <a:lnTo>
                    <a:pt x="128397" y="513334"/>
                  </a:lnTo>
                  <a:lnTo>
                    <a:pt x="129413" y="489966"/>
                  </a:lnTo>
                  <a:close/>
                </a:path>
                <a:path w="874394" h="758189">
                  <a:moveTo>
                    <a:pt x="241808" y="300101"/>
                  </a:moveTo>
                  <a:lnTo>
                    <a:pt x="239560" y="282575"/>
                  </a:lnTo>
                  <a:lnTo>
                    <a:pt x="238633" y="275209"/>
                  </a:lnTo>
                  <a:lnTo>
                    <a:pt x="136652" y="281940"/>
                  </a:lnTo>
                  <a:lnTo>
                    <a:pt x="129159" y="282575"/>
                  </a:lnTo>
                  <a:lnTo>
                    <a:pt x="123444" y="280924"/>
                  </a:lnTo>
                  <a:lnTo>
                    <a:pt x="119634" y="277241"/>
                  </a:lnTo>
                  <a:lnTo>
                    <a:pt x="115697" y="273558"/>
                  </a:lnTo>
                  <a:lnTo>
                    <a:pt x="113538" y="267335"/>
                  </a:lnTo>
                  <a:lnTo>
                    <a:pt x="113030" y="258826"/>
                  </a:lnTo>
                  <a:lnTo>
                    <a:pt x="108331" y="189230"/>
                  </a:lnTo>
                  <a:lnTo>
                    <a:pt x="218059" y="181864"/>
                  </a:lnTo>
                  <a:lnTo>
                    <a:pt x="216763" y="163068"/>
                  </a:lnTo>
                  <a:lnTo>
                    <a:pt x="216281" y="155829"/>
                  </a:lnTo>
                  <a:lnTo>
                    <a:pt x="106680" y="163068"/>
                  </a:lnTo>
                  <a:lnTo>
                    <a:pt x="102997" y="107950"/>
                  </a:lnTo>
                  <a:lnTo>
                    <a:pt x="102362" y="99441"/>
                  </a:lnTo>
                  <a:lnTo>
                    <a:pt x="123444" y="82169"/>
                  </a:lnTo>
                  <a:lnTo>
                    <a:pt x="225298" y="75311"/>
                  </a:lnTo>
                  <a:lnTo>
                    <a:pt x="225171" y="49911"/>
                  </a:lnTo>
                  <a:lnTo>
                    <a:pt x="212166" y="50088"/>
                  </a:lnTo>
                  <a:lnTo>
                    <a:pt x="198882" y="50406"/>
                  </a:lnTo>
                  <a:lnTo>
                    <a:pt x="116078" y="54991"/>
                  </a:lnTo>
                  <a:lnTo>
                    <a:pt x="76111" y="75933"/>
                  </a:lnTo>
                  <a:lnTo>
                    <a:pt x="70104" y="102362"/>
                  </a:lnTo>
                  <a:lnTo>
                    <a:pt x="81153" y="268732"/>
                  </a:lnTo>
                  <a:lnTo>
                    <a:pt x="104114" y="304698"/>
                  </a:lnTo>
                  <a:lnTo>
                    <a:pt x="132969" y="309499"/>
                  </a:lnTo>
                  <a:lnTo>
                    <a:pt x="174498" y="306666"/>
                  </a:lnTo>
                  <a:lnTo>
                    <a:pt x="202222" y="304431"/>
                  </a:lnTo>
                  <a:lnTo>
                    <a:pt x="215709" y="303123"/>
                  </a:lnTo>
                  <a:lnTo>
                    <a:pt x="228892" y="301675"/>
                  </a:lnTo>
                  <a:lnTo>
                    <a:pt x="241808" y="300101"/>
                  </a:lnTo>
                  <a:close/>
                </a:path>
                <a:path w="874394" h="758189">
                  <a:moveTo>
                    <a:pt x="313055" y="734568"/>
                  </a:moveTo>
                  <a:lnTo>
                    <a:pt x="310400" y="722909"/>
                  </a:lnTo>
                  <a:lnTo>
                    <a:pt x="308356" y="713867"/>
                  </a:lnTo>
                  <a:lnTo>
                    <a:pt x="301231" y="715276"/>
                  </a:lnTo>
                  <a:lnTo>
                    <a:pt x="261759" y="721067"/>
                  </a:lnTo>
                  <a:lnTo>
                    <a:pt x="233692" y="722909"/>
                  </a:lnTo>
                  <a:lnTo>
                    <a:pt x="222504" y="721842"/>
                  </a:lnTo>
                  <a:lnTo>
                    <a:pt x="189395" y="688149"/>
                  </a:lnTo>
                  <a:lnTo>
                    <a:pt x="186690" y="673862"/>
                  </a:lnTo>
                  <a:lnTo>
                    <a:pt x="269875" y="668401"/>
                  </a:lnTo>
                  <a:lnTo>
                    <a:pt x="280200" y="666788"/>
                  </a:lnTo>
                  <a:lnTo>
                    <a:pt x="288937" y="663638"/>
                  </a:lnTo>
                  <a:lnTo>
                    <a:pt x="296062" y="658977"/>
                  </a:lnTo>
                  <a:lnTo>
                    <a:pt x="301625" y="652780"/>
                  </a:lnTo>
                  <a:lnTo>
                    <a:pt x="303237" y="649732"/>
                  </a:lnTo>
                  <a:lnTo>
                    <a:pt x="305663" y="645198"/>
                  </a:lnTo>
                  <a:lnTo>
                    <a:pt x="308292" y="636320"/>
                  </a:lnTo>
                  <a:lnTo>
                    <a:pt x="309473" y="626198"/>
                  </a:lnTo>
                  <a:lnTo>
                    <a:pt x="309245" y="614807"/>
                  </a:lnTo>
                  <a:lnTo>
                    <a:pt x="307289" y="601218"/>
                  </a:lnTo>
                  <a:lnTo>
                    <a:pt x="303123" y="589584"/>
                  </a:lnTo>
                  <a:lnTo>
                    <a:pt x="301701" y="587438"/>
                  </a:lnTo>
                  <a:lnTo>
                    <a:pt x="296760" y="579932"/>
                  </a:lnTo>
                  <a:lnTo>
                    <a:pt x="288163" y="572262"/>
                  </a:lnTo>
                  <a:lnTo>
                    <a:pt x="278638" y="567296"/>
                  </a:lnTo>
                  <a:lnTo>
                    <a:pt x="278638" y="623697"/>
                  </a:lnTo>
                  <a:lnTo>
                    <a:pt x="277749" y="629920"/>
                  </a:lnTo>
                  <a:lnTo>
                    <a:pt x="275005" y="636320"/>
                  </a:lnTo>
                  <a:lnTo>
                    <a:pt x="273177" y="640715"/>
                  </a:lnTo>
                  <a:lnTo>
                    <a:pt x="268097" y="643890"/>
                  </a:lnTo>
                  <a:lnTo>
                    <a:pt x="260223" y="644652"/>
                  </a:lnTo>
                  <a:lnTo>
                    <a:pt x="184404" y="649732"/>
                  </a:lnTo>
                  <a:lnTo>
                    <a:pt x="184251" y="634238"/>
                  </a:lnTo>
                  <a:lnTo>
                    <a:pt x="199745" y="596544"/>
                  </a:lnTo>
                  <a:lnTo>
                    <a:pt x="242722" y="587438"/>
                  </a:lnTo>
                  <a:lnTo>
                    <a:pt x="252133" y="588175"/>
                  </a:lnTo>
                  <a:lnTo>
                    <a:pt x="278003" y="616839"/>
                  </a:lnTo>
                  <a:lnTo>
                    <a:pt x="278638" y="623697"/>
                  </a:lnTo>
                  <a:lnTo>
                    <a:pt x="278638" y="567296"/>
                  </a:lnTo>
                  <a:lnTo>
                    <a:pt x="277139" y="566508"/>
                  </a:lnTo>
                  <a:lnTo>
                    <a:pt x="263499" y="562762"/>
                  </a:lnTo>
                  <a:lnTo>
                    <a:pt x="247281" y="561035"/>
                  </a:lnTo>
                  <a:lnTo>
                    <a:pt x="228473" y="561340"/>
                  </a:lnTo>
                  <a:lnTo>
                    <a:pt x="177634" y="575957"/>
                  </a:lnTo>
                  <a:lnTo>
                    <a:pt x="154051" y="615683"/>
                  </a:lnTo>
                  <a:lnTo>
                    <a:pt x="151853" y="640715"/>
                  </a:lnTo>
                  <a:lnTo>
                    <a:pt x="152273" y="660273"/>
                  </a:lnTo>
                  <a:lnTo>
                    <a:pt x="159854" y="703821"/>
                  </a:lnTo>
                  <a:lnTo>
                    <a:pt x="189064" y="740892"/>
                  </a:lnTo>
                  <a:lnTo>
                    <a:pt x="222783" y="749465"/>
                  </a:lnTo>
                  <a:lnTo>
                    <a:pt x="244221" y="749173"/>
                  </a:lnTo>
                  <a:lnTo>
                    <a:pt x="289687" y="742378"/>
                  </a:lnTo>
                  <a:lnTo>
                    <a:pt x="306070" y="737476"/>
                  </a:lnTo>
                  <a:lnTo>
                    <a:pt x="313055" y="734568"/>
                  </a:lnTo>
                  <a:close/>
                </a:path>
                <a:path w="874394" h="758189">
                  <a:moveTo>
                    <a:pt x="426961" y="252247"/>
                  </a:moveTo>
                  <a:lnTo>
                    <a:pt x="414401" y="209169"/>
                  </a:lnTo>
                  <a:lnTo>
                    <a:pt x="328930" y="187071"/>
                  </a:lnTo>
                  <a:lnTo>
                    <a:pt x="320167" y="186055"/>
                  </a:lnTo>
                  <a:lnTo>
                    <a:pt x="313436" y="184023"/>
                  </a:lnTo>
                  <a:lnTo>
                    <a:pt x="308864" y="181102"/>
                  </a:lnTo>
                  <a:lnTo>
                    <a:pt x="304292" y="178054"/>
                  </a:lnTo>
                  <a:lnTo>
                    <a:pt x="301625" y="172085"/>
                  </a:lnTo>
                  <a:lnTo>
                    <a:pt x="300990" y="163068"/>
                  </a:lnTo>
                  <a:lnTo>
                    <a:pt x="300101" y="152273"/>
                  </a:lnTo>
                  <a:lnTo>
                    <a:pt x="360641" y="136385"/>
                  </a:lnTo>
                  <a:lnTo>
                    <a:pt x="411861" y="134620"/>
                  </a:lnTo>
                  <a:lnTo>
                    <a:pt x="413004" y="111633"/>
                  </a:lnTo>
                  <a:lnTo>
                    <a:pt x="404215" y="111061"/>
                  </a:lnTo>
                  <a:lnTo>
                    <a:pt x="395033" y="110667"/>
                  </a:lnTo>
                  <a:lnTo>
                    <a:pt x="385457" y="110439"/>
                  </a:lnTo>
                  <a:lnTo>
                    <a:pt x="365556" y="110363"/>
                  </a:lnTo>
                  <a:lnTo>
                    <a:pt x="355828" y="110528"/>
                  </a:lnTo>
                  <a:lnTo>
                    <a:pt x="305689" y="114846"/>
                  </a:lnTo>
                  <a:lnTo>
                    <a:pt x="272872" y="139534"/>
                  </a:lnTo>
                  <a:lnTo>
                    <a:pt x="270510" y="165100"/>
                  </a:lnTo>
                  <a:lnTo>
                    <a:pt x="271716" y="175374"/>
                  </a:lnTo>
                  <a:lnTo>
                    <a:pt x="295287" y="207137"/>
                  </a:lnTo>
                  <a:lnTo>
                    <a:pt x="366649" y="220853"/>
                  </a:lnTo>
                  <a:lnTo>
                    <a:pt x="375539" y="221996"/>
                  </a:lnTo>
                  <a:lnTo>
                    <a:pt x="382524" y="224028"/>
                  </a:lnTo>
                  <a:lnTo>
                    <a:pt x="387858" y="226822"/>
                  </a:lnTo>
                  <a:lnTo>
                    <a:pt x="393065" y="229743"/>
                  </a:lnTo>
                  <a:lnTo>
                    <a:pt x="395986" y="235458"/>
                  </a:lnTo>
                  <a:lnTo>
                    <a:pt x="396621" y="243967"/>
                  </a:lnTo>
                  <a:lnTo>
                    <a:pt x="397637" y="254381"/>
                  </a:lnTo>
                  <a:lnTo>
                    <a:pt x="359333" y="271526"/>
                  </a:lnTo>
                  <a:lnTo>
                    <a:pt x="320573" y="274231"/>
                  </a:lnTo>
                  <a:lnTo>
                    <a:pt x="283718" y="275209"/>
                  </a:lnTo>
                  <a:lnTo>
                    <a:pt x="283083" y="298069"/>
                  </a:lnTo>
                  <a:lnTo>
                    <a:pt x="294487" y="298881"/>
                  </a:lnTo>
                  <a:lnTo>
                    <a:pt x="305282" y="299427"/>
                  </a:lnTo>
                  <a:lnTo>
                    <a:pt x="315493" y="299694"/>
                  </a:lnTo>
                  <a:lnTo>
                    <a:pt x="325120" y="299720"/>
                  </a:lnTo>
                  <a:lnTo>
                    <a:pt x="341591" y="299250"/>
                  </a:lnTo>
                  <a:lnTo>
                    <a:pt x="387400" y="294424"/>
                  </a:lnTo>
                  <a:lnTo>
                    <a:pt x="420624" y="275463"/>
                  </a:lnTo>
                  <a:lnTo>
                    <a:pt x="425970" y="261277"/>
                  </a:lnTo>
                  <a:lnTo>
                    <a:pt x="426961" y="252247"/>
                  </a:lnTo>
                  <a:close/>
                </a:path>
                <a:path w="874394" h="758189">
                  <a:moveTo>
                    <a:pt x="441452" y="730123"/>
                  </a:moveTo>
                  <a:lnTo>
                    <a:pt x="436600" y="708152"/>
                  </a:lnTo>
                  <a:lnTo>
                    <a:pt x="436245" y="706501"/>
                  </a:lnTo>
                  <a:lnTo>
                    <a:pt x="410972" y="708152"/>
                  </a:lnTo>
                  <a:lnTo>
                    <a:pt x="404749" y="706501"/>
                  </a:lnTo>
                  <a:lnTo>
                    <a:pt x="400304" y="702818"/>
                  </a:lnTo>
                  <a:lnTo>
                    <a:pt x="395732" y="699135"/>
                  </a:lnTo>
                  <a:lnTo>
                    <a:pt x="393319" y="693293"/>
                  </a:lnTo>
                  <a:lnTo>
                    <a:pt x="392684" y="685292"/>
                  </a:lnTo>
                  <a:lnTo>
                    <a:pt x="379222" y="477012"/>
                  </a:lnTo>
                  <a:lnTo>
                    <a:pt x="347980" y="479171"/>
                  </a:lnTo>
                  <a:lnTo>
                    <a:pt x="362331" y="694436"/>
                  </a:lnTo>
                  <a:lnTo>
                    <a:pt x="383159" y="732129"/>
                  </a:lnTo>
                  <a:lnTo>
                    <a:pt x="409067" y="737108"/>
                  </a:lnTo>
                  <a:lnTo>
                    <a:pt x="413893" y="736727"/>
                  </a:lnTo>
                  <a:lnTo>
                    <a:pt x="419481" y="735965"/>
                  </a:lnTo>
                  <a:lnTo>
                    <a:pt x="426085" y="734822"/>
                  </a:lnTo>
                  <a:lnTo>
                    <a:pt x="432562" y="733552"/>
                  </a:lnTo>
                  <a:lnTo>
                    <a:pt x="437769" y="732028"/>
                  </a:lnTo>
                  <a:lnTo>
                    <a:pt x="441452" y="730123"/>
                  </a:lnTo>
                  <a:close/>
                </a:path>
                <a:path w="874394" h="758189">
                  <a:moveTo>
                    <a:pt x="493268" y="505587"/>
                  </a:moveTo>
                  <a:lnTo>
                    <a:pt x="488950" y="474599"/>
                  </a:lnTo>
                  <a:lnTo>
                    <a:pt x="487299" y="472948"/>
                  </a:lnTo>
                  <a:lnTo>
                    <a:pt x="484759" y="472313"/>
                  </a:lnTo>
                  <a:lnTo>
                    <a:pt x="481457" y="472440"/>
                  </a:lnTo>
                  <a:lnTo>
                    <a:pt x="466852" y="473456"/>
                  </a:lnTo>
                  <a:lnTo>
                    <a:pt x="463677" y="473710"/>
                  </a:lnTo>
                  <a:lnTo>
                    <a:pt x="461391" y="474726"/>
                  </a:lnTo>
                  <a:lnTo>
                    <a:pt x="458343" y="478282"/>
                  </a:lnTo>
                  <a:lnTo>
                    <a:pt x="457708" y="480695"/>
                  </a:lnTo>
                  <a:lnTo>
                    <a:pt x="457835" y="483616"/>
                  </a:lnTo>
                  <a:lnTo>
                    <a:pt x="466344" y="513715"/>
                  </a:lnTo>
                  <a:lnTo>
                    <a:pt x="469519" y="513461"/>
                  </a:lnTo>
                  <a:lnTo>
                    <a:pt x="484124" y="512572"/>
                  </a:lnTo>
                  <a:lnTo>
                    <a:pt x="487426" y="512318"/>
                  </a:lnTo>
                  <a:lnTo>
                    <a:pt x="489839" y="511429"/>
                  </a:lnTo>
                  <a:lnTo>
                    <a:pt x="491236" y="509778"/>
                  </a:lnTo>
                  <a:lnTo>
                    <a:pt x="492760" y="508127"/>
                  </a:lnTo>
                  <a:lnTo>
                    <a:pt x="493268" y="505587"/>
                  </a:lnTo>
                  <a:close/>
                </a:path>
                <a:path w="874394" h="758189">
                  <a:moveTo>
                    <a:pt x="506603" y="727202"/>
                  </a:moveTo>
                  <a:lnTo>
                    <a:pt x="494665" y="548132"/>
                  </a:lnTo>
                  <a:lnTo>
                    <a:pt x="463804" y="550164"/>
                  </a:lnTo>
                  <a:lnTo>
                    <a:pt x="475742" y="729361"/>
                  </a:lnTo>
                  <a:lnTo>
                    <a:pt x="506603" y="727202"/>
                  </a:lnTo>
                  <a:close/>
                </a:path>
                <a:path w="874394" h="758189">
                  <a:moveTo>
                    <a:pt x="576834" y="278130"/>
                  </a:moveTo>
                  <a:lnTo>
                    <a:pt x="572071" y="257048"/>
                  </a:lnTo>
                  <a:lnTo>
                    <a:pt x="571500" y="254508"/>
                  </a:lnTo>
                  <a:lnTo>
                    <a:pt x="535559" y="257048"/>
                  </a:lnTo>
                  <a:lnTo>
                    <a:pt x="529209" y="255651"/>
                  </a:lnTo>
                  <a:lnTo>
                    <a:pt x="525145" y="252095"/>
                  </a:lnTo>
                  <a:lnTo>
                    <a:pt x="521081" y="248666"/>
                  </a:lnTo>
                  <a:lnTo>
                    <a:pt x="518922" y="242570"/>
                  </a:lnTo>
                  <a:lnTo>
                    <a:pt x="518414" y="234061"/>
                  </a:lnTo>
                  <a:lnTo>
                    <a:pt x="511556" y="130810"/>
                  </a:lnTo>
                  <a:lnTo>
                    <a:pt x="511429" y="128778"/>
                  </a:lnTo>
                  <a:lnTo>
                    <a:pt x="568452" y="124968"/>
                  </a:lnTo>
                  <a:lnTo>
                    <a:pt x="567055" y="104140"/>
                  </a:lnTo>
                  <a:lnTo>
                    <a:pt x="566801" y="100330"/>
                  </a:lnTo>
                  <a:lnTo>
                    <a:pt x="509778" y="104140"/>
                  </a:lnTo>
                  <a:lnTo>
                    <a:pt x="506222" y="51181"/>
                  </a:lnTo>
                  <a:lnTo>
                    <a:pt x="474980" y="53213"/>
                  </a:lnTo>
                  <a:lnTo>
                    <a:pt x="478536" y="106172"/>
                  </a:lnTo>
                  <a:lnTo>
                    <a:pt x="446278" y="110236"/>
                  </a:lnTo>
                  <a:lnTo>
                    <a:pt x="447802" y="132969"/>
                  </a:lnTo>
                  <a:lnTo>
                    <a:pt x="480187" y="130810"/>
                  </a:lnTo>
                  <a:lnTo>
                    <a:pt x="487426" y="240157"/>
                  </a:lnTo>
                  <a:lnTo>
                    <a:pt x="508355" y="280416"/>
                  </a:lnTo>
                  <a:lnTo>
                    <a:pt x="536575" y="285623"/>
                  </a:lnTo>
                  <a:lnTo>
                    <a:pt x="541401" y="285369"/>
                  </a:lnTo>
                  <a:lnTo>
                    <a:pt x="547751" y="284480"/>
                  </a:lnTo>
                  <a:lnTo>
                    <a:pt x="563499" y="281940"/>
                  </a:lnTo>
                  <a:lnTo>
                    <a:pt x="570611" y="280289"/>
                  </a:lnTo>
                  <a:lnTo>
                    <a:pt x="576834" y="278130"/>
                  </a:lnTo>
                  <a:close/>
                </a:path>
                <a:path w="874394" h="758189">
                  <a:moveTo>
                    <a:pt x="706374" y="713994"/>
                  </a:moveTo>
                  <a:lnTo>
                    <a:pt x="705218" y="696341"/>
                  </a:lnTo>
                  <a:lnTo>
                    <a:pt x="704723" y="688594"/>
                  </a:lnTo>
                  <a:lnTo>
                    <a:pt x="588391" y="696341"/>
                  </a:lnTo>
                  <a:lnTo>
                    <a:pt x="693166" y="562991"/>
                  </a:lnTo>
                  <a:lnTo>
                    <a:pt x="695071" y="560578"/>
                  </a:lnTo>
                  <a:lnTo>
                    <a:pt x="693293" y="534924"/>
                  </a:lnTo>
                  <a:lnTo>
                    <a:pt x="543941" y="544830"/>
                  </a:lnTo>
                  <a:lnTo>
                    <a:pt x="545719" y="570484"/>
                  </a:lnTo>
                  <a:lnTo>
                    <a:pt x="659765" y="562991"/>
                  </a:lnTo>
                  <a:lnTo>
                    <a:pt x="553085" y="698754"/>
                  </a:lnTo>
                  <a:lnTo>
                    <a:pt x="554736" y="724027"/>
                  </a:lnTo>
                  <a:lnTo>
                    <a:pt x="706374" y="713994"/>
                  </a:lnTo>
                  <a:close/>
                </a:path>
                <a:path w="874394" h="758189">
                  <a:moveTo>
                    <a:pt x="728091" y="22733"/>
                  </a:moveTo>
                  <a:lnTo>
                    <a:pt x="708406" y="0"/>
                  </a:lnTo>
                  <a:lnTo>
                    <a:pt x="648716" y="57912"/>
                  </a:lnTo>
                  <a:lnTo>
                    <a:pt x="660273" y="71628"/>
                  </a:lnTo>
                  <a:lnTo>
                    <a:pt x="728091" y="22733"/>
                  </a:lnTo>
                  <a:close/>
                </a:path>
                <a:path w="874394" h="758189">
                  <a:moveTo>
                    <a:pt x="762762" y="267335"/>
                  </a:moveTo>
                  <a:lnTo>
                    <a:pt x="760895" y="239395"/>
                  </a:lnTo>
                  <a:lnTo>
                    <a:pt x="757135" y="182626"/>
                  </a:lnTo>
                  <a:lnTo>
                    <a:pt x="754380" y="141097"/>
                  </a:lnTo>
                  <a:lnTo>
                    <a:pt x="743013" y="104343"/>
                  </a:lnTo>
                  <a:lnTo>
                    <a:pt x="728091" y="92925"/>
                  </a:lnTo>
                  <a:lnTo>
                    <a:pt x="728091" y="218313"/>
                  </a:lnTo>
                  <a:lnTo>
                    <a:pt x="720420" y="225552"/>
                  </a:lnTo>
                  <a:lnTo>
                    <a:pt x="687463" y="245110"/>
                  </a:lnTo>
                  <a:lnTo>
                    <a:pt x="655320" y="250825"/>
                  </a:lnTo>
                  <a:lnTo>
                    <a:pt x="648081" y="249174"/>
                  </a:lnTo>
                  <a:lnTo>
                    <a:pt x="638302" y="241173"/>
                  </a:lnTo>
                  <a:lnTo>
                    <a:pt x="635635" y="234569"/>
                  </a:lnTo>
                  <a:lnTo>
                    <a:pt x="633730" y="206248"/>
                  </a:lnTo>
                  <a:lnTo>
                    <a:pt x="635000" y="200279"/>
                  </a:lnTo>
                  <a:lnTo>
                    <a:pt x="638429" y="195834"/>
                  </a:lnTo>
                  <a:lnTo>
                    <a:pt x="641731" y="191389"/>
                  </a:lnTo>
                  <a:lnTo>
                    <a:pt x="647700" y="188595"/>
                  </a:lnTo>
                  <a:lnTo>
                    <a:pt x="656209" y="187706"/>
                  </a:lnTo>
                  <a:lnTo>
                    <a:pt x="725805" y="182626"/>
                  </a:lnTo>
                  <a:lnTo>
                    <a:pt x="728091" y="218313"/>
                  </a:lnTo>
                  <a:lnTo>
                    <a:pt x="728091" y="92925"/>
                  </a:lnTo>
                  <a:lnTo>
                    <a:pt x="726681" y="92138"/>
                  </a:lnTo>
                  <a:lnTo>
                    <a:pt x="715975" y="88887"/>
                  </a:lnTo>
                  <a:lnTo>
                    <a:pt x="703580" y="87426"/>
                  </a:lnTo>
                  <a:lnTo>
                    <a:pt x="689483" y="87757"/>
                  </a:lnTo>
                  <a:lnTo>
                    <a:pt x="645541" y="93218"/>
                  </a:lnTo>
                  <a:lnTo>
                    <a:pt x="603250" y="101600"/>
                  </a:lnTo>
                  <a:lnTo>
                    <a:pt x="607695" y="124587"/>
                  </a:lnTo>
                  <a:lnTo>
                    <a:pt x="628548" y="121348"/>
                  </a:lnTo>
                  <a:lnTo>
                    <a:pt x="638911" y="119875"/>
                  </a:lnTo>
                  <a:lnTo>
                    <a:pt x="676859" y="115277"/>
                  </a:lnTo>
                  <a:lnTo>
                    <a:pt x="694270" y="114452"/>
                  </a:lnTo>
                  <a:lnTo>
                    <a:pt x="702348" y="115239"/>
                  </a:lnTo>
                  <a:lnTo>
                    <a:pt x="723138" y="143129"/>
                  </a:lnTo>
                  <a:lnTo>
                    <a:pt x="724154" y="159004"/>
                  </a:lnTo>
                  <a:lnTo>
                    <a:pt x="649097" y="164084"/>
                  </a:lnTo>
                  <a:lnTo>
                    <a:pt x="613156" y="178054"/>
                  </a:lnTo>
                  <a:lnTo>
                    <a:pt x="602361" y="211582"/>
                  </a:lnTo>
                  <a:lnTo>
                    <a:pt x="603631" y="231013"/>
                  </a:lnTo>
                  <a:lnTo>
                    <a:pt x="620776" y="267081"/>
                  </a:lnTo>
                  <a:lnTo>
                    <a:pt x="660273" y="277368"/>
                  </a:lnTo>
                  <a:lnTo>
                    <a:pt x="672439" y="275615"/>
                  </a:lnTo>
                  <a:lnTo>
                    <a:pt x="712863" y="257238"/>
                  </a:lnTo>
                  <a:lnTo>
                    <a:pt x="721093" y="250825"/>
                  </a:lnTo>
                  <a:lnTo>
                    <a:pt x="727100" y="245376"/>
                  </a:lnTo>
                  <a:lnTo>
                    <a:pt x="732536" y="239395"/>
                  </a:lnTo>
                  <a:lnTo>
                    <a:pt x="738124" y="268859"/>
                  </a:lnTo>
                  <a:lnTo>
                    <a:pt x="762762" y="267335"/>
                  </a:lnTo>
                  <a:close/>
                </a:path>
                <a:path w="874394" h="758189">
                  <a:moveTo>
                    <a:pt x="822452" y="698754"/>
                  </a:moveTo>
                  <a:lnTo>
                    <a:pt x="822198" y="694436"/>
                  </a:lnTo>
                  <a:lnTo>
                    <a:pt x="820801" y="674624"/>
                  </a:lnTo>
                  <a:lnTo>
                    <a:pt x="820547" y="670306"/>
                  </a:lnTo>
                  <a:lnTo>
                    <a:pt x="819531" y="667258"/>
                  </a:lnTo>
                  <a:lnTo>
                    <a:pt x="817626" y="665607"/>
                  </a:lnTo>
                  <a:lnTo>
                    <a:pt x="815848" y="663956"/>
                  </a:lnTo>
                  <a:lnTo>
                    <a:pt x="812800" y="663194"/>
                  </a:lnTo>
                  <a:lnTo>
                    <a:pt x="808609" y="663575"/>
                  </a:lnTo>
                  <a:lnTo>
                    <a:pt x="800227" y="664210"/>
                  </a:lnTo>
                  <a:lnTo>
                    <a:pt x="789178" y="672338"/>
                  </a:lnTo>
                  <a:lnTo>
                    <a:pt x="789559" y="676656"/>
                  </a:lnTo>
                  <a:lnTo>
                    <a:pt x="790956" y="696468"/>
                  </a:lnTo>
                  <a:lnTo>
                    <a:pt x="791083" y="700913"/>
                  </a:lnTo>
                  <a:lnTo>
                    <a:pt x="792226" y="703834"/>
                  </a:lnTo>
                  <a:lnTo>
                    <a:pt x="795909" y="707263"/>
                  </a:lnTo>
                  <a:lnTo>
                    <a:pt x="798957" y="707898"/>
                  </a:lnTo>
                  <a:lnTo>
                    <a:pt x="803021" y="707517"/>
                  </a:lnTo>
                  <a:lnTo>
                    <a:pt x="815721" y="706755"/>
                  </a:lnTo>
                  <a:lnTo>
                    <a:pt x="818642" y="705739"/>
                  </a:lnTo>
                  <a:lnTo>
                    <a:pt x="820166" y="703834"/>
                  </a:lnTo>
                  <a:lnTo>
                    <a:pt x="821817" y="701929"/>
                  </a:lnTo>
                  <a:lnTo>
                    <a:pt x="822452" y="698754"/>
                  </a:lnTo>
                  <a:close/>
                </a:path>
                <a:path w="874394" h="758189">
                  <a:moveTo>
                    <a:pt x="874014" y="496951"/>
                  </a:moveTo>
                  <a:lnTo>
                    <a:pt x="871943" y="483412"/>
                  </a:lnTo>
                  <a:lnTo>
                    <a:pt x="867664" y="471906"/>
                  </a:lnTo>
                  <a:lnTo>
                    <a:pt x="867410" y="471551"/>
                  </a:lnTo>
                  <a:lnTo>
                    <a:pt x="861187" y="462457"/>
                  </a:lnTo>
                  <a:lnTo>
                    <a:pt x="852551" y="455041"/>
                  </a:lnTo>
                  <a:lnTo>
                    <a:pt x="841641" y="449643"/>
                  </a:lnTo>
                  <a:lnTo>
                    <a:pt x="828560" y="446151"/>
                  </a:lnTo>
                  <a:lnTo>
                    <a:pt x="813308" y="444576"/>
                  </a:lnTo>
                  <a:lnTo>
                    <a:pt x="795909" y="444881"/>
                  </a:lnTo>
                  <a:lnTo>
                    <a:pt x="752348" y="449453"/>
                  </a:lnTo>
                  <a:lnTo>
                    <a:pt x="715518" y="457962"/>
                  </a:lnTo>
                  <a:lnTo>
                    <a:pt x="718820" y="480314"/>
                  </a:lnTo>
                  <a:lnTo>
                    <a:pt x="746760" y="475869"/>
                  </a:lnTo>
                  <a:lnTo>
                    <a:pt x="753872" y="474980"/>
                  </a:lnTo>
                  <a:lnTo>
                    <a:pt x="767803" y="473583"/>
                  </a:lnTo>
                  <a:lnTo>
                    <a:pt x="774776" y="472973"/>
                  </a:lnTo>
                  <a:lnTo>
                    <a:pt x="791083" y="471805"/>
                  </a:lnTo>
                  <a:lnTo>
                    <a:pt x="802919" y="471551"/>
                  </a:lnTo>
                  <a:lnTo>
                    <a:pt x="813092" y="472503"/>
                  </a:lnTo>
                  <a:lnTo>
                    <a:pt x="841375" y="504698"/>
                  </a:lnTo>
                  <a:lnTo>
                    <a:pt x="840841" y="511975"/>
                  </a:lnTo>
                  <a:lnTo>
                    <a:pt x="818908" y="550773"/>
                  </a:lnTo>
                  <a:lnTo>
                    <a:pt x="813562" y="557276"/>
                  </a:lnTo>
                  <a:lnTo>
                    <a:pt x="808240" y="564121"/>
                  </a:lnTo>
                  <a:lnTo>
                    <a:pt x="789432" y="607225"/>
                  </a:lnTo>
                  <a:lnTo>
                    <a:pt x="788479" y="618388"/>
                  </a:lnTo>
                  <a:lnTo>
                    <a:pt x="788670" y="630555"/>
                  </a:lnTo>
                  <a:lnTo>
                    <a:pt x="815594" y="628777"/>
                  </a:lnTo>
                  <a:lnTo>
                    <a:pt x="815987" y="617448"/>
                  </a:lnTo>
                  <a:lnTo>
                    <a:pt x="817587" y="607047"/>
                  </a:lnTo>
                  <a:lnTo>
                    <a:pt x="839597" y="566407"/>
                  </a:lnTo>
                  <a:lnTo>
                    <a:pt x="851217" y="552907"/>
                  </a:lnTo>
                  <a:lnTo>
                    <a:pt x="856589" y="546061"/>
                  </a:lnTo>
                  <a:lnTo>
                    <a:pt x="873861" y="506768"/>
                  </a:lnTo>
                  <a:lnTo>
                    <a:pt x="874014" y="4969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592750" y="77531"/>
            <a:ext cx="2612390" cy="2748280"/>
            <a:chOff x="4654296" y="1405127"/>
            <a:chExt cx="2612390" cy="274828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4296" y="1405127"/>
              <a:ext cx="2612136" cy="274777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479048" y="2167264"/>
              <a:ext cx="909955" cy="309880"/>
            </a:xfrm>
            <a:custGeom>
              <a:avLst/>
              <a:gdLst/>
              <a:ahLst/>
              <a:cxnLst/>
              <a:rect l="l" t="t" r="r" b="b"/>
              <a:pathLst>
                <a:path w="909954" h="309880">
                  <a:moveTo>
                    <a:pt x="110220" y="0"/>
                  </a:moveTo>
                  <a:lnTo>
                    <a:pt x="59771" y="5546"/>
                  </a:lnTo>
                  <a:lnTo>
                    <a:pt x="24824" y="24429"/>
                  </a:lnTo>
                  <a:lnTo>
                    <a:pt x="5447" y="59934"/>
                  </a:lnTo>
                  <a:lnTo>
                    <a:pt x="0" y="115494"/>
                  </a:lnTo>
                  <a:lnTo>
                    <a:pt x="1002" y="138928"/>
                  </a:lnTo>
                  <a:lnTo>
                    <a:pt x="6288" y="183028"/>
                  </a:lnTo>
                  <a:lnTo>
                    <a:pt x="22457" y="229675"/>
                  </a:lnTo>
                  <a:lnTo>
                    <a:pt x="50532" y="255768"/>
                  </a:lnTo>
                  <a:lnTo>
                    <a:pt x="92698" y="264519"/>
                  </a:lnTo>
                  <a:lnTo>
                    <a:pt x="110222" y="264023"/>
                  </a:lnTo>
                  <a:lnTo>
                    <a:pt x="156692" y="254218"/>
                  </a:lnTo>
                  <a:lnTo>
                    <a:pt x="182160" y="235039"/>
                  </a:lnTo>
                  <a:lnTo>
                    <a:pt x="91124" y="235039"/>
                  </a:lnTo>
                  <a:lnTo>
                    <a:pt x="76503" y="231923"/>
                  </a:lnTo>
                  <a:lnTo>
                    <a:pt x="47541" y="202900"/>
                  </a:lnTo>
                  <a:lnTo>
                    <a:pt x="37671" y="163173"/>
                  </a:lnTo>
                  <a:lnTo>
                    <a:pt x="34145" y="110045"/>
                  </a:lnTo>
                  <a:lnTo>
                    <a:pt x="35292" y="87604"/>
                  </a:lnTo>
                  <a:lnTo>
                    <a:pt x="52399" y="44618"/>
                  </a:lnTo>
                  <a:lnTo>
                    <a:pt x="94601" y="29581"/>
                  </a:lnTo>
                  <a:lnTo>
                    <a:pt x="176409" y="29481"/>
                  </a:lnTo>
                  <a:lnTo>
                    <a:pt x="172404" y="23961"/>
                  </a:lnTo>
                  <a:lnTo>
                    <a:pt x="163103" y="15222"/>
                  </a:lnTo>
                  <a:lnTo>
                    <a:pt x="152386" y="8626"/>
                  </a:lnTo>
                  <a:lnTo>
                    <a:pt x="140077" y="4052"/>
                  </a:lnTo>
                  <a:lnTo>
                    <a:pt x="126017" y="1180"/>
                  </a:lnTo>
                  <a:lnTo>
                    <a:pt x="110220" y="0"/>
                  </a:lnTo>
                  <a:close/>
                </a:path>
                <a:path w="909954" h="309880">
                  <a:moveTo>
                    <a:pt x="176409" y="29481"/>
                  </a:moveTo>
                  <a:lnTo>
                    <a:pt x="111795" y="29481"/>
                  </a:lnTo>
                  <a:lnTo>
                    <a:pt x="126430" y="32597"/>
                  </a:lnTo>
                  <a:lnTo>
                    <a:pt x="138517" y="38903"/>
                  </a:lnTo>
                  <a:lnTo>
                    <a:pt x="161196" y="79269"/>
                  </a:lnTo>
                  <a:lnTo>
                    <a:pt x="167753" y="127879"/>
                  </a:lnTo>
                  <a:lnTo>
                    <a:pt x="168826" y="154457"/>
                  </a:lnTo>
                  <a:lnTo>
                    <a:pt x="167673" y="176869"/>
                  </a:lnTo>
                  <a:lnTo>
                    <a:pt x="150590" y="219902"/>
                  </a:lnTo>
                  <a:lnTo>
                    <a:pt x="108317" y="234940"/>
                  </a:lnTo>
                  <a:lnTo>
                    <a:pt x="91124" y="235039"/>
                  </a:lnTo>
                  <a:lnTo>
                    <a:pt x="182160" y="235039"/>
                  </a:lnTo>
                  <a:lnTo>
                    <a:pt x="200409" y="188511"/>
                  </a:lnTo>
                  <a:lnTo>
                    <a:pt x="202557" y="149026"/>
                  </a:lnTo>
                  <a:lnTo>
                    <a:pt x="201535" y="125593"/>
                  </a:lnTo>
                  <a:lnTo>
                    <a:pt x="196312" y="81492"/>
                  </a:lnTo>
                  <a:lnTo>
                    <a:pt x="180300" y="34843"/>
                  </a:lnTo>
                  <a:lnTo>
                    <a:pt x="176409" y="29481"/>
                  </a:lnTo>
                  <a:close/>
                </a:path>
                <a:path w="909954" h="309880">
                  <a:moveTo>
                    <a:pt x="495756" y="211064"/>
                  </a:moveTo>
                  <a:lnTo>
                    <a:pt x="466965" y="211064"/>
                  </a:lnTo>
                  <a:lnTo>
                    <a:pt x="466357" y="216652"/>
                  </a:lnTo>
                  <a:lnTo>
                    <a:pt x="465949" y="222875"/>
                  </a:lnTo>
                  <a:lnTo>
                    <a:pt x="465899" y="238613"/>
                  </a:lnTo>
                  <a:lnTo>
                    <a:pt x="465982" y="241623"/>
                  </a:lnTo>
                  <a:lnTo>
                    <a:pt x="470902" y="309489"/>
                  </a:lnTo>
                  <a:lnTo>
                    <a:pt x="502144" y="307330"/>
                  </a:lnTo>
                  <a:lnTo>
                    <a:pt x="495756" y="211064"/>
                  </a:lnTo>
                  <a:close/>
                </a:path>
                <a:path w="909954" h="309880">
                  <a:moveTo>
                    <a:pt x="423038" y="54774"/>
                  </a:moveTo>
                  <a:lnTo>
                    <a:pt x="382930" y="58140"/>
                  </a:lnTo>
                  <a:lnTo>
                    <a:pt x="341997" y="83429"/>
                  </a:lnTo>
                  <a:lnTo>
                    <a:pt x="329066" y="133185"/>
                  </a:lnTo>
                  <a:lnTo>
                    <a:pt x="329805" y="155184"/>
                  </a:lnTo>
                  <a:lnTo>
                    <a:pt x="336393" y="197014"/>
                  </a:lnTo>
                  <a:lnTo>
                    <a:pt x="358955" y="234773"/>
                  </a:lnTo>
                  <a:lnTo>
                    <a:pt x="397496" y="244846"/>
                  </a:lnTo>
                  <a:lnTo>
                    <a:pt x="407017" y="243705"/>
                  </a:lnTo>
                  <a:lnTo>
                    <a:pt x="442747" y="229852"/>
                  </a:lnTo>
                  <a:lnTo>
                    <a:pt x="460690" y="216652"/>
                  </a:lnTo>
                  <a:lnTo>
                    <a:pt x="406005" y="216652"/>
                  </a:lnTo>
                  <a:lnTo>
                    <a:pt x="395315" y="216388"/>
                  </a:lnTo>
                  <a:lnTo>
                    <a:pt x="365650" y="183568"/>
                  </a:lnTo>
                  <a:lnTo>
                    <a:pt x="361243" y="136590"/>
                  </a:lnTo>
                  <a:lnTo>
                    <a:pt x="362205" y="121021"/>
                  </a:lnTo>
                  <a:lnTo>
                    <a:pt x="383272" y="86778"/>
                  </a:lnTo>
                  <a:lnTo>
                    <a:pt x="420737" y="80889"/>
                  </a:lnTo>
                  <a:lnTo>
                    <a:pt x="487118" y="80889"/>
                  </a:lnTo>
                  <a:lnTo>
                    <a:pt x="485888" y="62347"/>
                  </a:lnTo>
                  <a:lnTo>
                    <a:pt x="444359" y="55743"/>
                  </a:lnTo>
                  <a:lnTo>
                    <a:pt x="433407" y="55074"/>
                  </a:lnTo>
                  <a:lnTo>
                    <a:pt x="423038" y="54774"/>
                  </a:lnTo>
                  <a:close/>
                </a:path>
                <a:path w="909954" h="309880">
                  <a:moveTo>
                    <a:pt x="487118" y="80889"/>
                  </a:moveTo>
                  <a:lnTo>
                    <a:pt x="420737" y="80889"/>
                  </a:lnTo>
                  <a:lnTo>
                    <a:pt x="429500" y="81270"/>
                  </a:lnTo>
                  <a:lnTo>
                    <a:pt x="436074" y="81674"/>
                  </a:lnTo>
                  <a:lnTo>
                    <a:pt x="442660" y="82317"/>
                  </a:lnTo>
                  <a:lnTo>
                    <a:pt x="449270" y="83198"/>
                  </a:lnTo>
                  <a:lnTo>
                    <a:pt x="455916" y="84318"/>
                  </a:lnTo>
                  <a:lnTo>
                    <a:pt x="462901" y="188839"/>
                  </a:lnTo>
                  <a:lnTo>
                    <a:pt x="455423" y="194625"/>
                  </a:lnTo>
                  <a:lnTo>
                    <a:pt x="420975" y="213985"/>
                  </a:lnTo>
                  <a:lnTo>
                    <a:pt x="406005" y="216652"/>
                  </a:lnTo>
                  <a:lnTo>
                    <a:pt x="460690" y="216652"/>
                  </a:lnTo>
                  <a:lnTo>
                    <a:pt x="466965" y="211064"/>
                  </a:lnTo>
                  <a:lnTo>
                    <a:pt x="495756" y="211064"/>
                  </a:lnTo>
                  <a:lnTo>
                    <a:pt x="487118" y="80889"/>
                  </a:lnTo>
                  <a:close/>
                </a:path>
                <a:path w="909954" h="309880">
                  <a:moveTo>
                    <a:pt x="572248" y="48504"/>
                  </a:moveTo>
                  <a:lnTo>
                    <a:pt x="541006" y="50536"/>
                  </a:lnTo>
                  <a:lnTo>
                    <a:pt x="550023" y="185283"/>
                  </a:lnTo>
                  <a:lnTo>
                    <a:pt x="551521" y="196613"/>
                  </a:lnTo>
                  <a:lnTo>
                    <a:pt x="580677" y="229526"/>
                  </a:lnTo>
                  <a:lnTo>
                    <a:pt x="602220" y="231257"/>
                  </a:lnTo>
                  <a:lnTo>
                    <a:pt x="611792" y="230112"/>
                  </a:lnTo>
                  <a:lnTo>
                    <a:pt x="649204" y="215816"/>
                  </a:lnTo>
                  <a:lnTo>
                    <a:pt x="666277" y="204206"/>
                  </a:lnTo>
                  <a:lnTo>
                    <a:pt x="600823" y="204206"/>
                  </a:lnTo>
                  <a:lnTo>
                    <a:pt x="593330" y="202301"/>
                  </a:lnTo>
                  <a:lnTo>
                    <a:pt x="580630" y="174361"/>
                  </a:lnTo>
                  <a:lnTo>
                    <a:pt x="572248" y="48504"/>
                  </a:lnTo>
                  <a:close/>
                </a:path>
                <a:path w="909954" h="309880">
                  <a:moveTo>
                    <a:pt x="704742" y="195189"/>
                  </a:moveTo>
                  <a:lnTo>
                    <a:pt x="677404" y="195189"/>
                  </a:lnTo>
                  <a:lnTo>
                    <a:pt x="681341" y="221224"/>
                  </a:lnTo>
                  <a:lnTo>
                    <a:pt x="706360" y="219446"/>
                  </a:lnTo>
                  <a:lnTo>
                    <a:pt x="704742" y="195189"/>
                  </a:lnTo>
                  <a:close/>
                </a:path>
                <a:path w="909954" h="309880">
                  <a:moveTo>
                    <a:pt x="694422" y="40376"/>
                  </a:moveTo>
                  <a:lnTo>
                    <a:pt x="663180" y="42408"/>
                  </a:lnTo>
                  <a:lnTo>
                    <a:pt x="671943" y="173472"/>
                  </a:lnTo>
                  <a:lnTo>
                    <a:pt x="662967" y="180040"/>
                  </a:lnTo>
                  <a:lnTo>
                    <a:pt x="625095" y="200745"/>
                  </a:lnTo>
                  <a:lnTo>
                    <a:pt x="600823" y="204206"/>
                  </a:lnTo>
                  <a:lnTo>
                    <a:pt x="666277" y="204206"/>
                  </a:lnTo>
                  <a:lnTo>
                    <a:pt x="667924" y="203001"/>
                  </a:lnTo>
                  <a:lnTo>
                    <a:pt x="677404" y="195189"/>
                  </a:lnTo>
                  <a:lnTo>
                    <a:pt x="704742" y="195189"/>
                  </a:lnTo>
                  <a:lnTo>
                    <a:pt x="694422" y="40376"/>
                  </a:lnTo>
                  <a:close/>
                </a:path>
                <a:path w="909954" h="309880">
                  <a:moveTo>
                    <a:pt x="844113" y="26856"/>
                  </a:moveTo>
                  <a:lnTo>
                    <a:pt x="805233" y="29499"/>
                  </a:lnTo>
                  <a:lnTo>
                    <a:pt x="763764" y="51806"/>
                  </a:lnTo>
                  <a:lnTo>
                    <a:pt x="748687" y="101082"/>
                  </a:lnTo>
                  <a:lnTo>
                    <a:pt x="748668" y="106543"/>
                  </a:lnTo>
                  <a:lnTo>
                    <a:pt x="749032" y="126101"/>
                  </a:lnTo>
                  <a:lnTo>
                    <a:pt x="756683" y="169646"/>
                  </a:lnTo>
                  <a:lnTo>
                    <a:pt x="785957" y="206714"/>
                  </a:lnTo>
                  <a:lnTo>
                    <a:pt x="819675" y="215286"/>
                  </a:lnTo>
                  <a:lnTo>
                    <a:pt x="841107" y="215001"/>
                  </a:lnTo>
                  <a:lnTo>
                    <a:pt x="886527" y="208200"/>
                  </a:lnTo>
                  <a:lnTo>
                    <a:pt x="909941" y="200396"/>
                  </a:lnTo>
                  <a:lnTo>
                    <a:pt x="907293" y="188731"/>
                  </a:lnTo>
                  <a:lnTo>
                    <a:pt x="830510" y="188731"/>
                  </a:lnTo>
                  <a:lnTo>
                    <a:pt x="819294" y="187664"/>
                  </a:lnTo>
                  <a:lnTo>
                    <a:pt x="786219" y="153977"/>
                  </a:lnTo>
                  <a:lnTo>
                    <a:pt x="783576" y="139690"/>
                  </a:lnTo>
                  <a:lnTo>
                    <a:pt x="866761" y="134229"/>
                  </a:lnTo>
                  <a:lnTo>
                    <a:pt x="877097" y="132609"/>
                  </a:lnTo>
                  <a:lnTo>
                    <a:pt x="885826" y="129466"/>
                  </a:lnTo>
                  <a:lnTo>
                    <a:pt x="892960" y="124799"/>
                  </a:lnTo>
                  <a:lnTo>
                    <a:pt x="898511" y="118608"/>
                  </a:lnTo>
                  <a:lnTo>
                    <a:pt x="900135" y="115560"/>
                  </a:lnTo>
                  <a:lnTo>
                    <a:pt x="781163" y="115560"/>
                  </a:lnTo>
                  <a:lnTo>
                    <a:pt x="781089" y="100054"/>
                  </a:lnTo>
                  <a:lnTo>
                    <a:pt x="796637" y="62370"/>
                  </a:lnTo>
                  <a:lnTo>
                    <a:pt x="839555" y="53254"/>
                  </a:lnTo>
                  <a:lnTo>
                    <a:pt x="898510" y="53254"/>
                  </a:lnTo>
                  <a:lnTo>
                    <a:pt x="893538" y="45755"/>
                  </a:lnTo>
                  <a:lnTo>
                    <a:pt x="884922" y="38090"/>
                  </a:lnTo>
                  <a:lnTo>
                    <a:pt x="873970" y="32329"/>
                  </a:lnTo>
                  <a:lnTo>
                    <a:pt x="860363" y="28580"/>
                  </a:lnTo>
                  <a:lnTo>
                    <a:pt x="844113" y="26856"/>
                  </a:lnTo>
                  <a:close/>
                </a:path>
                <a:path w="909954" h="309880">
                  <a:moveTo>
                    <a:pt x="905242" y="179695"/>
                  </a:moveTo>
                  <a:lnTo>
                    <a:pt x="866467" y="185971"/>
                  </a:lnTo>
                  <a:lnTo>
                    <a:pt x="830510" y="188731"/>
                  </a:lnTo>
                  <a:lnTo>
                    <a:pt x="907293" y="188731"/>
                  </a:lnTo>
                  <a:lnTo>
                    <a:pt x="905242" y="179695"/>
                  </a:lnTo>
                  <a:close/>
                </a:path>
                <a:path w="909954" h="309880">
                  <a:moveTo>
                    <a:pt x="898510" y="53254"/>
                  </a:moveTo>
                  <a:lnTo>
                    <a:pt x="839555" y="53254"/>
                  </a:lnTo>
                  <a:lnTo>
                    <a:pt x="848981" y="53996"/>
                  </a:lnTo>
                  <a:lnTo>
                    <a:pt x="856787" y="55834"/>
                  </a:lnTo>
                  <a:lnTo>
                    <a:pt x="875524" y="89525"/>
                  </a:lnTo>
                  <a:lnTo>
                    <a:pt x="874635" y="95748"/>
                  </a:lnTo>
                  <a:lnTo>
                    <a:pt x="871903" y="102145"/>
                  </a:lnTo>
                  <a:lnTo>
                    <a:pt x="870063" y="106543"/>
                  </a:lnTo>
                  <a:lnTo>
                    <a:pt x="864983" y="109718"/>
                  </a:lnTo>
                  <a:lnTo>
                    <a:pt x="857109" y="110480"/>
                  </a:lnTo>
                  <a:lnTo>
                    <a:pt x="781163" y="115560"/>
                  </a:lnTo>
                  <a:lnTo>
                    <a:pt x="900135" y="115560"/>
                  </a:lnTo>
                  <a:lnTo>
                    <a:pt x="902557" y="111013"/>
                  </a:lnTo>
                  <a:lnTo>
                    <a:pt x="905162" y="102145"/>
                  </a:lnTo>
                  <a:lnTo>
                    <a:pt x="906315" y="92015"/>
                  </a:lnTo>
                  <a:lnTo>
                    <a:pt x="906004" y="80635"/>
                  </a:lnTo>
                  <a:lnTo>
                    <a:pt x="904103" y="67040"/>
                  </a:lnTo>
                  <a:lnTo>
                    <a:pt x="899939" y="55409"/>
                  </a:lnTo>
                  <a:lnTo>
                    <a:pt x="898510" y="532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30876" y="2551683"/>
              <a:ext cx="1465706" cy="41465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555996" y="2999688"/>
              <a:ext cx="850900" cy="309245"/>
            </a:xfrm>
            <a:custGeom>
              <a:avLst/>
              <a:gdLst/>
              <a:ahLst/>
              <a:cxnLst/>
              <a:rect l="l" t="t" r="r" b="b"/>
              <a:pathLst>
                <a:path w="850900" h="309245">
                  <a:moveTo>
                    <a:pt x="33400" y="132639"/>
                  </a:moveTo>
                  <a:lnTo>
                    <a:pt x="76834" y="301930"/>
                  </a:lnTo>
                  <a:lnTo>
                    <a:pt x="85851" y="309042"/>
                  </a:lnTo>
                  <a:lnTo>
                    <a:pt x="88391" y="308915"/>
                  </a:lnTo>
                  <a:lnTo>
                    <a:pt x="116712" y="307010"/>
                  </a:lnTo>
                  <a:lnTo>
                    <a:pt x="119379" y="306883"/>
                  </a:lnTo>
                  <a:lnTo>
                    <a:pt x="131202" y="285801"/>
                  </a:lnTo>
                  <a:lnTo>
                    <a:pt x="98678" y="285801"/>
                  </a:lnTo>
                  <a:lnTo>
                    <a:pt x="96646" y="280848"/>
                  </a:lnTo>
                  <a:lnTo>
                    <a:pt x="94614" y="275768"/>
                  </a:lnTo>
                  <a:lnTo>
                    <a:pt x="90296" y="265354"/>
                  </a:lnTo>
                  <a:lnTo>
                    <a:pt x="85978" y="255194"/>
                  </a:lnTo>
                  <a:lnTo>
                    <a:pt x="33400" y="132639"/>
                  </a:lnTo>
                  <a:close/>
                </a:path>
                <a:path w="850900" h="309245">
                  <a:moveTo>
                    <a:pt x="181355" y="122860"/>
                  </a:moveTo>
                  <a:lnTo>
                    <a:pt x="148208" y="125019"/>
                  </a:lnTo>
                  <a:lnTo>
                    <a:pt x="112394" y="253416"/>
                  </a:lnTo>
                  <a:lnTo>
                    <a:pt x="103504" y="285420"/>
                  </a:lnTo>
                  <a:lnTo>
                    <a:pt x="98678" y="285801"/>
                  </a:lnTo>
                  <a:lnTo>
                    <a:pt x="131202" y="285801"/>
                  </a:lnTo>
                  <a:lnTo>
                    <a:pt x="181355" y="122860"/>
                  </a:lnTo>
                  <a:close/>
                </a:path>
                <a:path w="850900" h="309245">
                  <a:moveTo>
                    <a:pt x="239140" y="42469"/>
                  </a:moveTo>
                  <a:lnTo>
                    <a:pt x="235838" y="42723"/>
                  </a:lnTo>
                  <a:lnTo>
                    <a:pt x="221233" y="43612"/>
                  </a:lnTo>
                  <a:lnTo>
                    <a:pt x="218058" y="43866"/>
                  </a:lnTo>
                  <a:lnTo>
                    <a:pt x="215773" y="44882"/>
                  </a:lnTo>
                  <a:lnTo>
                    <a:pt x="212725" y="48438"/>
                  </a:lnTo>
                  <a:lnTo>
                    <a:pt x="212089" y="50851"/>
                  </a:lnTo>
                  <a:lnTo>
                    <a:pt x="212216" y="53899"/>
                  </a:lnTo>
                  <a:lnTo>
                    <a:pt x="220725" y="83871"/>
                  </a:lnTo>
                  <a:lnTo>
                    <a:pt x="223900" y="83744"/>
                  </a:lnTo>
                  <a:lnTo>
                    <a:pt x="241807" y="82474"/>
                  </a:lnTo>
                  <a:lnTo>
                    <a:pt x="244220" y="81585"/>
                  </a:lnTo>
                  <a:lnTo>
                    <a:pt x="245617" y="79934"/>
                  </a:lnTo>
                  <a:lnTo>
                    <a:pt x="247141" y="78283"/>
                  </a:lnTo>
                  <a:lnTo>
                    <a:pt x="247650" y="75870"/>
                  </a:lnTo>
                  <a:lnTo>
                    <a:pt x="247523" y="72568"/>
                  </a:lnTo>
                  <a:lnTo>
                    <a:pt x="246062" y="50851"/>
                  </a:lnTo>
                  <a:lnTo>
                    <a:pt x="245871" y="48565"/>
                  </a:lnTo>
                  <a:lnTo>
                    <a:pt x="244982" y="46279"/>
                  </a:lnTo>
                  <a:lnTo>
                    <a:pt x="241680" y="43231"/>
                  </a:lnTo>
                  <a:lnTo>
                    <a:pt x="239140" y="42469"/>
                  </a:lnTo>
                  <a:close/>
                </a:path>
                <a:path w="850900" h="309245">
                  <a:moveTo>
                    <a:pt x="249046" y="118288"/>
                  </a:moveTo>
                  <a:lnTo>
                    <a:pt x="218186" y="120320"/>
                  </a:lnTo>
                  <a:lnTo>
                    <a:pt x="230124" y="299517"/>
                  </a:lnTo>
                  <a:lnTo>
                    <a:pt x="260984" y="297485"/>
                  </a:lnTo>
                  <a:lnTo>
                    <a:pt x="249046" y="118288"/>
                  </a:lnTo>
                  <a:close/>
                </a:path>
                <a:path w="850900" h="309245">
                  <a:moveTo>
                    <a:pt x="375548" y="105731"/>
                  </a:moveTo>
                  <a:lnTo>
                    <a:pt x="337581" y="112764"/>
                  </a:lnTo>
                  <a:lnTo>
                    <a:pt x="311048" y="142898"/>
                  </a:lnTo>
                  <a:lnTo>
                    <a:pt x="305194" y="179958"/>
                  </a:lnTo>
                  <a:lnTo>
                    <a:pt x="305815" y="204013"/>
                  </a:lnTo>
                  <a:lnTo>
                    <a:pt x="311975" y="244875"/>
                  </a:lnTo>
                  <a:lnTo>
                    <a:pt x="334256" y="283594"/>
                  </a:lnTo>
                  <a:lnTo>
                    <a:pt x="374903" y="294310"/>
                  </a:lnTo>
                  <a:lnTo>
                    <a:pt x="385069" y="292973"/>
                  </a:lnTo>
                  <a:lnTo>
                    <a:pt x="421328" y="277961"/>
                  </a:lnTo>
                  <a:lnTo>
                    <a:pt x="436478" y="266543"/>
                  </a:lnTo>
                  <a:lnTo>
                    <a:pt x="373316" y="266543"/>
                  </a:lnTo>
                  <a:lnTo>
                    <a:pt x="364553" y="264576"/>
                  </a:lnTo>
                  <a:lnTo>
                    <a:pt x="339455" y="219430"/>
                  </a:lnTo>
                  <a:lnTo>
                    <a:pt x="337026" y="183546"/>
                  </a:lnTo>
                  <a:lnTo>
                    <a:pt x="337883" y="168644"/>
                  </a:lnTo>
                  <a:lnTo>
                    <a:pt x="365761" y="133879"/>
                  </a:lnTo>
                  <a:lnTo>
                    <a:pt x="383240" y="132423"/>
                  </a:lnTo>
                  <a:lnTo>
                    <a:pt x="462898" y="132423"/>
                  </a:lnTo>
                  <a:lnTo>
                    <a:pt x="461932" y="117907"/>
                  </a:lnTo>
                  <a:lnTo>
                    <a:pt x="432053" y="117907"/>
                  </a:lnTo>
                  <a:lnTo>
                    <a:pt x="424215" y="114643"/>
                  </a:lnTo>
                  <a:lnTo>
                    <a:pt x="416305" y="111890"/>
                  </a:lnTo>
                  <a:lnTo>
                    <a:pt x="408301" y="109638"/>
                  </a:lnTo>
                  <a:lnTo>
                    <a:pt x="400176" y="107874"/>
                  </a:lnTo>
                  <a:lnTo>
                    <a:pt x="391983" y="106683"/>
                  </a:lnTo>
                  <a:lnTo>
                    <a:pt x="383778" y="105969"/>
                  </a:lnTo>
                  <a:lnTo>
                    <a:pt x="375548" y="105731"/>
                  </a:lnTo>
                  <a:close/>
                </a:path>
                <a:path w="850900" h="309245">
                  <a:moveTo>
                    <a:pt x="471358" y="259512"/>
                  </a:moveTo>
                  <a:lnTo>
                    <a:pt x="443991" y="259512"/>
                  </a:lnTo>
                  <a:lnTo>
                    <a:pt x="448690" y="285039"/>
                  </a:lnTo>
                  <a:lnTo>
                    <a:pt x="472948" y="283388"/>
                  </a:lnTo>
                  <a:lnTo>
                    <a:pt x="471358" y="259512"/>
                  </a:lnTo>
                  <a:close/>
                </a:path>
                <a:path w="850900" h="309245">
                  <a:moveTo>
                    <a:pt x="462898" y="132423"/>
                  </a:moveTo>
                  <a:lnTo>
                    <a:pt x="383240" y="132423"/>
                  </a:lnTo>
                  <a:lnTo>
                    <a:pt x="389969" y="132528"/>
                  </a:lnTo>
                  <a:lnTo>
                    <a:pt x="396626" y="132943"/>
                  </a:lnTo>
                  <a:lnTo>
                    <a:pt x="438530" y="238049"/>
                  </a:lnTo>
                  <a:lnTo>
                    <a:pt x="430436" y="244625"/>
                  </a:lnTo>
                  <a:lnTo>
                    <a:pt x="397128" y="264116"/>
                  </a:lnTo>
                  <a:lnTo>
                    <a:pt x="373316" y="266543"/>
                  </a:lnTo>
                  <a:lnTo>
                    <a:pt x="436478" y="266543"/>
                  </a:lnTo>
                  <a:lnTo>
                    <a:pt x="436897" y="266201"/>
                  </a:lnTo>
                  <a:lnTo>
                    <a:pt x="443991" y="259512"/>
                  </a:lnTo>
                  <a:lnTo>
                    <a:pt x="471358" y="259512"/>
                  </a:lnTo>
                  <a:lnTo>
                    <a:pt x="462898" y="132423"/>
                  </a:lnTo>
                  <a:close/>
                </a:path>
                <a:path w="850900" h="309245">
                  <a:moveTo>
                    <a:pt x="455802" y="25832"/>
                  </a:moveTo>
                  <a:lnTo>
                    <a:pt x="424561" y="27864"/>
                  </a:lnTo>
                  <a:lnTo>
                    <a:pt x="428243" y="83109"/>
                  </a:lnTo>
                  <a:lnTo>
                    <a:pt x="428625" y="89332"/>
                  </a:lnTo>
                  <a:lnTo>
                    <a:pt x="429132" y="95301"/>
                  </a:lnTo>
                  <a:lnTo>
                    <a:pt x="429767" y="101016"/>
                  </a:lnTo>
                  <a:lnTo>
                    <a:pt x="430286" y="106683"/>
                  </a:lnTo>
                  <a:lnTo>
                    <a:pt x="431038" y="112319"/>
                  </a:lnTo>
                  <a:lnTo>
                    <a:pt x="432053" y="117907"/>
                  </a:lnTo>
                  <a:lnTo>
                    <a:pt x="461932" y="117907"/>
                  </a:lnTo>
                  <a:lnTo>
                    <a:pt x="455802" y="25832"/>
                  </a:lnTo>
                  <a:close/>
                </a:path>
                <a:path w="850900" h="309245">
                  <a:moveTo>
                    <a:pt x="663196" y="116907"/>
                  </a:moveTo>
                  <a:lnTo>
                    <a:pt x="608425" y="116907"/>
                  </a:lnTo>
                  <a:lnTo>
                    <a:pt x="616521" y="117717"/>
                  </a:lnTo>
                  <a:lnTo>
                    <a:pt x="623093" y="119574"/>
                  </a:lnTo>
                  <a:lnTo>
                    <a:pt x="628141" y="122479"/>
                  </a:lnTo>
                  <a:lnTo>
                    <a:pt x="633729" y="126924"/>
                  </a:lnTo>
                  <a:lnTo>
                    <a:pt x="636777" y="134671"/>
                  </a:lnTo>
                  <a:lnTo>
                    <a:pt x="637286" y="145720"/>
                  </a:lnTo>
                  <a:lnTo>
                    <a:pt x="638301" y="161595"/>
                  </a:lnTo>
                  <a:lnTo>
                    <a:pt x="563626" y="166548"/>
                  </a:lnTo>
                  <a:lnTo>
                    <a:pt x="527812" y="180518"/>
                  </a:lnTo>
                  <a:lnTo>
                    <a:pt x="516889" y="214046"/>
                  </a:lnTo>
                  <a:lnTo>
                    <a:pt x="518159" y="233477"/>
                  </a:lnTo>
                  <a:lnTo>
                    <a:pt x="535558" y="269672"/>
                  </a:lnTo>
                  <a:lnTo>
                    <a:pt x="575182" y="279832"/>
                  </a:lnTo>
                  <a:lnTo>
                    <a:pt x="587286" y="278086"/>
                  </a:lnTo>
                  <a:lnTo>
                    <a:pt x="627310" y="259879"/>
                  </a:lnTo>
                  <a:lnTo>
                    <a:pt x="569976" y="253416"/>
                  </a:lnTo>
                  <a:lnTo>
                    <a:pt x="562737" y="251638"/>
                  </a:lnTo>
                  <a:lnTo>
                    <a:pt x="557911" y="247701"/>
                  </a:lnTo>
                  <a:lnTo>
                    <a:pt x="553212" y="243637"/>
                  </a:lnTo>
                  <a:lnTo>
                    <a:pt x="550417" y="237033"/>
                  </a:lnTo>
                  <a:lnTo>
                    <a:pt x="549909" y="227635"/>
                  </a:lnTo>
                  <a:lnTo>
                    <a:pt x="549148" y="216332"/>
                  </a:lnTo>
                  <a:lnTo>
                    <a:pt x="639952" y="185217"/>
                  </a:lnTo>
                  <a:lnTo>
                    <a:pt x="671674" y="185217"/>
                  </a:lnTo>
                  <a:lnTo>
                    <a:pt x="668908" y="143561"/>
                  </a:lnTo>
                  <a:lnTo>
                    <a:pt x="666882" y="128801"/>
                  </a:lnTo>
                  <a:lnTo>
                    <a:pt x="663196" y="116907"/>
                  </a:lnTo>
                  <a:close/>
                </a:path>
                <a:path w="850900" h="309245">
                  <a:moveTo>
                    <a:pt x="675435" y="241859"/>
                  </a:moveTo>
                  <a:lnTo>
                    <a:pt x="646938" y="241859"/>
                  </a:lnTo>
                  <a:lnTo>
                    <a:pt x="652652" y="271450"/>
                  </a:lnTo>
                  <a:lnTo>
                    <a:pt x="677290" y="269799"/>
                  </a:lnTo>
                  <a:lnTo>
                    <a:pt x="675435" y="241859"/>
                  </a:lnTo>
                  <a:close/>
                </a:path>
                <a:path w="850900" h="309245">
                  <a:moveTo>
                    <a:pt x="671674" y="185217"/>
                  </a:moveTo>
                  <a:lnTo>
                    <a:pt x="639952" y="185217"/>
                  </a:lnTo>
                  <a:lnTo>
                    <a:pt x="642365" y="221539"/>
                  </a:lnTo>
                  <a:lnTo>
                    <a:pt x="634630" y="228520"/>
                  </a:lnTo>
                  <a:lnTo>
                    <a:pt x="594121" y="250273"/>
                  </a:lnTo>
                  <a:lnTo>
                    <a:pt x="569976" y="253416"/>
                  </a:lnTo>
                  <a:lnTo>
                    <a:pt x="635490" y="253416"/>
                  </a:lnTo>
                  <a:lnTo>
                    <a:pt x="641459" y="247929"/>
                  </a:lnTo>
                  <a:lnTo>
                    <a:pt x="646938" y="241859"/>
                  </a:lnTo>
                  <a:lnTo>
                    <a:pt x="675435" y="241859"/>
                  </a:lnTo>
                  <a:lnTo>
                    <a:pt x="671674" y="185217"/>
                  </a:lnTo>
                  <a:close/>
                </a:path>
                <a:path w="850900" h="309245">
                  <a:moveTo>
                    <a:pt x="617751" y="89886"/>
                  </a:moveTo>
                  <a:lnTo>
                    <a:pt x="571144" y="93900"/>
                  </a:lnTo>
                  <a:lnTo>
                    <a:pt x="527363" y="101897"/>
                  </a:lnTo>
                  <a:lnTo>
                    <a:pt x="517651" y="104064"/>
                  </a:lnTo>
                  <a:lnTo>
                    <a:pt x="522224" y="127051"/>
                  </a:lnTo>
                  <a:lnTo>
                    <a:pt x="542924" y="123813"/>
                  </a:lnTo>
                  <a:lnTo>
                    <a:pt x="573533" y="119663"/>
                  </a:lnTo>
                  <a:lnTo>
                    <a:pt x="582691" y="118621"/>
                  </a:lnTo>
                  <a:lnTo>
                    <a:pt x="591111" y="117794"/>
                  </a:lnTo>
                  <a:lnTo>
                    <a:pt x="598804" y="117145"/>
                  </a:lnTo>
                  <a:lnTo>
                    <a:pt x="608425" y="116907"/>
                  </a:lnTo>
                  <a:lnTo>
                    <a:pt x="663196" y="116907"/>
                  </a:lnTo>
                  <a:lnTo>
                    <a:pt x="663082" y="116542"/>
                  </a:lnTo>
                  <a:lnTo>
                    <a:pt x="657496" y="106807"/>
                  </a:lnTo>
                  <a:lnTo>
                    <a:pt x="650113" y="99619"/>
                  </a:lnTo>
                  <a:lnTo>
                    <a:pt x="640992" y="94597"/>
                  </a:lnTo>
                  <a:lnTo>
                    <a:pt x="630205" y="91348"/>
                  </a:lnTo>
                  <a:lnTo>
                    <a:pt x="617751" y="89886"/>
                  </a:lnTo>
                  <a:close/>
                </a:path>
                <a:path w="850900" h="309245">
                  <a:moveTo>
                    <a:pt x="843847" y="26971"/>
                  </a:moveTo>
                  <a:lnTo>
                    <a:pt x="779297" y="26971"/>
                  </a:lnTo>
                  <a:lnTo>
                    <a:pt x="789479" y="27928"/>
                  </a:lnTo>
                  <a:lnTo>
                    <a:pt x="798018" y="30122"/>
                  </a:lnTo>
                  <a:lnTo>
                    <a:pt x="817752" y="60122"/>
                  </a:lnTo>
                  <a:lnTo>
                    <a:pt x="817246" y="67405"/>
                  </a:lnTo>
                  <a:lnTo>
                    <a:pt x="795297" y="106195"/>
                  </a:lnTo>
                  <a:lnTo>
                    <a:pt x="789939" y="112700"/>
                  </a:lnTo>
                  <a:lnTo>
                    <a:pt x="784627" y="119536"/>
                  </a:lnTo>
                  <a:lnTo>
                    <a:pt x="765825" y="162738"/>
                  </a:lnTo>
                  <a:lnTo>
                    <a:pt x="764911" y="173882"/>
                  </a:lnTo>
                  <a:lnTo>
                    <a:pt x="765175" y="185979"/>
                  </a:lnTo>
                  <a:lnTo>
                    <a:pt x="791971" y="184201"/>
                  </a:lnTo>
                  <a:lnTo>
                    <a:pt x="792448" y="172864"/>
                  </a:lnTo>
                  <a:lnTo>
                    <a:pt x="794067" y="162468"/>
                  </a:lnTo>
                  <a:lnTo>
                    <a:pt x="816004" y="121876"/>
                  </a:lnTo>
                  <a:lnTo>
                    <a:pt x="827623" y="108374"/>
                  </a:lnTo>
                  <a:lnTo>
                    <a:pt x="833024" y="101492"/>
                  </a:lnTo>
                  <a:lnTo>
                    <a:pt x="850251" y="62190"/>
                  </a:lnTo>
                  <a:lnTo>
                    <a:pt x="850391" y="52375"/>
                  </a:lnTo>
                  <a:lnTo>
                    <a:pt x="848342" y="38826"/>
                  </a:lnTo>
                  <a:lnTo>
                    <a:pt x="844089" y="27324"/>
                  </a:lnTo>
                  <a:lnTo>
                    <a:pt x="843847" y="26971"/>
                  </a:lnTo>
                  <a:close/>
                </a:path>
                <a:path w="850900" h="309245">
                  <a:moveTo>
                    <a:pt x="789745" y="0"/>
                  </a:moveTo>
                  <a:lnTo>
                    <a:pt x="744783" y="2698"/>
                  </a:lnTo>
                  <a:lnTo>
                    <a:pt x="691895" y="13386"/>
                  </a:lnTo>
                  <a:lnTo>
                    <a:pt x="695198" y="35738"/>
                  </a:lnTo>
                  <a:lnTo>
                    <a:pt x="716788" y="32309"/>
                  </a:lnTo>
                  <a:lnTo>
                    <a:pt x="730250" y="30404"/>
                  </a:lnTo>
                  <a:lnTo>
                    <a:pt x="744190" y="28997"/>
                  </a:lnTo>
                  <a:lnTo>
                    <a:pt x="751157" y="28388"/>
                  </a:lnTo>
                  <a:lnTo>
                    <a:pt x="767461" y="27229"/>
                  </a:lnTo>
                  <a:lnTo>
                    <a:pt x="779297" y="26971"/>
                  </a:lnTo>
                  <a:lnTo>
                    <a:pt x="843847" y="26971"/>
                  </a:lnTo>
                  <a:lnTo>
                    <a:pt x="837622" y="17871"/>
                  </a:lnTo>
                  <a:lnTo>
                    <a:pt x="828928" y="10465"/>
                  </a:lnTo>
                  <a:lnTo>
                    <a:pt x="818042" y="5056"/>
                  </a:lnTo>
                  <a:lnTo>
                    <a:pt x="804989" y="1575"/>
                  </a:lnTo>
                  <a:lnTo>
                    <a:pt x="789745" y="0"/>
                  </a:lnTo>
                  <a:close/>
                </a:path>
                <a:path w="850900" h="309245">
                  <a:moveTo>
                    <a:pt x="789177" y="218745"/>
                  </a:moveTo>
                  <a:lnTo>
                    <a:pt x="784987" y="218999"/>
                  </a:lnTo>
                  <a:lnTo>
                    <a:pt x="776604" y="219634"/>
                  </a:lnTo>
                  <a:lnTo>
                    <a:pt x="772413" y="219761"/>
                  </a:lnTo>
                  <a:lnTo>
                    <a:pt x="769492" y="220904"/>
                  </a:lnTo>
                  <a:lnTo>
                    <a:pt x="766317" y="224587"/>
                  </a:lnTo>
                  <a:lnTo>
                    <a:pt x="765682" y="227762"/>
                  </a:lnTo>
                  <a:lnTo>
                    <a:pt x="765937" y="232080"/>
                  </a:lnTo>
                  <a:lnTo>
                    <a:pt x="767333" y="252019"/>
                  </a:lnTo>
                  <a:lnTo>
                    <a:pt x="767588" y="256337"/>
                  </a:lnTo>
                  <a:lnTo>
                    <a:pt x="768603" y="259385"/>
                  </a:lnTo>
                  <a:lnTo>
                    <a:pt x="770381" y="261036"/>
                  </a:lnTo>
                  <a:lnTo>
                    <a:pt x="772287" y="262687"/>
                  </a:lnTo>
                  <a:lnTo>
                    <a:pt x="775334" y="263322"/>
                  </a:lnTo>
                  <a:lnTo>
                    <a:pt x="779526" y="262941"/>
                  </a:lnTo>
                  <a:lnTo>
                    <a:pt x="792099" y="262179"/>
                  </a:lnTo>
                  <a:lnTo>
                    <a:pt x="795019" y="261163"/>
                  </a:lnTo>
                  <a:lnTo>
                    <a:pt x="796670" y="259258"/>
                  </a:lnTo>
                  <a:lnTo>
                    <a:pt x="798194" y="257353"/>
                  </a:lnTo>
                  <a:lnTo>
                    <a:pt x="798829" y="254178"/>
                  </a:lnTo>
                  <a:lnTo>
                    <a:pt x="798576" y="249860"/>
                  </a:lnTo>
                  <a:lnTo>
                    <a:pt x="797178" y="230048"/>
                  </a:lnTo>
                  <a:lnTo>
                    <a:pt x="796925" y="225730"/>
                  </a:lnTo>
                  <a:lnTo>
                    <a:pt x="795908" y="222682"/>
                  </a:lnTo>
                  <a:lnTo>
                    <a:pt x="794130" y="221031"/>
                  </a:lnTo>
                  <a:lnTo>
                    <a:pt x="792226" y="219380"/>
                  </a:lnTo>
                  <a:lnTo>
                    <a:pt x="789177" y="218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9189884" y="8155"/>
            <a:ext cx="2613660" cy="2749550"/>
            <a:chOff x="8185404" y="1143000"/>
            <a:chExt cx="2613660" cy="274955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5404" y="1143000"/>
              <a:ext cx="2613659" cy="274929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011352" y="1906025"/>
              <a:ext cx="909955" cy="309880"/>
            </a:xfrm>
            <a:custGeom>
              <a:avLst/>
              <a:gdLst/>
              <a:ahLst/>
              <a:cxnLst/>
              <a:rect l="l" t="t" r="r" b="b"/>
              <a:pathLst>
                <a:path w="909954" h="309880">
                  <a:moveTo>
                    <a:pt x="110273" y="0"/>
                  </a:moveTo>
                  <a:lnTo>
                    <a:pt x="59781" y="5546"/>
                  </a:lnTo>
                  <a:lnTo>
                    <a:pt x="24788" y="24429"/>
                  </a:lnTo>
                  <a:lnTo>
                    <a:pt x="5393" y="59934"/>
                  </a:lnTo>
                  <a:lnTo>
                    <a:pt x="0" y="115494"/>
                  </a:lnTo>
                  <a:lnTo>
                    <a:pt x="1075" y="138928"/>
                  </a:lnTo>
                  <a:lnTo>
                    <a:pt x="6298" y="183028"/>
                  </a:lnTo>
                  <a:lnTo>
                    <a:pt x="22403" y="229675"/>
                  </a:lnTo>
                  <a:lnTo>
                    <a:pt x="50478" y="255768"/>
                  </a:lnTo>
                  <a:lnTo>
                    <a:pt x="92715" y="264519"/>
                  </a:lnTo>
                  <a:lnTo>
                    <a:pt x="110295" y="264023"/>
                  </a:lnTo>
                  <a:lnTo>
                    <a:pt x="156658" y="254164"/>
                  </a:lnTo>
                  <a:lnTo>
                    <a:pt x="182210" y="234985"/>
                  </a:lnTo>
                  <a:lnTo>
                    <a:pt x="91070" y="234985"/>
                  </a:lnTo>
                  <a:lnTo>
                    <a:pt x="76450" y="231876"/>
                  </a:lnTo>
                  <a:lnTo>
                    <a:pt x="47543" y="202900"/>
                  </a:lnTo>
                  <a:lnTo>
                    <a:pt x="37689" y="163173"/>
                  </a:lnTo>
                  <a:lnTo>
                    <a:pt x="34147" y="110045"/>
                  </a:lnTo>
                  <a:lnTo>
                    <a:pt x="35270" y="87604"/>
                  </a:lnTo>
                  <a:lnTo>
                    <a:pt x="52401" y="44618"/>
                  </a:lnTo>
                  <a:lnTo>
                    <a:pt x="94674" y="29581"/>
                  </a:lnTo>
                  <a:lnTo>
                    <a:pt x="176442" y="29481"/>
                  </a:lnTo>
                  <a:lnTo>
                    <a:pt x="172414" y="23961"/>
                  </a:lnTo>
                  <a:lnTo>
                    <a:pt x="163069" y="15222"/>
                  </a:lnTo>
                  <a:lnTo>
                    <a:pt x="152332" y="8626"/>
                  </a:lnTo>
                  <a:lnTo>
                    <a:pt x="140043" y="4052"/>
                  </a:lnTo>
                  <a:lnTo>
                    <a:pt x="126027" y="1180"/>
                  </a:lnTo>
                  <a:lnTo>
                    <a:pt x="110273" y="0"/>
                  </a:lnTo>
                  <a:close/>
                </a:path>
                <a:path w="909954" h="309880">
                  <a:moveTo>
                    <a:pt x="176442" y="29481"/>
                  </a:moveTo>
                  <a:lnTo>
                    <a:pt x="111867" y="29481"/>
                  </a:lnTo>
                  <a:lnTo>
                    <a:pt x="126488" y="32597"/>
                  </a:lnTo>
                  <a:lnTo>
                    <a:pt x="138537" y="38903"/>
                  </a:lnTo>
                  <a:lnTo>
                    <a:pt x="161143" y="79269"/>
                  </a:lnTo>
                  <a:lnTo>
                    <a:pt x="167699" y="127879"/>
                  </a:lnTo>
                  <a:lnTo>
                    <a:pt x="168790" y="154457"/>
                  </a:lnTo>
                  <a:lnTo>
                    <a:pt x="167667" y="176869"/>
                  </a:lnTo>
                  <a:lnTo>
                    <a:pt x="150536" y="219902"/>
                  </a:lnTo>
                  <a:lnTo>
                    <a:pt x="108263" y="234940"/>
                  </a:lnTo>
                  <a:lnTo>
                    <a:pt x="91070" y="234985"/>
                  </a:lnTo>
                  <a:lnTo>
                    <a:pt x="182210" y="234985"/>
                  </a:lnTo>
                  <a:lnTo>
                    <a:pt x="200481" y="188511"/>
                  </a:lnTo>
                  <a:lnTo>
                    <a:pt x="202576" y="149026"/>
                  </a:lnTo>
                  <a:lnTo>
                    <a:pt x="201481" y="125593"/>
                  </a:lnTo>
                  <a:lnTo>
                    <a:pt x="196322" y="81492"/>
                  </a:lnTo>
                  <a:lnTo>
                    <a:pt x="180353" y="34843"/>
                  </a:lnTo>
                  <a:lnTo>
                    <a:pt x="176442" y="29481"/>
                  </a:lnTo>
                  <a:close/>
                </a:path>
                <a:path w="909954" h="309880">
                  <a:moveTo>
                    <a:pt x="495702" y="211064"/>
                  </a:moveTo>
                  <a:lnTo>
                    <a:pt x="466911" y="211064"/>
                  </a:lnTo>
                  <a:lnTo>
                    <a:pt x="466304" y="216652"/>
                  </a:lnTo>
                  <a:lnTo>
                    <a:pt x="465895" y="222875"/>
                  </a:lnTo>
                  <a:lnTo>
                    <a:pt x="465771" y="234773"/>
                  </a:lnTo>
                  <a:lnTo>
                    <a:pt x="466047" y="241607"/>
                  </a:lnTo>
                  <a:lnTo>
                    <a:pt x="466403" y="248021"/>
                  </a:lnTo>
                  <a:lnTo>
                    <a:pt x="470975" y="309489"/>
                  </a:lnTo>
                  <a:lnTo>
                    <a:pt x="502090" y="307330"/>
                  </a:lnTo>
                  <a:lnTo>
                    <a:pt x="495702" y="211064"/>
                  </a:lnTo>
                  <a:close/>
                </a:path>
                <a:path w="909954" h="309880">
                  <a:moveTo>
                    <a:pt x="423033" y="54774"/>
                  </a:moveTo>
                  <a:lnTo>
                    <a:pt x="382877" y="58140"/>
                  </a:lnTo>
                  <a:lnTo>
                    <a:pt x="341943" y="83429"/>
                  </a:lnTo>
                  <a:lnTo>
                    <a:pt x="329084" y="133185"/>
                  </a:lnTo>
                  <a:lnTo>
                    <a:pt x="329751" y="155184"/>
                  </a:lnTo>
                  <a:lnTo>
                    <a:pt x="336339" y="197014"/>
                  </a:lnTo>
                  <a:lnTo>
                    <a:pt x="358901" y="234773"/>
                  </a:lnTo>
                  <a:lnTo>
                    <a:pt x="397442" y="244846"/>
                  </a:lnTo>
                  <a:lnTo>
                    <a:pt x="407017" y="243703"/>
                  </a:lnTo>
                  <a:lnTo>
                    <a:pt x="442765" y="229798"/>
                  </a:lnTo>
                  <a:lnTo>
                    <a:pt x="460692" y="216652"/>
                  </a:lnTo>
                  <a:lnTo>
                    <a:pt x="405951" y="216652"/>
                  </a:lnTo>
                  <a:lnTo>
                    <a:pt x="395261" y="216386"/>
                  </a:lnTo>
                  <a:lnTo>
                    <a:pt x="365597" y="183552"/>
                  </a:lnTo>
                  <a:lnTo>
                    <a:pt x="361245" y="136590"/>
                  </a:lnTo>
                  <a:lnTo>
                    <a:pt x="362215" y="121021"/>
                  </a:lnTo>
                  <a:lnTo>
                    <a:pt x="383282" y="86778"/>
                  </a:lnTo>
                  <a:lnTo>
                    <a:pt x="420810" y="80889"/>
                  </a:lnTo>
                  <a:lnTo>
                    <a:pt x="487064" y="80889"/>
                  </a:lnTo>
                  <a:lnTo>
                    <a:pt x="485834" y="62347"/>
                  </a:lnTo>
                  <a:lnTo>
                    <a:pt x="444305" y="55743"/>
                  </a:lnTo>
                  <a:lnTo>
                    <a:pt x="433371" y="55074"/>
                  </a:lnTo>
                  <a:lnTo>
                    <a:pt x="423033" y="54774"/>
                  </a:lnTo>
                  <a:close/>
                </a:path>
                <a:path w="909954" h="309880">
                  <a:moveTo>
                    <a:pt x="487064" y="80889"/>
                  </a:moveTo>
                  <a:lnTo>
                    <a:pt x="420810" y="80889"/>
                  </a:lnTo>
                  <a:lnTo>
                    <a:pt x="429446" y="81270"/>
                  </a:lnTo>
                  <a:lnTo>
                    <a:pt x="436022" y="81672"/>
                  </a:lnTo>
                  <a:lnTo>
                    <a:pt x="442622" y="82301"/>
                  </a:lnTo>
                  <a:lnTo>
                    <a:pt x="449270" y="83145"/>
                  </a:lnTo>
                  <a:lnTo>
                    <a:pt x="455989" y="84191"/>
                  </a:lnTo>
                  <a:lnTo>
                    <a:pt x="462847" y="188839"/>
                  </a:lnTo>
                  <a:lnTo>
                    <a:pt x="455441" y="194625"/>
                  </a:lnTo>
                  <a:lnTo>
                    <a:pt x="420921" y="213985"/>
                  </a:lnTo>
                  <a:lnTo>
                    <a:pt x="405951" y="216652"/>
                  </a:lnTo>
                  <a:lnTo>
                    <a:pt x="460692" y="216652"/>
                  </a:lnTo>
                  <a:lnTo>
                    <a:pt x="466911" y="211064"/>
                  </a:lnTo>
                  <a:lnTo>
                    <a:pt x="495702" y="211064"/>
                  </a:lnTo>
                  <a:lnTo>
                    <a:pt x="487064" y="80889"/>
                  </a:lnTo>
                  <a:close/>
                </a:path>
                <a:path w="909954" h="309880">
                  <a:moveTo>
                    <a:pt x="572194" y="48504"/>
                  </a:moveTo>
                  <a:lnTo>
                    <a:pt x="540952" y="50536"/>
                  </a:lnTo>
                  <a:lnTo>
                    <a:pt x="549969" y="185283"/>
                  </a:lnTo>
                  <a:lnTo>
                    <a:pt x="551521" y="196613"/>
                  </a:lnTo>
                  <a:lnTo>
                    <a:pt x="580624" y="229526"/>
                  </a:lnTo>
                  <a:lnTo>
                    <a:pt x="602166" y="231257"/>
                  </a:lnTo>
                  <a:lnTo>
                    <a:pt x="611739" y="230112"/>
                  </a:lnTo>
                  <a:lnTo>
                    <a:pt x="649170" y="215816"/>
                  </a:lnTo>
                  <a:lnTo>
                    <a:pt x="666323" y="204206"/>
                  </a:lnTo>
                  <a:lnTo>
                    <a:pt x="600769" y="204206"/>
                  </a:lnTo>
                  <a:lnTo>
                    <a:pt x="593276" y="202301"/>
                  </a:lnTo>
                  <a:lnTo>
                    <a:pt x="588577" y="197856"/>
                  </a:lnTo>
                  <a:lnTo>
                    <a:pt x="583751" y="193411"/>
                  </a:lnTo>
                  <a:lnTo>
                    <a:pt x="581122" y="185775"/>
                  </a:lnTo>
                  <a:lnTo>
                    <a:pt x="581067" y="185283"/>
                  </a:lnTo>
                  <a:lnTo>
                    <a:pt x="580576" y="174361"/>
                  </a:lnTo>
                  <a:lnTo>
                    <a:pt x="572194" y="48504"/>
                  </a:lnTo>
                  <a:close/>
                </a:path>
                <a:path w="909954" h="309880">
                  <a:moveTo>
                    <a:pt x="704689" y="195189"/>
                  </a:moveTo>
                  <a:lnTo>
                    <a:pt x="677477" y="195189"/>
                  </a:lnTo>
                  <a:lnTo>
                    <a:pt x="681414" y="221224"/>
                  </a:lnTo>
                  <a:lnTo>
                    <a:pt x="706306" y="219446"/>
                  </a:lnTo>
                  <a:lnTo>
                    <a:pt x="704689" y="195189"/>
                  </a:lnTo>
                  <a:close/>
                </a:path>
                <a:path w="909954" h="309880">
                  <a:moveTo>
                    <a:pt x="694368" y="40376"/>
                  </a:moveTo>
                  <a:lnTo>
                    <a:pt x="663126" y="42408"/>
                  </a:lnTo>
                  <a:lnTo>
                    <a:pt x="671889" y="173472"/>
                  </a:lnTo>
                  <a:lnTo>
                    <a:pt x="662932" y="180022"/>
                  </a:lnTo>
                  <a:lnTo>
                    <a:pt x="625105" y="200745"/>
                  </a:lnTo>
                  <a:lnTo>
                    <a:pt x="600769" y="204206"/>
                  </a:lnTo>
                  <a:lnTo>
                    <a:pt x="666323" y="204206"/>
                  </a:lnTo>
                  <a:lnTo>
                    <a:pt x="667978" y="203001"/>
                  </a:lnTo>
                  <a:lnTo>
                    <a:pt x="677477" y="195189"/>
                  </a:lnTo>
                  <a:lnTo>
                    <a:pt x="704689" y="195189"/>
                  </a:lnTo>
                  <a:lnTo>
                    <a:pt x="694368" y="40376"/>
                  </a:lnTo>
                  <a:close/>
                </a:path>
                <a:path w="909954" h="309880">
                  <a:moveTo>
                    <a:pt x="844115" y="26856"/>
                  </a:moveTo>
                  <a:lnTo>
                    <a:pt x="805251" y="29497"/>
                  </a:lnTo>
                  <a:lnTo>
                    <a:pt x="763710" y="51679"/>
                  </a:lnTo>
                  <a:lnTo>
                    <a:pt x="748813" y="100054"/>
                  </a:lnTo>
                  <a:lnTo>
                    <a:pt x="748697" y="106543"/>
                  </a:lnTo>
                  <a:lnTo>
                    <a:pt x="749105" y="126101"/>
                  </a:lnTo>
                  <a:lnTo>
                    <a:pt x="756693" y="169646"/>
                  </a:lnTo>
                  <a:lnTo>
                    <a:pt x="785903" y="206714"/>
                  </a:lnTo>
                  <a:lnTo>
                    <a:pt x="819622" y="215286"/>
                  </a:lnTo>
                  <a:lnTo>
                    <a:pt x="841053" y="215001"/>
                  </a:lnTo>
                  <a:lnTo>
                    <a:pt x="886527" y="208200"/>
                  </a:lnTo>
                  <a:lnTo>
                    <a:pt x="909887" y="200396"/>
                  </a:lnTo>
                  <a:lnTo>
                    <a:pt x="907239" y="188731"/>
                  </a:lnTo>
                  <a:lnTo>
                    <a:pt x="830528" y="188731"/>
                  </a:lnTo>
                  <a:lnTo>
                    <a:pt x="819336" y="187664"/>
                  </a:lnTo>
                  <a:lnTo>
                    <a:pt x="786237" y="153977"/>
                  </a:lnTo>
                  <a:lnTo>
                    <a:pt x="783522" y="139690"/>
                  </a:lnTo>
                  <a:lnTo>
                    <a:pt x="866707" y="134102"/>
                  </a:lnTo>
                  <a:lnTo>
                    <a:pt x="877044" y="132556"/>
                  </a:lnTo>
                  <a:lnTo>
                    <a:pt x="885773" y="129450"/>
                  </a:lnTo>
                  <a:lnTo>
                    <a:pt x="892907" y="124797"/>
                  </a:lnTo>
                  <a:lnTo>
                    <a:pt x="898457" y="118608"/>
                  </a:lnTo>
                  <a:lnTo>
                    <a:pt x="900081" y="115560"/>
                  </a:lnTo>
                  <a:lnTo>
                    <a:pt x="781236" y="115560"/>
                  </a:lnTo>
                  <a:lnTo>
                    <a:pt x="781089" y="100054"/>
                  </a:lnTo>
                  <a:lnTo>
                    <a:pt x="796583" y="62370"/>
                  </a:lnTo>
                  <a:lnTo>
                    <a:pt x="839555" y="53254"/>
                  </a:lnTo>
                  <a:lnTo>
                    <a:pt x="898551" y="53254"/>
                  </a:lnTo>
                  <a:lnTo>
                    <a:pt x="893593" y="45753"/>
                  </a:lnTo>
                  <a:lnTo>
                    <a:pt x="884995" y="38090"/>
                  </a:lnTo>
                  <a:lnTo>
                    <a:pt x="873972" y="32329"/>
                  </a:lnTo>
                  <a:lnTo>
                    <a:pt x="860341" y="28580"/>
                  </a:lnTo>
                  <a:lnTo>
                    <a:pt x="844115" y="26856"/>
                  </a:lnTo>
                  <a:close/>
                </a:path>
                <a:path w="909954" h="309880">
                  <a:moveTo>
                    <a:pt x="905188" y="179695"/>
                  </a:moveTo>
                  <a:lnTo>
                    <a:pt x="866520" y="185971"/>
                  </a:lnTo>
                  <a:lnTo>
                    <a:pt x="830528" y="188731"/>
                  </a:lnTo>
                  <a:lnTo>
                    <a:pt x="907239" y="188731"/>
                  </a:lnTo>
                  <a:lnTo>
                    <a:pt x="905188" y="179695"/>
                  </a:lnTo>
                  <a:close/>
                </a:path>
                <a:path w="909954" h="309880">
                  <a:moveTo>
                    <a:pt x="898551" y="53254"/>
                  </a:moveTo>
                  <a:lnTo>
                    <a:pt x="839555" y="53254"/>
                  </a:lnTo>
                  <a:lnTo>
                    <a:pt x="848975" y="53996"/>
                  </a:lnTo>
                  <a:lnTo>
                    <a:pt x="856751" y="55834"/>
                  </a:lnTo>
                  <a:lnTo>
                    <a:pt x="875470" y="89525"/>
                  </a:lnTo>
                  <a:lnTo>
                    <a:pt x="874581" y="95748"/>
                  </a:lnTo>
                  <a:lnTo>
                    <a:pt x="871856" y="102129"/>
                  </a:lnTo>
                  <a:lnTo>
                    <a:pt x="870009" y="106543"/>
                  </a:lnTo>
                  <a:lnTo>
                    <a:pt x="864929" y="109718"/>
                  </a:lnTo>
                  <a:lnTo>
                    <a:pt x="857055" y="110480"/>
                  </a:lnTo>
                  <a:lnTo>
                    <a:pt x="781236" y="115560"/>
                  </a:lnTo>
                  <a:lnTo>
                    <a:pt x="900081" y="115560"/>
                  </a:lnTo>
                  <a:lnTo>
                    <a:pt x="902505" y="111011"/>
                  </a:lnTo>
                  <a:lnTo>
                    <a:pt x="905125" y="102129"/>
                  </a:lnTo>
                  <a:lnTo>
                    <a:pt x="906315" y="91961"/>
                  </a:lnTo>
                  <a:lnTo>
                    <a:pt x="906077" y="80508"/>
                  </a:lnTo>
                  <a:lnTo>
                    <a:pt x="904122" y="66986"/>
                  </a:lnTo>
                  <a:lnTo>
                    <a:pt x="899965" y="55393"/>
                  </a:lnTo>
                  <a:lnTo>
                    <a:pt x="898551" y="532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60206" y="2290699"/>
              <a:ext cx="1474327" cy="771016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096000" y="2824131"/>
            <a:ext cx="2613660" cy="2749550"/>
            <a:chOff x="2040635" y="3843528"/>
            <a:chExt cx="2613660" cy="274955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0635" y="3843528"/>
              <a:ext cx="2613660" cy="274929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085785" y="4696333"/>
              <a:ext cx="563245" cy="288925"/>
            </a:xfrm>
            <a:custGeom>
              <a:avLst/>
              <a:gdLst/>
              <a:ahLst/>
              <a:cxnLst/>
              <a:rect l="l" t="t" r="r" b="b"/>
              <a:pathLst>
                <a:path w="563245" h="288925">
                  <a:moveTo>
                    <a:pt x="79248" y="45549"/>
                  </a:moveTo>
                  <a:lnTo>
                    <a:pt x="31598" y="55197"/>
                  </a:lnTo>
                  <a:lnTo>
                    <a:pt x="2727" y="93472"/>
                  </a:lnTo>
                  <a:lnTo>
                    <a:pt x="0" y="119630"/>
                  </a:lnTo>
                  <a:lnTo>
                    <a:pt x="334" y="135173"/>
                  </a:lnTo>
                  <a:lnTo>
                    <a:pt x="7077" y="185435"/>
                  </a:lnTo>
                  <a:lnTo>
                    <a:pt x="26698" y="227742"/>
                  </a:lnTo>
                  <a:lnTo>
                    <a:pt x="62131" y="243379"/>
                  </a:lnTo>
                  <a:lnTo>
                    <a:pt x="74014" y="243774"/>
                  </a:lnTo>
                  <a:lnTo>
                    <a:pt x="87182" y="242824"/>
                  </a:lnTo>
                  <a:lnTo>
                    <a:pt x="129981" y="229108"/>
                  </a:lnTo>
                  <a:lnTo>
                    <a:pt x="137966" y="221807"/>
                  </a:lnTo>
                  <a:lnTo>
                    <a:pt x="72011" y="221807"/>
                  </a:lnTo>
                  <a:lnTo>
                    <a:pt x="60972" y="219916"/>
                  </a:lnTo>
                  <a:lnTo>
                    <a:pt x="33620" y="186055"/>
                  </a:lnTo>
                  <a:lnTo>
                    <a:pt x="25645" y="130099"/>
                  </a:lnTo>
                  <a:lnTo>
                    <a:pt x="25825" y="113284"/>
                  </a:lnTo>
                  <a:lnTo>
                    <a:pt x="45463" y="74422"/>
                  </a:lnTo>
                  <a:lnTo>
                    <a:pt x="81253" y="67552"/>
                  </a:lnTo>
                  <a:lnTo>
                    <a:pt x="131180" y="67552"/>
                  </a:lnTo>
                  <a:lnTo>
                    <a:pt x="126457" y="61579"/>
                  </a:lnTo>
                  <a:lnTo>
                    <a:pt x="119194" y="55350"/>
                  </a:lnTo>
                  <a:lnTo>
                    <a:pt x="110931" y="50800"/>
                  </a:lnTo>
                  <a:lnTo>
                    <a:pt x="101624" y="47732"/>
                  </a:lnTo>
                  <a:lnTo>
                    <a:pt x="91056" y="45974"/>
                  </a:lnTo>
                  <a:lnTo>
                    <a:pt x="79248" y="45549"/>
                  </a:lnTo>
                  <a:close/>
                </a:path>
                <a:path w="563245" h="288925">
                  <a:moveTo>
                    <a:pt x="131180" y="67552"/>
                  </a:moveTo>
                  <a:lnTo>
                    <a:pt x="81253" y="67552"/>
                  </a:lnTo>
                  <a:lnTo>
                    <a:pt x="92230" y="69437"/>
                  </a:lnTo>
                  <a:lnTo>
                    <a:pt x="101446" y="73751"/>
                  </a:lnTo>
                  <a:lnTo>
                    <a:pt x="123401" y="119630"/>
                  </a:lnTo>
                  <a:lnTo>
                    <a:pt x="127635" y="159206"/>
                  </a:lnTo>
                  <a:lnTo>
                    <a:pt x="127441" y="176022"/>
                  </a:lnTo>
                  <a:lnTo>
                    <a:pt x="107772" y="214884"/>
                  </a:lnTo>
                  <a:lnTo>
                    <a:pt x="72011" y="221807"/>
                  </a:lnTo>
                  <a:lnTo>
                    <a:pt x="137966" y="221807"/>
                  </a:lnTo>
                  <a:lnTo>
                    <a:pt x="152335" y="183765"/>
                  </a:lnTo>
                  <a:lnTo>
                    <a:pt x="153107" y="169675"/>
                  </a:lnTo>
                  <a:lnTo>
                    <a:pt x="152768" y="154150"/>
                  </a:lnTo>
                  <a:lnTo>
                    <a:pt x="146078" y="103886"/>
                  </a:lnTo>
                  <a:lnTo>
                    <a:pt x="132719" y="69498"/>
                  </a:lnTo>
                  <a:lnTo>
                    <a:pt x="131180" y="67552"/>
                  </a:lnTo>
                  <a:close/>
                </a:path>
                <a:path w="563245" h="288925">
                  <a:moveTo>
                    <a:pt x="76768" y="252222"/>
                  </a:moveTo>
                  <a:lnTo>
                    <a:pt x="105851" y="280670"/>
                  </a:lnTo>
                  <a:lnTo>
                    <a:pt x="146491" y="288671"/>
                  </a:lnTo>
                  <a:lnTo>
                    <a:pt x="151571" y="263652"/>
                  </a:lnTo>
                  <a:lnTo>
                    <a:pt x="141330" y="263223"/>
                  </a:lnTo>
                  <a:lnTo>
                    <a:pt x="131362" y="262509"/>
                  </a:lnTo>
                  <a:lnTo>
                    <a:pt x="85269" y="254722"/>
                  </a:lnTo>
                  <a:lnTo>
                    <a:pt x="76768" y="252222"/>
                  </a:lnTo>
                  <a:close/>
                </a:path>
                <a:path w="563245" h="288925">
                  <a:moveTo>
                    <a:pt x="207832" y="91313"/>
                  </a:moveTo>
                  <a:lnTo>
                    <a:pt x="184591" y="93726"/>
                  </a:lnTo>
                  <a:lnTo>
                    <a:pt x="195259" y="194183"/>
                  </a:lnTo>
                  <a:lnTo>
                    <a:pt x="196816" y="202692"/>
                  </a:lnTo>
                  <a:lnTo>
                    <a:pt x="227096" y="227260"/>
                  </a:lnTo>
                  <a:lnTo>
                    <a:pt x="235645" y="226949"/>
                  </a:lnTo>
                  <a:lnTo>
                    <a:pt x="277190" y="209280"/>
                  </a:lnTo>
                  <a:lnTo>
                    <a:pt x="280378" y="206756"/>
                  </a:lnTo>
                  <a:lnTo>
                    <a:pt x="233867" y="206756"/>
                  </a:lnTo>
                  <a:lnTo>
                    <a:pt x="228152" y="205613"/>
                  </a:lnTo>
                  <a:lnTo>
                    <a:pt x="220786" y="199263"/>
                  </a:lnTo>
                  <a:lnTo>
                    <a:pt x="218627" y="193548"/>
                  </a:lnTo>
                  <a:lnTo>
                    <a:pt x="217865" y="185039"/>
                  </a:lnTo>
                  <a:lnTo>
                    <a:pt x="207832" y="91313"/>
                  </a:lnTo>
                  <a:close/>
                </a:path>
                <a:path w="563245" h="288925">
                  <a:moveTo>
                    <a:pt x="311385" y="197739"/>
                  </a:moveTo>
                  <a:lnTo>
                    <a:pt x="290890" y="197739"/>
                  </a:lnTo>
                  <a:lnTo>
                    <a:pt x="294573" y="217043"/>
                  </a:lnTo>
                  <a:lnTo>
                    <a:pt x="313242" y="215011"/>
                  </a:lnTo>
                  <a:lnTo>
                    <a:pt x="311385" y="197739"/>
                  </a:lnTo>
                  <a:close/>
                </a:path>
                <a:path w="563245" h="288925">
                  <a:moveTo>
                    <a:pt x="298891" y="81534"/>
                  </a:moveTo>
                  <a:lnTo>
                    <a:pt x="275650" y="84074"/>
                  </a:lnTo>
                  <a:lnTo>
                    <a:pt x="286064" y="181610"/>
                  </a:lnTo>
                  <a:lnTo>
                    <a:pt x="279585" y="186824"/>
                  </a:lnTo>
                  <a:lnTo>
                    <a:pt x="233867" y="206756"/>
                  </a:lnTo>
                  <a:lnTo>
                    <a:pt x="280378" y="206756"/>
                  </a:lnTo>
                  <a:lnTo>
                    <a:pt x="284034" y="203860"/>
                  </a:lnTo>
                  <a:lnTo>
                    <a:pt x="290890" y="197739"/>
                  </a:lnTo>
                  <a:lnTo>
                    <a:pt x="311385" y="197739"/>
                  </a:lnTo>
                  <a:lnTo>
                    <a:pt x="298891" y="81534"/>
                  </a:lnTo>
                  <a:close/>
                </a:path>
                <a:path w="563245" h="288925">
                  <a:moveTo>
                    <a:pt x="449849" y="85979"/>
                  </a:moveTo>
                  <a:lnTo>
                    <a:pt x="411794" y="85979"/>
                  </a:lnTo>
                  <a:lnTo>
                    <a:pt x="419160" y="86995"/>
                  </a:lnTo>
                  <a:lnTo>
                    <a:pt x="423478" y="90297"/>
                  </a:lnTo>
                  <a:lnTo>
                    <a:pt x="427796" y="93472"/>
                  </a:lnTo>
                  <a:lnTo>
                    <a:pt x="430336" y="99187"/>
                  </a:lnTo>
                  <a:lnTo>
                    <a:pt x="430971" y="107315"/>
                  </a:lnTo>
                  <a:lnTo>
                    <a:pt x="432241" y="119126"/>
                  </a:lnTo>
                  <a:lnTo>
                    <a:pt x="376615" y="125095"/>
                  </a:lnTo>
                  <a:lnTo>
                    <a:pt x="344119" y="147828"/>
                  </a:lnTo>
                  <a:lnTo>
                    <a:pt x="342966" y="154547"/>
                  </a:lnTo>
                  <a:lnTo>
                    <a:pt x="343087" y="162052"/>
                  </a:lnTo>
                  <a:lnTo>
                    <a:pt x="358708" y="203073"/>
                  </a:lnTo>
                  <a:lnTo>
                    <a:pt x="379961" y="209841"/>
                  </a:lnTo>
                  <a:lnTo>
                    <a:pt x="388680" y="209550"/>
                  </a:lnTo>
                  <a:lnTo>
                    <a:pt x="426969" y="193016"/>
                  </a:lnTo>
                  <a:lnTo>
                    <a:pt x="383981" y="189865"/>
                  </a:lnTo>
                  <a:lnTo>
                    <a:pt x="378520" y="188849"/>
                  </a:lnTo>
                  <a:lnTo>
                    <a:pt x="371027" y="183134"/>
                  </a:lnTo>
                  <a:lnTo>
                    <a:pt x="368868" y="178181"/>
                  </a:lnTo>
                  <a:lnTo>
                    <a:pt x="368106" y="171323"/>
                  </a:lnTo>
                  <a:lnTo>
                    <a:pt x="367132" y="162052"/>
                  </a:lnTo>
                  <a:lnTo>
                    <a:pt x="366582" y="157099"/>
                  </a:lnTo>
                  <a:lnTo>
                    <a:pt x="434146" y="136779"/>
                  </a:lnTo>
                  <a:lnTo>
                    <a:pt x="457996" y="136779"/>
                  </a:lnTo>
                  <a:lnTo>
                    <a:pt x="454593" y="104902"/>
                  </a:lnTo>
                  <a:lnTo>
                    <a:pt x="452624" y="93837"/>
                  </a:lnTo>
                  <a:lnTo>
                    <a:pt x="449849" y="85979"/>
                  </a:lnTo>
                  <a:close/>
                </a:path>
                <a:path w="563245" h="288925">
                  <a:moveTo>
                    <a:pt x="462497" y="178943"/>
                  </a:moveTo>
                  <a:lnTo>
                    <a:pt x="441131" y="178943"/>
                  </a:lnTo>
                  <a:lnTo>
                    <a:pt x="446211" y="200914"/>
                  </a:lnTo>
                  <a:lnTo>
                    <a:pt x="464626" y="198882"/>
                  </a:lnTo>
                  <a:lnTo>
                    <a:pt x="462497" y="178943"/>
                  </a:lnTo>
                  <a:close/>
                </a:path>
                <a:path w="563245" h="288925">
                  <a:moveTo>
                    <a:pt x="457996" y="136779"/>
                  </a:moveTo>
                  <a:lnTo>
                    <a:pt x="434146" y="136779"/>
                  </a:lnTo>
                  <a:lnTo>
                    <a:pt x="437067" y="163957"/>
                  </a:lnTo>
                  <a:lnTo>
                    <a:pt x="431469" y="169360"/>
                  </a:lnTo>
                  <a:lnTo>
                    <a:pt x="397951" y="188468"/>
                  </a:lnTo>
                  <a:lnTo>
                    <a:pt x="391093" y="188976"/>
                  </a:lnTo>
                  <a:lnTo>
                    <a:pt x="383981" y="189865"/>
                  </a:lnTo>
                  <a:lnTo>
                    <a:pt x="430708" y="189865"/>
                  </a:lnTo>
                  <a:lnTo>
                    <a:pt x="432479" y="188372"/>
                  </a:lnTo>
                  <a:lnTo>
                    <a:pt x="437204" y="183681"/>
                  </a:lnTo>
                  <a:lnTo>
                    <a:pt x="441131" y="178943"/>
                  </a:lnTo>
                  <a:lnTo>
                    <a:pt x="462497" y="178943"/>
                  </a:lnTo>
                  <a:lnTo>
                    <a:pt x="457996" y="136779"/>
                  </a:lnTo>
                  <a:close/>
                </a:path>
                <a:path w="563245" h="288925">
                  <a:moveTo>
                    <a:pt x="414723" y="66284"/>
                  </a:moveTo>
                  <a:lnTo>
                    <a:pt x="371535" y="72390"/>
                  </a:lnTo>
                  <a:lnTo>
                    <a:pt x="340420" y="79883"/>
                  </a:lnTo>
                  <a:lnTo>
                    <a:pt x="344484" y="96901"/>
                  </a:lnTo>
                  <a:lnTo>
                    <a:pt x="352126" y="95327"/>
                  </a:lnTo>
                  <a:lnTo>
                    <a:pt x="367505" y="92418"/>
                  </a:lnTo>
                  <a:lnTo>
                    <a:pt x="382574" y="89820"/>
                  </a:lnTo>
                  <a:lnTo>
                    <a:pt x="389394" y="88773"/>
                  </a:lnTo>
                  <a:lnTo>
                    <a:pt x="395667" y="87915"/>
                  </a:lnTo>
                  <a:lnTo>
                    <a:pt x="411794" y="85979"/>
                  </a:lnTo>
                  <a:lnTo>
                    <a:pt x="449849" y="85979"/>
                  </a:lnTo>
                  <a:lnTo>
                    <a:pt x="449434" y="84804"/>
                  </a:lnTo>
                  <a:lnTo>
                    <a:pt x="444967" y="77684"/>
                  </a:lnTo>
                  <a:lnTo>
                    <a:pt x="439226" y="72517"/>
                  </a:lnTo>
                  <a:lnTo>
                    <a:pt x="432249" y="69089"/>
                  </a:lnTo>
                  <a:lnTo>
                    <a:pt x="424081" y="67008"/>
                  </a:lnTo>
                  <a:lnTo>
                    <a:pt x="414723" y="66284"/>
                  </a:lnTo>
                  <a:close/>
                </a:path>
                <a:path w="563245" h="288925">
                  <a:moveTo>
                    <a:pt x="508822" y="0"/>
                  </a:moveTo>
                  <a:lnTo>
                    <a:pt x="485581" y="2540"/>
                  </a:lnTo>
                  <a:lnTo>
                    <a:pt x="502726" y="162941"/>
                  </a:lnTo>
                  <a:lnTo>
                    <a:pt x="504157" y="170660"/>
                  </a:lnTo>
                  <a:lnTo>
                    <a:pt x="531749" y="193609"/>
                  </a:lnTo>
                  <a:lnTo>
                    <a:pt x="538921" y="193421"/>
                  </a:lnTo>
                  <a:lnTo>
                    <a:pt x="562924" y="187325"/>
                  </a:lnTo>
                  <a:lnTo>
                    <a:pt x="558882" y="171831"/>
                  </a:lnTo>
                  <a:lnTo>
                    <a:pt x="539429" y="171831"/>
                  </a:lnTo>
                  <a:lnTo>
                    <a:pt x="534730" y="170815"/>
                  </a:lnTo>
                  <a:lnTo>
                    <a:pt x="527872" y="165481"/>
                  </a:lnTo>
                  <a:lnTo>
                    <a:pt x="525840" y="161163"/>
                  </a:lnTo>
                  <a:lnTo>
                    <a:pt x="525078" y="155321"/>
                  </a:lnTo>
                  <a:lnTo>
                    <a:pt x="508822" y="0"/>
                  </a:lnTo>
                  <a:close/>
                </a:path>
                <a:path w="563245" h="288925">
                  <a:moveTo>
                    <a:pt x="558352" y="169799"/>
                  </a:moveTo>
                  <a:lnTo>
                    <a:pt x="539429" y="171831"/>
                  </a:lnTo>
                  <a:lnTo>
                    <a:pt x="558882" y="171831"/>
                  </a:lnTo>
                  <a:lnTo>
                    <a:pt x="558352" y="1697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6184" y="5018532"/>
              <a:ext cx="1852160" cy="711187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958557" y="2657923"/>
            <a:ext cx="2612390" cy="2749550"/>
            <a:chOff x="6406896" y="3998974"/>
            <a:chExt cx="2612390" cy="2749550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6896" y="3998974"/>
              <a:ext cx="2612136" cy="27492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94179" y="4649978"/>
              <a:ext cx="1561988" cy="34810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170928" y="5075428"/>
              <a:ext cx="1119505" cy="1082040"/>
            </a:xfrm>
            <a:custGeom>
              <a:avLst/>
              <a:gdLst/>
              <a:ahLst/>
              <a:cxnLst/>
              <a:rect l="l" t="t" r="r" b="b"/>
              <a:pathLst>
                <a:path w="1119504" h="1082039">
                  <a:moveTo>
                    <a:pt x="148336" y="632574"/>
                  </a:moveTo>
                  <a:lnTo>
                    <a:pt x="140589" y="514896"/>
                  </a:lnTo>
                  <a:lnTo>
                    <a:pt x="121196" y="479031"/>
                  </a:lnTo>
                  <a:lnTo>
                    <a:pt x="95123" y="474599"/>
                  </a:lnTo>
                  <a:lnTo>
                    <a:pt x="86474" y="475653"/>
                  </a:lnTo>
                  <a:lnTo>
                    <a:pt x="43738" y="494512"/>
                  </a:lnTo>
                  <a:lnTo>
                    <a:pt x="26797" y="507873"/>
                  </a:lnTo>
                  <a:lnTo>
                    <a:pt x="23241" y="483235"/>
                  </a:lnTo>
                  <a:lnTo>
                    <a:pt x="0" y="484759"/>
                  </a:lnTo>
                  <a:lnTo>
                    <a:pt x="10414" y="641743"/>
                  </a:lnTo>
                  <a:lnTo>
                    <a:pt x="37846" y="639927"/>
                  </a:lnTo>
                  <a:lnTo>
                    <a:pt x="30226" y="526770"/>
                  </a:lnTo>
                  <a:lnTo>
                    <a:pt x="38912" y="520750"/>
                  </a:lnTo>
                  <a:lnTo>
                    <a:pt x="75552" y="500849"/>
                  </a:lnTo>
                  <a:lnTo>
                    <a:pt x="97282" y="497586"/>
                  </a:lnTo>
                  <a:lnTo>
                    <a:pt x="103124" y="499122"/>
                  </a:lnTo>
                  <a:lnTo>
                    <a:pt x="107061" y="503047"/>
                  </a:lnTo>
                  <a:lnTo>
                    <a:pt x="110871" y="506984"/>
                  </a:lnTo>
                  <a:lnTo>
                    <a:pt x="113030" y="514134"/>
                  </a:lnTo>
                  <a:lnTo>
                    <a:pt x="113665" y="524459"/>
                  </a:lnTo>
                  <a:lnTo>
                    <a:pt x="121031" y="634390"/>
                  </a:lnTo>
                  <a:lnTo>
                    <a:pt x="148336" y="632574"/>
                  </a:lnTo>
                  <a:close/>
                </a:path>
                <a:path w="1119504" h="1082039">
                  <a:moveTo>
                    <a:pt x="233807" y="1079919"/>
                  </a:moveTo>
                  <a:lnTo>
                    <a:pt x="228206" y="995553"/>
                  </a:lnTo>
                  <a:lnTo>
                    <a:pt x="220649" y="881481"/>
                  </a:lnTo>
                  <a:lnTo>
                    <a:pt x="219583" y="865238"/>
                  </a:lnTo>
                  <a:lnTo>
                    <a:pt x="211023" y="863295"/>
                  </a:lnTo>
                  <a:lnTo>
                    <a:pt x="202133" y="861682"/>
                  </a:lnTo>
                  <a:lnTo>
                    <a:pt x="199390" y="861314"/>
                  </a:lnTo>
                  <a:lnTo>
                    <a:pt x="199390" y="976033"/>
                  </a:lnTo>
                  <a:lnTo>
                    <a:pt x="192913" y="981113"/>
                  </a:lnTo>
                  <a:lnTo>
                    <a:pt x="156248" y="999578"/>
                  </a:lnTo>
                  <a:lnTo>
                    <a:pt x="149606" y="1000404"/>
                  </a:lnTo>
                  <a:lnTo>
                    <a:pt x="140233" y="1000213"/>
                  </a:lnTo>
                  <a:lnTo>
                    <a:pt x="114236" y="971473"/>
                  </a:lnTo>
                  <a:lnTo>
                    <a:pt x="110388" y="930313"/>
                  </a:lnTo>
                  <a:lnTo>
                    <a:pt x="111252" y="916660"/>
                  </a:lnTo>
                  <a:lnTo>
                    <a:pt x="138518" y="883653"/>
                  </a:lnTo>
                  <a:lnTo>
                    <a:pt x="162560" y="881481"/>
                  </a:lnTo>
                  <a:lnTo>
                    <a:pt x="177800" y="882154"/>
                  </a:lnTo>
                  <a:lnTo>
                    <a:pt x="185547" y="883031"/>
                  </a:lnTo>
                  <a:lnTo>
                    <a:pt x="193294" y="884453"/>
                  </a:lnTo>
                  <a:lnTo>
                    <a:pt x="199390" y="976033"/>
                  </a:lnTo>
                  <a:lnTo>
                    <a:pt x="199390" y="861314"/>
                  </a:lnTo>
                  <a:lnTo>
                    <a:pt x="192874" y="860425"/>
                  </a:lnTo>
                  <a:lnTo>
                    <a:pt x="183261" y="859497"/>
                  </a:lnTo>
                  <a:lnTo>
                    <a:pt x="173634" y="858913"/>
                  </a:lnTo>
                  <a:lnTo>
                    <a:pt x="164553" y="858634"/>
                  </a:lnTo>
                  <a:lnTo>
                    <a:pt x="156006" y="858672"/>
                  </a:lnTo>
                  <a:lnTo>
                    <a:pt x="114134" y="866571"/>
                  </a:lnTo>
                  <a:lnTo>
                    <a:pt x="87515" y="895870"/>
                  </a:lnTo>
                  <a:lnTo>
                    <a:pt x="82181" y="927290"/>
                  </a:lnTo>
                  <a:lnTo>
                    <a:pt x="82804" y="946619"/>
                  </a:lnTo>
                  <a:lnTo>
                    <a:pt x="93675" y="997178"/>
                  </a:lnTo>
                  <a:lnTo>
                    <a:pt x="129273" y="1024851"/>
                  </a:lnTo>
                  <a:lnTo>
                    <a:pt x="142113" y="1025144"/>
                  </a:lnTo>
                  <a:lnTo>
                    <a:pt x="150469" y="1024128"/>
                  </a:lnTo>
                  <a:lnTo>
                    <a:pt x="189064" y="1007160"/>
                  </a:lnTo>
                  <a:lnTo>
                    <a:pt x="197548" y="1000404"/>
                  </a:lnTo>
                  <a:lnTo>
                    <a:pt x="202946" y="995553"/>
                  </a:lnTo>
                  <a:lnTo>
                    <a:pt x="202476" y="1000213"/>
                  </a:lnTo>
                  <a:lnTo>
                    <a:pt x="202057" y="1005865"/>
                  </a:lnTo>
                  <a:lnTo>
                    <a:pt x="201930" y="1016355"/>
                  </a:lnTo>
                  <a:lnTo>
                    <a:pt x="202209" y="1022286"/>
                  </a:lnTo>
                  <a:lnTo>
                    <a:pt x="202565" y="1027925"/>
                  </a:lnTo>
                  <a:lnTo>
                    <a:pt x="206502" y="1081735"/>
                  </a:lnTo>
                  <a:lnTo>
                    <a:pt x="233807" y="1079919"/>
                  </a:lnTo>
                  <a:close/>
                </a:path>
                <a:path w="1119504" h="1082039">
                  <a:moveTo>
                    <a:pt x="333006" y="562483"/>
                  </a:moveTo>
                  <a:lnTo>
                    <a:pt x="330238" y="521042"/>
                  </a:lnTo>
                  <a:lnTo>
                    <a:pt x="317728" y="487019"/>
                  </a:lnTo>
                  <a:lnTo>
                    <a:pt x="311658" y="479044"/>
                  </a:lnTo>
                  <a:lnTo>
                    <a:pt x="304673" y="473938"/>
                  </a:lnTo>
                  <a:lnTo>
                    <a:pt x="304673" y="559168"/>
                  </a:lnTo>
                  <a:lnTo>
                    <a:pt x="303733" y="572287"/>
                  </a:lnTo>
                  <a:lnTo>
                    <a:pt x="274294" y="604570"/>
                  </a:lnTo>
                  <a:lnTo>
                    <a:pt x="250863" y="606132"/>
                  </a:lnTo>
                  <a:lnTo>
                    <a:pt x="240919" y="604507"/>
                  </a:lnTo>
                  <a:lnTo>
                    <a:pt x="214998" y="565137"/>
                  </a:lnTo>
                  <a:lnTo>
                    <a:pt x="212902" y="533971"/>
                  </a:lnTo>
                  <a:lnTo>
                    <a:pt x="213829" y="520852"/>
                  </a:lnTo>
                  <a:lnTo>
                    <a:pt x="243090" y="488530"/>
                  </a:lnTo>
                  <a:lnTo>
                    <a:pt x="266471" y="487019"/>
                  </a:lnTo>
                  <a:lnTo>
                    <a:pt x="276440" y="488645"/>
                  </a:lnTo>
                  <a:lnTo>
                    <a:pt x="302628" y="527989"/>
                  </a:lnTo>
                  <a:lnTo>
                    <a:pt x="304673" y="559168"/>
                  </a:lnTo>
                  <a:lnTo>
                    <a:pt x="304673" y="473938"/>
                  </a:lnTo>
                  <a:lnTo>
                    <a:pt x="301129" y="471335"/>
                  </a:lnTo>
                  <a:lnTo>
                    <a:pt x="287858" y="466267"/>
                  </a:lnTo>
                  <a:lnTo>
                    <a:pt x="271843" y="463854"/>
                  </a:lnTo>
                  <a:lnTo>
                    <a:pt x="253111" y="464058"/>
                  </a:lnTo>
                  <a:lnTo>
                    <a:pt x="206781" y="477621"/>
                  </a:lnTo>
                  <a:lnTo>
                    <a:pt x="186270" y="513054"/>
                  </a:lnTo>
                  <a:lnTo>
                    <a:pt x="184391" y="530758"/>
                  </a:lnTo>
                  <a:lnTo>
                    <a:pt x="184912" y="551484"/>
                  </a:lnTo>
                  <a:lnTo>
                    <a:pt x="191389" y="589546"/>
                  </a:lnTo>
                  <a:lnTo>
                    <a:pt x="216357" y="621919"/>
                  </a:lnTo>
                  <a:lnTo>
                    <a:pt x="245503" y="629335"/>
                  </a:lnTo>
                  <a:lnTo>
                    <a:pt x="264160" y="629081"/>
                  </a:lnTo>
                  <a:lnTo>
                    <a:pt x="310730" y="615632"/>
                  </a:lnTo>
                  <a:lnTo>
                    <a:pt x="320446" y="606132"/>
                  </a:lnTo>
                  <a:lnTo>
                    <a:pt x="326859" y="594969"/>
                  </a:lnTo>
                  <a:lnTo>
                    <a:pt x="331127" y="580263"/>
                  </a:lnTo>
                  <a:lnTo>
                    <a:pt x="333006" y="562483"/>
                  </a:lnTo>
                  <a:close/>
                </a:path>
                <a:path w="1119504" h="1082039">
                  <a:moveTo>
                    <a:pt x="412877" y="1002919"/>
                  </a:moveTo>
                  <a:lnTo>
                    <a:pt x="411454" y="981659"/>
                  </a:lnTo>
                  <a:lnTo>
                    <a:pt x="402463" y="845972"/>
                  </a:lnTo>
                  <a:lnTo>
                    <a:pt x="375031" y="847788"/>
                  </a:lnTo>
                  <a:lnTo>
                    <a:pt x="382651" y="962558"/>
                  </a:lnTo>
                  <a:lnTo>
                    <a:pt x="347878" y="984300"/>
                  </a:lnTo>
                  <a:lnTo>
                    <a:pt x="320421" y="989482"/>
                  </a:lnTo>
                  <a:lnTo>
                    <a:pt x="313817" y="987894"/>
                  </a:lnTo>
                  <a:lnTo>
                    <a:pt x="305435" y="980122"/>
                  </a:lnTo>
                  <a:lnTo>
                    <a:pt x="303199" y="973391"/>
                  </a:lnTo>
                  <a:lnTo>
                    <a:pt x="303123" y="972896"/>
                  </a:lnTo>
                  <a:lnTo>
                    <a:pt x="302768" y="963345"/>
                  </a:lnTo>
                  <a:lnTo>
                    <a:pt x="295402" y="853084"/>
                  </a:lnTo>
                  <a:lnTo>
                    <a:pt x="268097" y="854913"/>
                  </a:lnTo>
                  <a:lnTo>
                    <a:pt x="275844" y="972896"/>
                  </a:lnTo>
                  <a:lnTo>
                    <a:pt x="277215" y="982853"/>
                  </a:lnTo>
                  <a:lnTo>
                    <a:pt x="302742" y="1011694"/>
                  </a:lnTo>
                  <a:lnTo>
                    <a:pt x="321564" y="1013206"/>
                  </a:lnTo>
                  <a:lnTo>
                    <a:pt x="329971" y="1012215"/>
                  </a:lnTo>
                  <a:lnTo>
                    <a:pt x="370979" y="994511"/>
                  </a:lnTo>
                  <a:lnTo>
                    <a:pt x="377850" y="989482"/>
                  </a:lnTo>
                  <a:lnTo>
                    <a:pt x="379209" y="988491"/>
                  </a:lnTo>
                  <a:lnTo>
                    <a:pt x="387477" y="981659"/>
                  </a:lnTo>
                  <a:lnTo>
                    <a:pt x="391033" y="1004379"/>
                  </a:lnTo>
                  <a:lnTo>
                    <a:pt x="412877" y="1002919"/>
                  </a:lnTo>
                  <a:close/>
                </a:path>
                <a:path w="1119504" h="1082039">
                  <a:moveTo>
                    <a:pt x="433578" y="225679"/>
                  </a:moveTo>
                  <a:lnTo>
                    <a:pt x="432181" y="204724"/>
                  </a:lnTo>
                  <a:lnTo>
                    <a:pt x="424776" y="93218"/>
                  </a:lnTo>
                  <a:lnTo>
                    <a:pt x="423951" y="80772"/>
                  </a:lnTo>
                  <a:lnTo>
                    <a:pt x="418592" y="0"/>
                  </a:lnTo>
                  <a:lnTo>
                    <a:pt x="403479" y="990"/>
                  </a:lnTo>
                  <a:lnTo>
                    <a:pt x="403479" y="185928"/>
                  </a:lnTo>
                  <a:lnTo>
                    <a:pt x="396405" y="191706"/>
                  </a:lnTo>
                  <a:lnTo>
                    <a:pt x="355219" y="210820"/>
                  </a:lnTo>
                  <a:lnTo>
                    <a:pt x="346354" y="210896"/>
                  </a:lnTo>
                  <a:lnTo>
                    <a:pt x="338658" y="209194"/>
                  </a:lnTo>
                  <a:lnTo>
                    <a:pt x="316712" y="169621"/>
                  </a:lnTo>
                  <a:lnTo>
                    <a:pt x="314617" y="138214"/>
                  </a:lnTo>
                  <a:lnTo>
                    <a:pt x="315341" y="125158"/>
                  </a:lnTo>
                  <a:lnTo>
                    <a:pt x="339661" y="94729"/>
                  </a:lnTo>
                  <a:lnTo>
                    <a:pt x="357124" y="93218"/>
                  </a:lnTo>
                  <a:lnTo>
                    <a:pt x="364871" y="93472"/>
                  </a:lnTo>
                  <a:lnTo>
                    <a:pt x="403479" y="185928"/>
                  </a:lnTo>
                  <a:lnTo>
                    <a:pt x="403479" y="990"/>
                  </a:lnTo>
                  <a:lnTo>
                    <a:pt x="391160" y="1778"/>
                  </a:lnTo>
                  <a:lnTo>
                    <a:pt x="394843" y="55626"/>
                  </a:lnTo>
                  <a:lnTo>
                    <a:pt x="395224" y="60833"/>
                  </a:lnTo>
                  <a:lnTo>
                    <a:pt x="396240" y="70866"/>
                  </a:lnTo>
                  <a:lnTo>
                    <a:pt x="397764" y="80772"/>
                  </a:lnTo>
                  <a:lnTo>
                    <a:pt x="390944" y="77876"/>
                  </a:lnTo>
                  <a:lnTo>
                    <a:pt x="348284" y="69989"/>
                  </a:lnTo>
                  <a:lnTo>
                    <a:pt x="340995" y="70231"/>
                  </a:lnTo>
                  <a:lnTo>
                    <a:pt x="297434" y="91186"/>
                  </a:lnTo>
                  <a:lnTo>
                    <a:pt x="286639" y="135039"/>
                  </a:lnTo>
                  <a:lnTo>
                    <a:pt x="287147" y="156083"/>
                  </a:lnTo>
                  <a:lnTo>
                    <a:pt x="297548" y="205867"/>
                  </a:lnTo>
                  <a:lnTo>
                    <a:pt x="333984" y="234797"/>
                  </a:lnTo>
                  <a:lnTo>
                    <a:pt x="347726" y="235204"/>
                  </a:lnTo>
                  <a:lnTo>
                    <a:pt x="356654" y="234086"/>
                  </a:lnTo>
                  <a:lnTo>
                    <a:pt x="395414" y="215976"/>
                  </a:lnTo>
                  <a:lnTo>
                    <a:pt x="401650" y="210896"/>
                  </a:lnTo>
                  <a:lnTo>
                    <a:pt x="402031" y="210591"/>
                  </a:lnTo>
                  <a:lnTo>
                    <a:pt x="408305" y="204724"/>
                  </a:lnTo>
                  <a:lnTo>
                    <a:pt x="412369" y="227076"/>
                  </a:lnTo>
                  <a:lnTo>
                    <a:pt x="433578" y="225679"/>
                  </a:lnTo>
                  <a:close/>
                </a:path>
                <a:path w="1119504" h="1082039">
                  <a:moveTo>
                    <a:pt x="467487" y="610044"/>
                  </a:moveTo>
                  <a:lnTo>
                    <a:pt x="463384" y="591515"/>
                  </a:lnTo>
                  <a:lnTo>
                    <a:pt x="462915" y="589343"/>
                  </a:lnTo>
                  <a:lnTo>
                    <a:pt x="439039" y="590931"/>
                  </a:lnTo>
                  <a:lnTo>
                    <a:pt x="416433" y="571385"/>
                  </a:lnTo>
                  <a:lnTo>
                    <a:pt x="410324" y="480949"/>
                  </a:lnTo>
                  <a:lnTo>
                    <a:pt x="410210" y="479171"/>
                  </a:lnTo>
                  <a:lnTo>
                    <a:pt x="460248" y="475869"/>
                  </a:lnTo>
                  <a:lnTo>
                    <a:pt x="458952" y="457581"/>
                  </a:lnTo>
                  <a:lnTo>
                    <a:pt x="458724" y="454279"/>
                  </a:lnTo>
                  <a:lnTo>
                    <a:pt x="408813" y="457581"/>
                  </a:lnTo>
                  <a:lnTo>
                    <a:pt x="405765" y="411226"/>
                  </a:lnTo>
                  <a:lnTo>
                    <a:pt x="378333" y="413004"/>
                  </a:lnTo>
                  <a:lnTo>
                    <a:pt x="381381" y="459359"/>
                  </a:lnTo>
                  <a:lnTo>
                    <a:pt x="353187" y="462915"/>
                  </a:lnTo>
                  <a:lnTo>
                    <a:pt x="354457" y="482854"/>
                  </a:lnTo>
                  <a:lnTo>
                    <a:pt x="382905" y="480949"/>
                  </a:lnTo>
                  <a:lnTo>
                    <a:pt x="389255" y="576745"/>
                  </a:lnTo>
                  <a:lnTo>
                    <a:pt x="407568" y="612000"/>
                  </a:lnTo>
                  <a:lnTo>
                    <a:pt x="432308" y="616585"/>
                  </a:lnTo>
                  <a:lnTo>
                    <a:pt x="436499" y="616318"/>
                  </a:lnTo>
                  <a:lnTo>
                    <a:pt x="442087" y="615607"/>
                  </a:lnTo>
                  <a:lnTo>
                    <a:pt x="455930" y="613333"/>
                  </a:lnTo>
                  <a:lnTo>
                    <a:pt x="462153" y="611860"/>
                  </a:lnTo>
                  <a:lnTo>
                    <a:pt x="467487" y="610044"/>
                  </a:lnTo>
                  <a:close/>
                </a:path>
                <a:path w="1119504" h="1082039">
                  <a:moveTo>
                    <a:pt x="531749" y="607060"/>
                  </a:moveTo>
                  <a:lnTo>
                    <a:pt x="521335" y="450088"/>
                  </a:lnTo>
                  <a:lnTo>
                    <a:pt x="494030" y="451866"/>
                  </a:lnTo>
                  <a:lnTo>
                    <a:pt x="504444" y="608876"/>
                  </a:lnTo>
                  <a:lnTo>
                    <a:pt x="531749" y="607060"/>
                  </a:lnTo>
                  <a:close/>
                </a:path>
                <a:path w="1119504" h="1082039">
                  <a:moveTo>
                    <a:pt x="554228" y="389255"/>
                  </a:moveTo>
                  <a:lnTo>
                    <a:pt x="536956" y="369443"/>
                  </a:lnTo>
                  <a:lnTo>
                    <a:pt x="484759" y="420116"/>
                  </a:lnTo>
                  <a:lnTo>
                    <a:pt x="494919" y="432054"/>
                  </a:lnTo>
                  <a:lnTo>
                    <a:pt x="554228" y="389255"/>
                  </a:lnTo>
                  <a:close/>
                </a:path>
                <a:path w="1119504" h="1082039">
                  <a:moveTo>
                    <a:pt x="591439" y="986205"/>
                  </a:moveTo>
                  <a:lnTo>
                    <a:pt x="589076" y="975982"/>
                  </a:lnTo>
                  <a:lnTo>
                    <a:pt x="587248" y="968057"/>
                  </a:lnTo>
                  <a:lnTo>
                    <a:pt x="580986" y="969289"/>
                  </a:lnTo>
                  <a:lnTo>
                    <a:pt x="539584" y="975029"/>
                  </a:lnTo>
                  <a:lnTo>
                    <a:pt x="521804" y="975982"/>
                  </a:lnTo>
                  <a:lnTo>
                    <a:pt x="511937" y="975029"/>
                  </a:lnTo>
                  <a:lnTo>
                    <a:pt x="483044" y="945502"/>
                  </a:lnTo>
                  <a:lnTo>
                    <a:pt x="480695" y="933005"/>
                  </a:lnTo>
                  <a:lnTo>
                    <a:pt x="553593" y="928154"/>
                  </a:lnTo>
                  <a:lnTo>
                    <a:pt x="562610" y="926769"/>
                  </a:lnTo>
                  <a:lnTo>
                    <a:pt x="570255" y="924039"/>
                  </a:lnTo>
                  <a:lnTo>
                    <a:pt x="576516" y="919962"/>
                  </a:lnTo>
                  <a:lnTo>
                    <a:pt x="581406" y="914539"/>
                  </a:lnTo>
                  <a:lnTo>
                    <a:pt x="582841" y="911809"/>
                  </a:lnTo>
                  <a:lnTo>
                    <a:pt x="584898" y="907897"/>
                  </a:lnTo>
                  <a:lnTo>
                    <a:pt x="587184" y="900125"/>
                  </a:lnTo>
                  <a:lnTo>
                    <a:pt x="588225" y="891222"/>
                  </a:lnTo>
                  <a:lnTo>
                    <a:pt x="588010" y="881202"/>
                  </a:lnTo>
                  <a:lnTo>
                    <a:pt x="586282" y="869340"/>
                  </a:lnTo>
                  <a:lnTo>
                    <a:pt x="582637" y="859180"/>
                  </a:lnTo>
                  <a:lnTo>
                    <a:pt x="581367" y="857262"/>
                  </a:lnTo>
                  <a:lnTo>
                    <a:pt x="577037" y="850709"/>
                  </a:lnTo>
                  <a:lnTo>
                    <a:pt x="569468" y="843940"/>
                  </a:lnTo>
                  <a:lnTo>
                    <a:pt x="561213" y="839647"/>
                  </a:lnTo>
                  <a:lnTo>
                    <a:pt x="561213" y="889063"/>
                  </a:lnTo>
                  <a:lnTo>
                    <a:pt x="560451" y="894461"/>
                  </a:lnTo>
                  <a:lnTo>
                    <a:pt x="556387" y="903960"/>
                  </a:lnTo>
                  <a:lnTo>
                    <a:pt x="551942" y="906691"/>
                  </a:lnTo>
                  <a:lnTo>
                    <a:pt x="545084" y="907389"/>
                  </a:lnTo>
                  <a:lnTo>
                    <a:pt x="478663" y="911809"/>
                  </a:lnTo>
                  <a:lnTo>
                    <a:pt x="478510" y="898258"/>
                  </a:lnTo>
                  <a:lnTo>
                    <a:pt x="499579" y="861339"/>
                  </a:lnTo>
                  <a:lnTo>
                    <a:pt x="529729" y="857262"/>
                  </a:lnTo>
                  <a:lnTo>
                    <a:pt x="537972" y="857923"/>
                  </a:lnTo>
                  <a:lnTo>
                    <a:pt x="560578" y="883018"/>
                  </a:lnTo>
                  <a:lnTo>
                    <a:pt x="561213" y="889063"/>
                  </a:lnTo>
                  <a:lnTo>
                    <a:pt x="561213" y="839647"/>
                  </a:lnTo>
                  <a:lnTo>
                    <a:pt x="559841" y="838923"/>
                  </a:lnTo>
                  <a:lnTo>
                    <a:pt x="547916" y="835660"/>
                  </a:lnTo>
                  <a:lnTo>
                    <a:pt x="533692" y="834174"/>
                  </a:lnTo>
                  <a:lnTo>
                    <a:pt x="517144" y="834440"/>
                  </a:lnTo>
                  <a:lnTo>
                    <a:pt x="472719" y="847242"/>
                  </a:lnTo>
                  <a:lnTo>
                    <a:pt x="452018" y="882065"/>
                  </a:lnTo>
                  <a:lnTo>
                    <a:pt x="450113" y="903960"/>
                  </a:lnTo>
                  <a:lnTo>
                    <a:pt x="450469" y="921118"/>
                  </a:lnTo>
                  <a:lnTo>
                    <a:pt x="457098" y="959231"/>
                  </a:lnTo>
                  <a:lnTo>
                    <a:pt x="482688" y="991730"/>
                  </a:lnTo>
                  <a:lnTo>
                    <a:pt x="512267" y="999197"/>
                  </a:lnTo>
                  <a:lnTo>
                    <a:pt x="531114" y="998943"/>
                  </a:lnTo>
                  <a:lnTo>
                    <a:pt x="570890" y="993051"/>
                  </a:lnTo>
                  <a:lnTo>
                    <a:pt x="585279" y="988745"/>
                  </a:lnTo>
                  <a:lnTo>
                    <a:pt x="591439" y="986205"/>
                  </a:lnTo>
                  <a:close/>
                </a:path>
                <a:path w="1119504" h="1082039">
                  <a:moveTo>
                    <a:pt x="611505" y="213868"/>
                  </a:moveTo>
                  <a:lnTo>
                    <a:pt x="609866" y="189357"/>
                  </a:lnTo>
                  <a:lnTo>
                    <a:pt x="606564" y="139700"/>
                  </a:lnTo>
                  <a:lnTo>
                    <a:pt x="604139" y="103251"/>
                  </a:lnTo>
                  <a:lnTo>
                    <a:pt x="602322" y="90347"/>
                  </a:lnTo>
                  <a:lnTo>
                    <a:pt x="599059" y="79933"/>
                  </a:lnTo>
                  <a:lnTo>
                    <a:pt x="598970" y="79629"/>
                  </a:lnTo>
                  <a:lnTo>
                    <a:pt x="594080" y="71107"/>
                  </a:lnTo>
                  <a:lnTo>
                    <a:pt x="587629" y="64770"/>
                  </a:lnTo>
                  <a:lnTo>
                    <a:pt x="580898" y="61087"/>
                  </a:lnTo>
                  <a:lnTo>
                    <a:pt x="580898" y="171577"/>
                  </a:lnTo>
                  <a:lnTo>
                    <a:pt x="574128" y="177673"/>
                  </a:lnTo>
                  <a:lnTo>
                    <a:pt x="538632" y="196697"/>
                  </a:lnTo>
                  <a:lnTo>
                    <a:pt x="517525" y="199390"/>
                  </a:lnTo>
                  <a:lnTo>
                    <a:pt x="511175" y="197993"/>
                  </a:lnTo>
                  <a:lnTo>
                    <a:pt x="506971" y="194437"/>
                  </a:lnTo>
                  <a:lnTo>
                    <a:pt x="502666" y="191008"/>
                  </a:lnTo>
                  <a:lnTo>
                    <a:pt x="500380" y="185166"/>
                  </a:lnTo>
                  <a:lnTo>
                    <a:pt x="499237" y="167005"/>
                  </a:lnTo>
                  <a:lnTo>
                    <a:pt x="498729" y="160401"/>
                  </a:lnTo>
                  <a:lnTo>
                    <a:pt x="578739" y="139700"/>
                  </a:lnTo>
                  <a:lnTo>
                    <a:pt x="580898" y="171577"/>
                  </a:lnTo>
                  <a:lnTo>
                    <a:pt x="580898" y="61087"/>
                  </a:lnTo>
                  <a:lnTo>
                    <a:pt x="579653" y="60401"/>
                  </a:lnTo>
                  <a:lnTo>
                    <a:pt x="570204" y="57556"/>
                  </a:lnTo>
                  <a:lnTo>
                    <a:pt x="559320" y="56261"/>
                  </a:lnTo>
                  <a:lnTo>
                    <a:pt x="546989" y="56515"/>
                  </a:lnTo>
                  <a:lnTo>
                    <a:pt x="508508" y="61341"/>
                  </a:lnTo>
                  <a:lnTo>
                    <a:pt x="471678" y="68707"/>
                  </a:lnTo>
                  <a:lnTo>
                    <a:pt x="475615" y="88773"/>
                  </a:lnTo>
                  <a:lnTo>
                    <a:pt x="502754" y="84709"/>
                  </a:lnTo>
                  <a:lnTo>
                    <a:pt x="511810" y="83439"/>
                  </a:lnTo>
                  <a:lnTo>
                    <a:pt x="551141" y="79933"/>
                  </a:lnTo>
                  <a:lnTo>
                    <a:pt x="558253" y="80619"/>
                  </a:lnTo>
                  <a:lnTo>
                    <a:pt x="576453" y="105156"/>
                  </a:lnTo>
                  <a:lnTo>
                    <a:pt x="577342" y="118999"/>
                  </a:lnTo>
                  <a:lnTo>
                    <a:pt x="511810" y="123317"/>
                  </a:lnTo>
                  <a:lnTo>
                    <a:pt x="475957" y="141541"/>
                  </a:lnTo>
                  <a:lnTo>
                    <a:pt x="470916" y="164973"/>
                  </a:lnTo>
                  <a:lnTo>
                    <a:pt x="472059" y="181991"/>
                  </a:lnTo>
                  <a:lnTo>
                    <a:pt x="494461" y="218097"/>
                  </a:lnTo>
                  <a:lnTo>
                    <a:pt x="522097" y="222631"/>
                  </a:lnTo>
                  <a:lnTo>
                    <a:pt x="532688" y="221081"/>
                  </a:lnTo>
                  <a:lnTo>
                    <a:pt x="567690" y="205155"/>
                  </a:lnTo>
                  <a:lnTo>
                    <a:pt x="574954" y="199390"/>
                  </a:lnTo>
                  <a:lnTo>
                    <a:pt x="580123" y="194678"/>
                  </a:lnTo>
                  <a:lnTo>
                    <a:pt x="584962" y="189357"/>
                  </a:lnTo>
                  <a:lnTo>
                    <a:pt x="589915" y="215265"/>
                  </a:lnTo>
                  <a:lnTo>
                    <a:pt x="611505" y="213868"/>
                  </a:lnTo>
                  <a:close/>
                </a:path>
                <a:path w="1119504" h="1082039">
                  <a:moveTo>
                    <a:pt x="703961" y="591413"/>
                  </a:moveTo>
                  <a:lnTo>
                    <a:pt x="701370" y="579856"/>
                  </a:lnTo>
                  <a:lnTo>
                    <a:pt x="699897" y="573252"/>
                  </a:lnTo>
                  <a:lnTo>
                    <a:pt x="693597" y="574548"/>
                  </a:lnTo>
                  <a:lnTo>
                    <a:pt x="653923" y="579539"/>
                  </a:lnTo>
                  <a:lnTo>
                    <a:pt x="641057" y="579856"/>
                  </a:lnTo>
                  <a:lnTo>
                    <a:pt x="630110" y="578332"/>
                  </a:lnTo>
                  <a:lnTo>
                    <a:pt x="601306" y="539191"/>
                  </a:lnTo>
                  <a:lnTo>
                    <a:pt x="599262" y="507923"/>
                  </a:lnTo>
                  <a:lnTo>
                    <a:pt x="600456" y="494817"/>
                  </a:lnTo>
                  <a:lnTo>
                    <a:pt x="633285" y="462572"/>
                  </a:lnTo>
                  <a:lnTo>
                    <a:pt x="666242" y="460375"/>
                  </a:lnTo>
                  <a:lnTo>
                    <a:pt x="673862" y="460121"/>
                  </a:lnTo>
                  <a:lnTo>
                    <a:pt x="681482" y="460121"/>
                  </a:lnTo>
                  <a:lnTo>
                    <a:pt x="688721" y="460248"/>
                  </a:lnTo>
                  <a:lnTo>
                    <a:pt x="688733" y="460121"/>
                  </a:lnTo>
                  <a:lnTo>
                    <a:pt x="655447" y="437769"/>
                  </a:lnTo>
                  <a:lnTo>
                    <a:pt x="647192" y="437769"/>
                  </a:lnTo>
                  <a:lnTo>
                    <a:pt x="605650" y="444969"/>
                  </a:lnTo>
                  <a:lnTo>
                    <a:pt x="576630" y="472084"/>
                  </a:lnTo>
                  <a:lnTo>
                    <a:pt x="570255" y="504583"/>
                  </a:lnTo>
                  <a:lnTo>
                    <a:pt x="570738" y="525475"/>
                  </a:lnTo>
                  <a:lnTo>
                    <a:pt x="577329" y="563689"/>
                  </a:lnTo>
                  <a:lnTo>
                    <a:pt x="602551" y="595972"/>
                  </a:lnTo>
                  <a:lnTo>
                    <a:pt x="631926" y="603326"/>
                  </a:lnTo>
                  <a:lnTo>
                    <a:pt x="650621" y="603034"/>
                  </a:lnTo>
                  <a:lnTo>
                    <a:pt x="691718" y="595807"/>
                  </a:lnTo>
                  <a:lnTo>
                    <a:pt x="697979" y="593737"/>
                  </a:lnTo>
                  <a:lnTo>
                    <a:pt x="703961" y="591413"/>
                  </a:lnTo>
                  <a:close/>
                </a:path>
                <a:path w="1119504" h="1082039">
                  <a:moveTo>
                    <a:pt x="758571" y="397002"/>
                  </a:moveTo>
                  <a:lnTo>
                    <a:pt x="758444" y="394208"/>
                  </a:lnTo>
                  <a:lnTo>
                    <a:pt x="757174" y="375793"/>
                  </a:lnTo>
                  <a:lnTo>
                    <a:pt x="757047" y="373253"/>
                  </a:lnTo>
                  <a:lnTo>
                    <a:pt x="756158" y="371221"/>
                  </a:lnTo>
                  <a:lnTo>
                    <a:pt x="754761" y="369824"/>
                  </a:lnTo>
                  <a:lnTo>
                    <a:pt x="753237" y="368427"/>
                  </a:lnTo>
                  <a:lnTo>
                    <a:pt x="751078" y="367792"/>
                  </a:lnTo>
                  <a:lnTo>
                    <a:pt x="748284" y="367919"/>
                  </a:lnTo>
                  <a:lnTo>
                    <a:pt x="727329" y="375158"/>
                  </a:lnTo>
                  <a:lnTo>
                    <a:pt x="727583" y="377825"/>
                  </a:lnTo>
                  <a:lnTo>
                    <a:pt x="728726" y="396113"/>
                  </a:lnTo>
                  <a:lnTo>
                    <a:pt x="734949" y="404114"/>
                  </a:lnTo>
                  <a:lnTo>
                    <a:pt x="737743" y="403987"/>
                  </a:lnTo>
                  <a:lnTo>
                    <a:pt x="758063" y="399161"/>
                  </a:lnTo>
                  <a:lnTo>
                    <a:pt x="758571" y="397002"/>
                  </a:lnTo>
                  <a:close/>
                </a:path>
                <a:path w="1119504" h="1082039">
                  <a:moveTo>
                    <a:pt x="770255" y="591197"/>
                  </a:moveTo>
                  <a:lnTo>
                    <a:pt x="759714" y="434213"/>
                  </a:lnTo>
                  <a:lnTo>
                    <a:pt x="732663" y="435991"/>
                  </a:lnTo>
                  <a:lnTo>
                    <a:pt x="743204" y="593001"/>
                  </a:lnTo>
                  <a:lnTo>
                    <a:pt x="770255" y="591197"/>
                  </a:lnTo>
                  <a:close/>
                </a:path>
                <a:path w="1119504" h="1082039">
                  <a:moveTo>
                    <a:pt x="773938" y="977607"/>
                  </a:moveTo>
                  <a:lnTo>
                    <a:pt x="769683" y="958380"/>
                  </a:lnTo>
                  <a:lnTo>
                    <a:pt x="769366" y="956906"/>
                  </a:lnTo>
                  <a:lnTo>
                    <a:pt x="747268" y="958380"/>
                  </a:lnTo>
                  <a:lnTo>
                    <a:pt x="719455" y="755904"/>
                  </a:lnTo>
                  <a:lnTo>
                    <a:pt x="692023" y="757732"/>
                  </a:lnTo>
                  <a:lnTo>
                    <a:pt x="704596" y="946315"/>
                  </a:lnTo>
                  <a:lnTo>
                    <a:pt x="729602" y="982141"/>
                  </a:lnTo>
                  <a:lnTo>
                    <a:pt x="745617" y="983703"/>
                  </a:lnTo>
                  <a:lnTo>
                    <a:pt x="749808" y="983424"/>
                  </a:lnTo>
                  <a:lnTo>
                    <a:pt x="754761" y="982764"/>
                  </a:lnTo>
                  <a:lnTo>
                    <a:pt x="766191" y="980643"/>
                  </a:lnTo>
                  <a:lnTo>
                    <a:pt x="770636" y="979271"/>
                  </a:lnTo>
                  <a:lnTo>
                    <a:pt x="773938" y="977607"/>
                  </a:lnTo>
                  <a:close/>
                </a:path>
                <a:path w="1119504" h="1082039">
                  <a:moveTo>
                    <a:pt x="780072" y="169887"/>
                  </a:moveTo>
                  <a:lnTo>
                    <a:pt x="769112" y="132080"/>
                  </a:lnTo>
                  <a:lnTo>
                    <a:pt x="694182" y="112776"/>
                  </a:lnTo>
                  <a:lnTo>
                    <a:pt x="686435" y="111887"/>
                  </a:lnTo>
                  <a:lnTo>
                    <a:pt x="680593" y="110109"/>
                  </a:lnTo>
                  <a:lnTo>
                    <a:pt x="676656" y="107442"/>
                  </a:lnTo>
                  <a:lnTo>
                    <a:pt x="672592" y="104902"/>
                  </a:lnTo>
                  <a:lnTo>
                    <a:pt x="670306" y="99695"/>
                  </a:lnTo>
                  <a:lnTo>
                    <a:pt x="669798" y="91694"/>
                  </a:lnTo>
                  <a:lnTo>
                    <a:pt x="668909" y="82296"/>
                  </a:lnTo>
                  <a:lnTo>
                    <a:pt x="671322" y="76327"/>
                  </a:lnTo>
                  <a:lnTo>
                    <a:pt x="707136" y="69215"/>
                  </a:lnTo>
                  <a:lnTo>
                    <a:pt x="722007" y="68376"/>
                  </a:lnTo>
                  <a:lnTo>
                    <a:pt x="766826" y="66802"/>
                  </a:lnTo>
                  <a:lnTo>
                    <a:pt x="767842" y="46736"/>
                  </a:lnTo>
                  <a:lnTo>
                    <a:pt x="760145" y="46228"/>
                  </a:lnTo>
                  <a:lnTo>
                    <a:pt x="752119" y="45821"/>
                  </a:lnTo>
                  <a:lnTo>
                    <a:pt x="743762" y="45567"/>
                  </a:lnTo>
                  <a:lnTo>
                    <a:pt x="735076" y="45466"/>
                  </a:lnTo>
                  <a:lnTo>
                    <a:pt x="726313" y="45516"/>
                  </a:lnTo>
                  <a:lnTo>
                    <a:pt x="686523" y="47332"/>
                  </a:lnTo>
                  <a:lnTo>
                    <a:pt x="649135" y="63030"/>
                  </a:lnTo>
                  <a:lnTo>
                    <a:pt x="643001" y="93472"/>
                  </a:lnTo>
                  <a:lnTo>
                    <a:pt x="644067" y="102489"/>
                  </a:lnTo>
                  <a:lnTo>
                    <a:pt x="672426" y="133070"/>
                  </a:lnTo>
                  <a:lnTo>
                    <a:pt x="727202" y="142367"/>
                  </a:lnTo>
                  <a:lnTo>
                    <a:pt x="734949" y="143383"/>
                  </a:lnTo>
                  <a:lnTo>
                    <a:pt x="741172" y="145034"/>
                  </a:lnTo>
                  <a:lnTo>
                    <a:pt x="750316" y="150126"/>
                  </a:lnTo>
                  <a:lnTo>
                    <a:pt x="752983" y="155206"/>
                  </a:lnTo>
                  <a:lnTo>
                    <a:pt x="753491" y="162560"/>
                  </a:lnTo>
                  <a:lnTo>
                    <a:pt x="754380" y="171704"/>
                  </a:lnTo>
                  <a:lnTo>
                    <a:pt x="701382" y="188188"/>
                  </a:lnTo>
                  <a:lnTo>
                    <a:pt x="662432" y="189865"/>
                  </a:lnTo>
                  <a:lnTo>
                    <a:pt x="654685" y="189865"/>
                  </a:lnTo>
                  <a:lnTo>
                    <a:pt x="654050" y="210058"/>
                  </a:lnTo>
                  <a:lnTo>
                    <a:pt x="664044" y="210731"/>
                  </a:lnTo>
                  <a:lnTo>
                    <a:pt x="673506" y="211188"/>
                  </a:lnTo>
                  <a:lnTo>
                    <a:pt x="682434" y="211442"/>
                  </a:lnTo>
                  <a:lnTo>
                    <a:pt x="690880" y="211455"/>
                  </a:lnTo>
                  <a:lnTo>
                    <a:pt x="701675" y="211201"/>
                  </a:lnTo>
                  <a:lnTo>
                    <a:pt x="745401" y="206781"/>
                  </a:lnTo>
                  <a:lnTo>
                    <a:pt x="777405" y="184556"/>
                  </a:lnTo>
                  <a:lnTo>
                    <a:pt x="779233" y="177774"/>
                  </a:lnTo>
                  <a:lnTo>
                    <a:pt x="780072" y="169887"/>
                  </a:lnTo>
                  <a:close/>
                </a:path>
                <a:path w="1119504" h="1082039">
                  <a:moveTo>
                    <a:pt x="907542" y="778979"/>
                  </a:moveTo>
                  <a:lnTo>
                    <a:pt x="888441" y="763041"/>
                  </a:lnTo>
                  <a:lnTo>
                    <a:pt x="861949" y="740918"/>
                  </a:lnTo>
                  <a:lnTo>
                    <a:pt x="842264" y="742226"/>
                  </a:lnTo>
                  <a:lnTo>
                    <a:pt x="802386" y="785977"/>
                  </a:lnTo>
                  <a:lnTo>
                    <a:pt x="812546" y="797293"/>
                  </a:lnTo>
                  <a:lnTo>
                    <a:pt x="852424" y="763206"/>
                  </a:lnTo>
                  <a:lnTo>
                    <a:pt x="854964" y="763041"/>
                  </a:lnTo>
                  <a:lnTo>
                    <a:pt x="898652" y="791565"/>
                  </a:lnTo>
                  <a:lnTo>
                    <a:pt x="907542" y="778979"/>
                  </a:lnTo>
                  <a:close/>
                </a:path>
                <a:path w="1119504" h="1082039">
                  <a:moveTo>
                    <a:pt x="930148" y="963676"/>
                  </a:moveTo>
                  <a:lnTo>
                    <a:pt x="928001" y="953439"/>
                  </a:lnTo>
                  <a:lnTo>
                    <a:pt x="926338" y="945476"/>
                  </a:lnTo>
                  <a:lnTo>
                    <a:pt x="920076" y="946721"/>
                  </a:lnTo>
                  <a:lnTo>
                    <a:pt x="878509" y="952487"/>
                  </a:lnTo>
                  <a:lnTo>
                    <a:pt x="860577" y="953439"/>
                  </a:lnTo>
                  <a:lnTo>
                    <a:pt x="850773" y="952500"/>
                  </a:lnTo>
                  <a:lnTo>
                    <a:pt x="821753" y="922959"/>
                  </a:lnTo>
                  <a:lnTo>
                    <a:pt x="819404" y="910463"/>
                  </a:lnTo>
                  <a:lnTo>
                    <a:pt x="892683" y="905586"/>
                  </a:lnTo>
                  <a:lnTo>
                    <a:pt x="901700" y="904201"/>
                  </a:lnTo>
                  <a:lnTo>
                    <a:pt x="909332" y="901471"/>
                  </a:lnTo>
                  <a:lnTo>
                    <a:pt x="915555" y="897407"/>
                  </a:lnTo>
                  <a:lnTo>
                    <a:pt x="920369" y="891984"/>
                  </a:lnTo>
                  <a:lnTo>
                    <a:pt x="921791" y="889266"/>
                  </a:lnTo>
                  <a:lnTo>
                    <a:pt x="923861" y="885355"/>
                  </a:lnTo>
                  <a:lnTo>
                    <a:pt x="926160" y="877582"/>
                  </a:lnTo>
                  <a:lnTo>
                    <a:pt x="927239" y="868680"/>
                  </a:lnTo>
                  <a:lnTo>
                    <a:pt x="927100" y="858647"/>
                  </a:lnTo>
                  <a:lnTo>
                    <a:pt x="908431" y="821397"/>
                  </a:lnTo>
                  <a:lnTo>
                    <a:pt x="900049" y="817054"/>
                  </a:lnTo>
                  <a:lnTo>
                    <a:pt x="900049" y="866508"/>
                  </a:lnTo>
                  <a:lnTo>
                    <a:pt x="899541" y="871893"/>
                  </a:lnTo>
                  <a:lnTo>
                    <a:pt x="895477" y="881405"/>
                  </a:lnTo>
                  <a:lnTo>
                    <a:pt x="891032" y="884123"/>
                  </a:lnTo>
                  <a:lnTo>
                    <a:pt x="884174" y="884834"/>
                  </a:lnTo>
                  <a:lnTo>
                    <a:pt x="817372" y="889266"/>
                  </a:lnTo>
                  <a:lnTo>
                    <a:pt x="817295" y="875715"/>
                  </a:lnTo>
                  <a:lnTo>
                    <a:pt x="838390" y="838796"/>
                  </a:lnTo>
                  <a:lnTo>
                    <a:pt x="868603" y="834707"/>
                  </a:lnTo>
                  <a:lnTo>
                    <a:pt x="876960" y="835367"/>
                  </a:lnTo>
                  <a:lnTo>
                    <a:pt x="899414" y="860488"/>
                  </a:lnTo>
                  <a:lnTo>
                    <a:pt x="900049" y="866508"/>
                  </a:lnTo>
                  <a:lnTo>
                    <a:pt x="900049" y="817054"/>
                  </a:lnTo>
                  <a:lnTo>
                    <a:pt x="898753" y="816381"/>
                  </a:lnTo>
                  <a:lnTo>
                    <a:pt x="886866" y="813117"/>
                  </a:lnTo>
                  <a:lnTo>
                    <a:pt x="872744" y="811618"/>
                  </a:lnTo>
                  <a:lnTo>
                    <a:pt x="856361" y="811885"/>
                  </a:lnTo>
                  <a:lnTo>
                    <a:pt x="811809" y="824674"/>
                  </a:lnTo>
                  <a:lnTo>
                    <a:pt x="791159" y="859510"/>
                  </a:lnTo>
                  <a:lnTo>
                    <a:pt x="789139" y="877417"/>
                  </a:lnTo>
                  <a:lnTo>
                    <a:pt x="789559" y="898550"/>
                  </a:lnTo>
                  <a:lnTo>
                    <a:pt x="796239" y="936663"/>
                  </a:lnTo>
                  <a:lnTo>
                    <a:pt x="821753" y="969175"/>
                  </a:lnTo>
                  <a:lnTo>
                    <a:pt x="851141" y="976655"/>
                  </a:lnTo>
                  <a:lnTo>
                    <a:pt x="869823" y="976401"/>
                  </a:lnTo>
                  <a:lnTo>
                    <a:pt x="909853" y="970483"/>
                  </a:lnTo>
                  <a:lnTo>
                    <a:pt x="924140" y="966203"/>
                  </a:lnTo>
                  <a:lnTo>
                    <a:pt x="930148" y="963676"/>
                  </a:lnTo>
                  <a:close/>
                </a:path>
                <a:path w="1119504" h="1082039">
                  <a:moveTo>
                    <a:pt x="950468" y="579208"/>
                  </a:moveTo>
                  <a:lnTo>
                    <a:pt x="948829" y="554786"/>
                  </a:lnTo>
                  <a:lnTo>
                    <a:pt x="945527" y="505079"/>
                  </a:lnTo>
                  <a:lnTo>
                    <a:pt x="943102" y="468630"/>
                  </a:lnTo>
                  <a:lnTo>
                    <a:pt x="941285" y="455726"/>
                  </a:lnTo>
                  <a:lnTo>
                    <a:pt x="938022" y="445312"/>
                  </a:lnTo>
                  <a:lnTo>
                    <a:pt x="937933" y="445008"/>
                  </a:lnTo>
                  <a:lnTo>
                    <a:pt x="933043" y="436486"/>
                  </a:lnTo>
                  <a:lnTo>
                    <a:pt x="926592" y="430149"/>
                  </a:lnTo>
                  <a:lnTo>
                    <a:pt x="919734" y="426402"/>
                  </a:lnTo>
                  <a:lnTo>
                    <a:pt x="919734" y="536956"/>
                  </a:lnTo>
                  <a:lnTo>
                    <a:pt x="912990" y="543077"/>
                  </a:lnTo>
                  <a:lnTo>
                    <a:pt x="877544" y="562102"/>
                  </a:lnTo>
                  <a:lnTo>
                    <a:pt x="856361" y="564819"/>
                  </a:lnTo>
                  <a:lnTo>
                    <a:pt x="850011" y="563372"/>
                  </a:lnTo>
                  <a:lnTo>
                    <a:pt x="841629" y="556348"/>
                  </a:lnTo>
                  <a:lnTo>
                    <a:pt x="839343" y="550506"/>
                  </a:lnTo>
                  <a:lnTo>
                    <a:pt x="838200" y="532371"/>
                  </a:lnTo>
                  <a:lnTo>
                    <a:pt x="837565" y="525741"/>
                  </a:lnTo>
                  <a:lnTo>
                    <a:pt x="917702" y="505079"/>
                  </a:lnTo>
                  <a:lnTo>
                    <a:pt x="919734" y="536956"/>
                  </a:lnTo>
                  <a:lnTo>
                    <a:pt x="919734" y="426402"/>
                  </a:lnTo>
                  <a:lnTo>
                    <a:pt x="918616" y="425780"/>
                  </a:lnTo>
                  <a:lnTo>
                    <a:pt x="909167" y="422948"/>
                  </a:lnTo>
                  <a:lnTo>
                    <a:pt x="898283" y="421690"/>
                  </a:lnTo>
                  <a:lnTo>
                    <a:pt x="885952" y="422021"/>
                  </a:lnTo>
                  <a:lnTo>
                    <a:pt x="847471" y="426720"/>
                  </a:lnTo>
                  <a:lnTo>
                    <a:pt x="810641" y="434086"/>
                  </a:lnTo>
                  <a:lnTo>
                    <a:pt x="814578" y="454152"/>
                  </a:lnTo>
                  <a:lnTo>
                    <a:pt x="841717" y="450088"/>
                  </a:lnTo>
                  <a:lnTo>
                    <a:pt x="850773" y="448818"/>
                  </a:lnTo>
                  <a:lnTo>
                    <a:pt x="890079" y="445312"/>
                  </a:lnTo>
                  <a:lnTo>
                    <a:pt x="897166" y="445998"/>
                  </a:lnTo>
                  <a:lnTo>
                    <a:pt x="915416" y="470535"/>
                  </a:lnTo>
                  <a:lnTo>
                    <a:pt x="916305" y="484378"/>
                  </a:lnTo>
                  <a:lnTo>
                    <a:pt x="850773" y="488823"/>
                  </a:lnTo>
                  <a:lnTo>
                    <a:pt x="814920" y="506933"/>
                  </a:lnTo>
                  <a:lnTo>
                    <a:pt x="809879" y="530377"/>
                  </a:lnTo>
                  <a:lnTo>
                    <a:pt x="811022" y="547433"/>
                  </a:lnTo>
                  <a:lnTo>
                    <a:pt x="833424" y="583514"/>
                  </a:lnTo>
                  <a:lnTo>
                    <a:pt x="860933" y="588073"/>
                  </a:lnTo>
                  <a:lnTo>
                    <a:pt x="871613" y="586498"/>
                  </a:lnTo>
                  <a:lnTo>
                    <a:pt x="906653" y="570572"/>
                  </a:lnTo>
                  <a:lnTo>
                    <a:pt x="913917" y="564819"/>
                  </a:lnTo>
                  <a:lnTo>
                    <a:pt x="919086" y="560108"/>
                  </a:lnTo>
                  <a:lnTo>
                    <a:pt x="923925" y="554786"/>
                  </a:lnTo>
                  <a:lnTo>
                    <a:pt x="928878" y="580644"/>
                  </a:lnTo>
                  <a:lnTo>
                    <a:pt x="950468" y="579208"/>
                  </a:lnTo>
                  <a:close/>
                </a:path>
                <a:path w="1119504" h="1082039">
                  <a:moveTo>
                    <a:pt x="1034923" y="955014"/>
                  </a:moveTo>
                  <a:lnTo>
                    <a:pt x="1033272" y="929995"/>
                  </a:lnTo>
                  <a:lnTo>
                    <a:pt x="1032383" y="927366"/>
                  </a:lnTo>
                  <a:lnTo>
                    <a:pt x="1029081" y="924458"/>
                  </a:lnTo>
                  <a:lnTo>
                    <a:pt x="1026414" y="923874"/>
                  </a:lnTo>
                  <a:lnTo>
                    <a:pt x="1022858" y="924179"/>
                  </a:lnTo>
                  <a:lnTo>
                    <a:pt x="1015365" y="924661"/>
                  </a:lnTo>
                  <a:lnTo>
                    <a:pt x="1011682" y="924852"/>
                  </a:lnTo>
                  <a:lnTo>
                    <a:pt x="1009142" y="925779"/>
                  </a:lnTo>
                  <a:lnTo>
                    <a:pt x="1006348" y="929093"/>
                  </a:lnTo>
                  <a:lnTo>
                    <a:pt x="1005840" y="931824"/>
                  </a:lnTo>
                  <a:lnTo>
                    <a:pt x="1007491" y="956843"/>
                  </a:lnTo>
                  <a:lnTo>
                    <a:pt x="1008380" y="959472"/>
                  </a:lnTo>
                  <a:lnTo>
                    <a:pt x="1011682" y="962393"/>
                  </a:lnTo>
                  <a:lnTo>
                    <a:pt x="1014222" y="962964"/>
                  </a:lnTo>
                  <a:lnTo>
                    <a:pt x="1017905" y="962672"/>
                  </a:lnTo>
                  <a:lnTo>
                    <a:pt x="1025271" y="962177"/>
                  </a:lnTo>
                  <a:lnTo>
                    <a:pt x="1028954" y="961986"/>
                  </a:lnTo>
                  <a:lnTo>
                    <a:pt x="1031494" y="961059"/>
                  </a:lnTo>
                  <a:lnTo>
                    <a:pt x="1032891" y="959408"/>
                  </a:lnTo>
                  <a:lnTo>
                    <a:pt x="1034415" y="957745"/>
                  </a:lnTo>
                  <a:lnTo>
                    <a:pt x="1034923" y="955014"/>
                  </a:lnTo>
                  <a:close/>
                </a:path>
                <a:path w="1119504" h="1082039">
                  <a:moveTo>
                    <a:pt x="1080020" y="784936"/>
                  </a:moveTo>
                  <a:lnTo>
                    <a:pt x="1068819" y="747966"/>
                  </a:lnTo>
                  <a:lnTo>
                    <a:pt x="1026922" y="732294"/>
                  </a:lnTo>
                  <a:lnTo>
                    <a:pt x="1011682" y="732574"/>
                  </a:lnTo>
                  <a:lnTo>
                    <a:pt x="973455" y="736600"/>
                  </a:lnTo>
                  <a:lnTo>
                    <a:pt x="941197" y="744054"/>
                  </a:lnTo>
                  <a:lnTo>
                    <a:pt x="944118" y="763574"/>
                  </a:lnTo>
                  <a:lnTo>
                    <a:pt x="968629" y="759764"/>
                  </a:lnTo>
                  <a:lnTo>
                    <a:pt x="974852" y="758977"/>
                  </a:lnTo>
                  <a:lnTo>
                    <a:pt x="987031" y="757732"/>
                  </a:lnTo>
                  <a:lnTo>
                    <a:pt x="999896" y="756666"/>
                  </a:lnTo>
                  <a:lnTo>
                    <a:pt x="1007364" y="756132"/>
                  </a:lnTo>
                  <a:lnTo>
                    <a:pt x="1017765" y="755916"/>
                  </a:lnTo>
                  <a:lnTo>
                    <a:pt x="1026706" y="756767"/>
                  </a:lnTo>
                  <a:lnTo>
                    <a:pt x="1051560" y="793661"/>
                  </a:lnTo>
                  <a:lnTo>
                    <a:pt x="1049020" y="801598"/>
                  </a:lnTo>
                  <a:lnTo>
                    <a:pt x="1027049" y="831062"/>
                  </a:lnTo>
                  <a:lnTo>
                    <a:pt x="1022375" y="837057"/>
                  </a:lnTo>
                  <a:lnTo>
                    <a:pt x="1005992" y="874839"/>
                  </a:lnTo>
                  <a:lnTo>
                    <a:pt x="1005154" y="884605"/>
                  </a:lnTo>
                  <a:lnTo>
                    <a:pt x="1005332" y="895210"/>
                  </a:lnTo>
                  <a:lnTo>
                    <a:pt x="1028827" y="893648"/>
                  </a:lnTo>
                  <a:lnTo>
                    <a:pt x="1029233" y="883729"/>
                  </a:lnTo>
                  <a:lnTo>
                    <a:pt x="1030643" y="874623"/>
                  </a:lnTo>
                  <a:lnTo>
                    <a:pt x="1049896" y="839038"/>
                  </a:lnTo>
                  <a:lnTo>
                    <a:pt x="1060107" y="827239"/>
                  </a:lnTo>
                  <a:lnTo>
                    <a:pt x="1064831" y="821232"/>
                  </a:lnTo>
                  <a:lnTo>
                    <a:pt x="1079982" y="786777"/>
                  </a:lnTo>
                  <a:lnTo>
                    <a:pt x="1080020" y="784936"/>
                  </a:lnTo>
                  <a:close/>
                </a:path>
                <a:path w="1119504" h="1082039">
                  <a:moveTo>
                    <a:pt x="1119035" y="535266"/>
                  </a:moveTo>
                  <a:lnTo>
                    <a:pt x="1108075" y="497459"/>
                  </a:lnTo>
                  <a:lnTo>
                    <a:pt x="1033145" y="478155"/>
                  </a:lnTo>
                  <a:lnTo>
                    <a:pt x="1025398" y="477266"/>
                  </a:lnTo>
                  <a:lnTo>
                    <a:pt x="1019556" y="475488"/>
                  </a:lnTo>
                  <a:lnTo>
                    <a:pt x="1015619" y="472948"/>
                  </a:lnTo>
                  <a:lnTo>
                    <a:pt x="1011555" y="470281"/>
                  </a:lnTo>
                  <a:lnTo>
                    <a:pt x="1009269" y="465074"/>
                  </a:lnTo>
                  <a:lnTo>
                    <a:pt x="1008761" y="457200"/>
                  </a:lnTo>
                  <a:lnTo>
                    <a:pt x="1007872" y="447675"/>
                  </a:lnTo>
                  <a:lnTo>
                    <a:pt x="1046099" y="434594"/>
                  </a:lnTo>
                  <a:lnTo>
                    <a:pt x="1060970" y="433755"/>
                  </a:lnTo>
                  <a:lnTo>
                    <a:pt x="1105789" y="432181"/>
                  </a:lnTo>
                  <a:lnTo>
                    <a:pt x="1106805" y="412115"/>
                  </a:lnTo>
                  <a:lnTo>
                    <a:pt x="1099108" y="411619"/>
                  </a:lnTo>
                  <a:lnTo>
                    <a:pt x="1091082" y="411251"/>
                  </a:lnTo>
                  <a:lnTo>
                    <a:pt x="1082725" y="410997"/>
                  </a:lnTo>
                  <a:lnTo>
                    <a:pt x="1074039" y="410845"/>
                  </a:lnTo>
                  <a:lnTo>
                    <a:pt x="1065225" y="410895"/>
                  </a:lnTo>
                  <a:lnTo>
                    <a:pt x="1025474" y="412762"/>
                  </a:lnTo>
                  <a:lnTo>
                    <a:pt x="988098" y="428459"/>
                  </a:lnTo>
                  <a:lnTo>
                    <a:pt x="981964" y="458978"/>
                  </a:lnTo>
                  <a:lnTo>
                    <a:pt x="983030" y="467918"/>
                  </a:lnTo>
                  <a:lnTo>
                    <a:pt x="1011339" y="498449"/>
                  </a:lnTo>
                  <a:lnTo>
                    <a:pt x="1066165" y="507746"/>
                  </a:lnTo>
                  <a:lnTo>
                    <a:pt x="1073912" y="508762"/>
                  </a:lnTo>
                  <a:lnTo>
                    <a:pt x="1080135" y="510540"/>
                  </a:lnTo>
                  <a:lnTo>
                    <a:pt x="1089279" y="515556"/>
                  </a:lnTo>
                  <a:lnTo>
                    <a:pt x="1091946" y="520560"/>
                  </a:lnTo>
                  <a:lnTo>
                    <a:pt x="1092454" y="528015"/>
                  </a:lnTo>
                  <a:lnTo>
                    <a:pt x="1093343" y="537095"/>
                  </a:lnTo>
                  <a:lnTo>
                    <a:pt x="1032967" y="554075"/>
                  </a:lnTo>
                  <a:lnTo>
                    <a:pt x="993648" y="555332"/>
                  </a:lnTo>
                  <a:lnTo>
                    <a:pt x="993013" y="575398"/>
                  </a:lnTo>
                  <a:lnTo>
                    <a:pt x="1003007" y="576122"/>
                  </a:lnTo>
                  <a:lnTo>
                    <a:pt x="1012469" y="576592"/>
                  </a:lnTo>
                  <a:lnTo>
                    <a:pt x="1021397" y="576821"/>
                  </a:lnTo>
                  <a:lnTo>
                    <a:pt x="1029843" y="576795"/>
                  </a:lnTo>
                  <a:lnTo>
                    <a:pt x="1075524" y="573786"/>
                  </a:lnTo>
                  <a:lnTo>
                    <a:pt x="1113536" y="555625"/>
                  </a:lnTo>
                  <a:lnTo>
                    <a:pt x="1118196" y="543153"/>
                  </a:lnTo>
                  <a:lnTo>
                    <a:pt x="1119035" y="5352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377DCA3-027F-42F7-B6C1-B9829EE16E8C}"/>
              </a:ext>
            </a:extLst>
          </p:cNvPr>
          <p:cNvSpPr txBox="1"/>
          <p:nvPr/>
        </p:nvSpPr>
        <p:spPr>
          <a:xfrm>
            <a:off x="190115" y="3679277"/>
            <a:ext cx="6055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está feliz sem organização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Ele pensa que não consegue planejar todos os pilares da vida, não tendo a saúde como prioridade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Frustrado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4576" y="199185"/>
            <a:ext cx="8056521" cy="2793810"/>
            <a:chOff x="98402" y="751332"/>
            <a:chExt cx="8056521" cy="27938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402" y="2339729"/>
              <a:ext cx="1664236" cy="88717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9709" y="795846"/>
              <a:ext cx="2612136" cy="27492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52733" y="1437614"/>
              <a:ext cx="1576070" cy="299720"/>
            </a:xfrm>
            <a:custGeom>
              <a:avLst/>
              <a:gdLst/>
              <a:ahLst/>
              <a:cxnLst/>
              <a:rect l="l" t="t" r="r" b="b"/>
              <a:pathLst>
                <a:path w="1576070" h="299719">
                  <a:moveTo>
                    <a:pt x="96504" y="28249"/>
                  </a:moveTo>
                  <a:lnTo>
                    <a:pt x="52324" y="33093"/>
                  </a:lnTo>
                  <a:lnTo>
                    <a:pt x="14525" y="58318"/>
                  </a:lnTo>
                  <a:lnTo>
                    <a:pt x="1905" y="94825"/>
                  </a:lnTo>
                  <a:lnTo>
                    <a:pt x="0" y="129357"/>
                  </a:lnTo>
                  <a:lnTo>
                    <a:pt x="904" y="149885"/>
                  </a:lnTo>
                  <a:lnTo>
                    <a:pt x="5476" y="188541"/>
                  </a:lnTo>
                  <a:lnTo>
                    <a:pt x="19601" y="229389"/>
                  </a:lnTo>
                  <a:lnTo>
                    <a:pt x="54994" y="256397"/>
                  </a:lnTo>
                  <a:lnTo>
                    <a:pt x="81180" y="259965"/>
                  </a:lnTo>
                  <a:lnTo>
                    <a:pt x="96535" y="259486"/>
                  </a:lnTo>
                  <a:lnTo>
                    <a:pt x="137165" y="250896"/>
                  </a:lnTo>
                  <a:lnTo>
                    <a:pt x="159529" y="234132"/>
                  </a:lnTo>
                  <a:lnTo>
                    <a:pt x="79757" y="234132"/>
                  </a:lnTo>
                  <a:lnTo>
                    <a:pt x="66960" y="231403"/>
                  </a:lnTo>
                  <a:lnTo>
                    <a:pt x="36528" y="190541"/>
                  </a:lnTo>
                  <a:lnTo>
                    <a:pt x="30749" y="147980"/>
                  </a:lnTo>
                  <a:lnTo>
                    <a:pt x="29819" y="124666"/>
                  </a:lnTo>
                  <a:lnTo>
                    <a:pt x="30829" y="105007"/>
                  </a:lnTo>
                  <a:lnTo>
                    <a:pt x="45815" y="67272"/>
                  </a:lnTo>
                  <a:lnTo>
                    <a:pt x="82819" y="54127"/>
                  </a:lnTo>
                  <a:lnTo>
                    <a:pt x="154534" y="54080"/>
                  </a:lnTo>
                  <a:lnTo>
                    <a:pt x="150955" y="49174"/>
                  </a:lnTo>
                  <a:lnTo>
                    <a:pt x="142767" y="41554"/>
                  </a:lnTo>
                  <a:lnTo>
                    <a:pt x="133365" y="35839"/>
                  </a:lnTo>
                  <a:lnTo>
                    <a:pt x="122602" y="31817"/>
                  </a:lnTo>
                  <a:lnTo>
                    <a:pt x="110315" y="29283"/>
                  </a:lnTo>
                  <a:lnTo>
                    <a:pt x="96504" y="28249"/>
                  </a:lnTo>
                  <a:close/>
                </a:path>
                <a:path w="1576070" h="299719">
                  <a:moveTo>
                    <a:pt x="154534" y="54080"/>
                  </a:moveTo>
                  <a:lnTo>
                    <a:pt x="97891" y="54080"/>
                  </a:lnTo>
                  <a:lnTo>
                    <a:pt x="110712" y="56794"/>
                  </a:lnTo>
                  <a:lnTo>
                    <a:pt x="121271" y="62271"/>
                  </a:lnTo>
                  <a:lnTo>
                    <a:pt x="141097" y="97657"/>
                  </a:lnTo>
                  <a:lnTo>
                    <a:pt x="146827" y="140233"/>
                  </a:lnTo>
                  <a:lnTo>
                    <a:pt x="147829" y="163548"/>
                  </a:lnTo>
                  <a:lnTo>
                    <a:pt x="146843" y="183207"/>
                  </a:lnTo>
                  <a:lnTo>
                    <a:pt x="131833" y="220870"/>
                  </a:lnTo>
                  <a:lnTo>
                    <a:pt x="94757" y="234086"/>
                  </a:lnTo>
                  <a:lnTo>
                    <a:pt x="79757" y="234132"/>
                  </a:lnTo>
                  <a:lnTo>
                    <a:pt x="159529" y="234132"/>
                  </a:lnTo>
                  <a:lnTo>
                    <a:pt x="175545" y="193369"/>
                  </a:lnTo>
                  <a:lnTo>
                    <a:pt x="177450" y="158750"/>
                  </a:lnTo>
                  <a:lnTo>
                    <a:pt x="176545" y="138201"/>
                  </a:lnTo>
                  <a:lnTo>
                    <a:pt x="171926" y="99593"/>
                  </a:lnTo>
                  <a:lnTo>
                    <a:pt x="157904" y="58699"/>
                  </a:lnTo>
                  <a:lnTo>
                    <a:pt x="154534" y="54080"/>
                  </a:lnTo>
                  <a:close/>
                </a:path>
                <a:path w="1576070" h="299719">
                  <a:moveTo>
                    <a:pt x="433924" y="213131"/>
                  </a:moveTo>
                  <a:lnTo>
                    <a:pt x="408701" y="213131"/>
                  </a:lnTo>
                  <a:lnTo>
                    <a:pt x="408113" y="217957"/>
                  </a:lnTo>
                  <a:lnTo>
                    <a:pt x="407996" y="219277"/>
                  </a:lnTo>
                  <a:lnTo>
                    <a:pt x="407685" y="223418"/>
                  </a:lnTo>
                  <a:lnTo>
                    <a:pt x="407763" y="237257"/>
                  </a:lnTo>
                  <a:lnTo>
                    <a:pt x="407842" y="239897"/>
                  </a:lnTo>
                  <a:lnTo>
                    <a:pt x="408193" y="245516"/>
                  </a:lnTo>
                  <a:lnTo>
                    <a:pt x="412130" y="299364"/>
                  </a:lnTo>
                  <a:lnTo>
                    <a:pt x="439562" y="297459"/>
                  </a:lnTo>
                  <a:lnTo>
                    <a:pt x="433924" y="213131"/>
                  </a:lnTo>
                  <a:close/>
                </a:path>
                <a:path w="1576070" h="299719">
                  <a:moveTo>
                    <a:pt x="370236" y="76241"/>
                  </a:moveTo>
                  <a:lnTo>
                    <a:pt x="319770" y="84179"/>
                  </a:lnTo>
                  <a:lnTo>
                    <a:pt x="293167" y="113514"/>
                  </a:lnTo>
                  <a:lnTo>
                    <a:pt x="287920" y="144895"/>
                  </a:lnTo>
                  <a:lnTo>
                    <a:pt x="288573" y="164236"/>
                  </a:lnTo>
                  <a:lnTo>
                    <a:pt x="299364" y="214776"/>
                  </a:lnTo>
                  <a:lnTo>
                    <a:pt x="334908" y="242439"/>
                  </a:lnTo>
                  <a:lnTo>
                    <a:pt x="347741" y="242722"/>
                  </a:lnTo>
                  <a:lnTo>
                    <a:pt x="356121" y="241726"/>
                  </a:lnTo>
                  <a:lnTo>
                    <a:pt x="394779" y="224768"/>
                  </a:lnTo>
                  <a:lnTo>
                    <a:pt x="403314" y="217957"/>
                  </a:lnTo>
                  <a:lnTo>
                    <a:pt x="355234" y="217957"/>
                  </a:lnTo>
                  <a:lnTo>
                    <a:pt x="345876" y="217791"/>
                  </a:lnTo>
                  <a:lnTo>
                    <a:pt x="319881" y="189097"/>
                  </a:lnTo>
                  <a:lnTo>
                    <a:pt x="316083" y="147929"/>
                  </a:lnTo>
                  <a:lnTo>
                    <a:pt x="316944" y="134264"/>
                  </a:lnTo>
                  <a:lnTo>
                    <a:pt x="344211" y="101280"/>
                  </a:lnTo>
                  <a:lnTo>
                    <a:pt x="368188" y="99085"/>
                  </a:lnTo>
                  <a:lnTo>
                    <a:pt x="426298" y="99085"/>
                  </a:lnTo>
                  <a:lnTo>
                    <a:pt x="425211" y="82829"/>
                  </a:lnTo>
                  <a:lnTo>
                    <a:pt x="379319" y="76517"/>
                  </a:lnTo>
                  <a:lnTo>
                    <a:pt x="370236" y="76241"/>
                  </a:lnTo>
                  <a:close/>
                </a:path>
                <a:path w="1576070" h="299719">
                  <a:moveTo>
                    <a:pt x="426298" y="99085"/>
                  </a:moveTo>
                  <a:lnTo>
                    <a:pt x="368188" y="99085"/>
                  </a:lnTo>
                  <a:lnTo>
                    <a:pt x="375808" y="99466"/>
                  </a:lnTo>
                  <a:lnTo>
                    <a:pt x="383428" y="99720"/>
                  </a:lnTo>
                  <a:lnTo>
                    <a:pt x="391175" y="100609"/>
                  </a:lnTo>
                  <a:lnTo>
                    <a:pt x="399049" y="102006"/>
                  </a:lnTo>
                  <a:lnTo>
                    <a:pt x="405145" y="193700"/>
                  </a:lnTo>
                  <a:lnTo>
                    <a:pt x="398597" y="198753"/>
                  </a:lnTo>
                  <a:lnTo>
                    <a:pt x="361950" y="217148"/>
                  </a:lnTo>
                  <a:lnTo>
                    <a:pt x="355234" y="217957"/>
                  </a:lnTo>
                  <a:lnTo>
                    <a:pt x="403314" y="217957"/>
                  </a:lnTo>
                  <a:lnTo>
                    <a:pt x="408701" y="213131"/>
                  </a:lnTo>
                  <a:lnTo>
                    <a:pt x="433924" y="213131"/>
                  </a:lnTo>
                  <a:lnTo>
                    <a:pt x="426298" y="99085"/>
                  </a:lnTo>
                  <a:close/>
                </a:path>
                <a:path w="1576070" h="299719">
                  <a:moveTo>
                    <a:pt x="501030" y="70637"/>
                  </a:moveTo>
                  <a:lnTo>
                    <a:pt x="473725" y="72542"/>
                  </a:lnTo>
                  <a:lnTo>
                    <a:pt x="481599" y="190525"/>
                  </a:lnTo>
                  <a:lnTo>
                    <a:pt x="482909" y="200483"/>
                  </a:lnTo>
                  <a:lnTo>
                    <a:pt x="508460" y="229260"/>
                  </a:lnTo>
                  <a:lnTo>
                    <a:pt x="527319" y="230784"/>
                  </a:lnTo>
                  <a:lnTo>
                    <a:pt x="535676" y="229784"/>
                  </a:lnTo>
                  <a:lnTo>
                    <a:pt x="576643" y="212131"/>
                  </a:lnTo>
                  <a:lnTo>
                    <a:pt x="583640" y="207035"/>
                  </a:lnTo>
                  <a:lnTo>
                    <a:pt x="526049" y="207035"/>
                  </a:lnTo>
                  <a:lnTo>
                    <a:pt x="519572" y="205511"/>
                  </a:lnTo>
                  <a:lnTo>
                    <a:pt x="515381" y="201574"/>
                  </a:lnTo>
                  <a:lnTo>
                    <a:pt x="511190" y="197764"/>
                  </a:lnTo>
                  <a:lnTo>
                    <a:pt x="508854" y="191002"/>
                  </a:lnTo>
                  <a:lnTo>
                    <a:pt x="508767" y="190525"/>
                  </a:lnTo>
                  <a:lnTo>
                    <a:pt x="508396" y="181000"/>
                  </a:lnTo>
                  <a:lnTo>
                    <a:pt x="501030" y="70637"/>
                  </a:lnTo>
                  <a:close/>
                </a:path>
                <a:path w="1576070" h="299719">
                  <a:moveTo>
                    <a:pt x="617098" y="199288"/>
                  </a:moveTo>
                  <a:lnTo>
                    <a:pt x="593232" y="199288"/>
                  </a:lnTo>
                  <a:lnTo>
                    <a:pt x="596661" y="222021"/>
                  </a:lnTo>
                  <a:lnTo>
                    <a:pt x="618505" y="220497"/>
                  </a:lnTo>
                  <a:lnTo>
                    <a:pt x="617098" y="199288"/>
                  </a:lnTo>
                  <a:close/>
                </a:path>
                <a:path w="1576070" h="299719">
                  <a:moveTo>
                    <a:pt x="608091" y="63525"/>
                  </a:moveTo>
                  <a:lnTo>
                    <a:pt x="580786" y="65430"/>
                  </a:lnTo>
                  <a:lnTo>
                    <a:pt x="588406" y="180111"/>
                  </a:lnTo>
                  <a:lnTo>
                    <a:pt x="580548" y="185926"/>
                  </a:lnTo>
                  <a:lnTo>
                    <a:pt x="541186" y="205589"/>
                  </a:lnTo>
                  <a:lnTo>
                    <a:pt x="526049" y="207035"/>
                  </a:lnTo>
                  <a:lnTo>
                    <a:pt x="583640" y="207035"/>
                  </a:lnTo>
                  <a:lnTo>
                    <a:pt x="584896" y="206120"/>
                  </a:lnTo>
                  <a:lnTo>
                    <a:pt x="593232" y="199288"/>
                  </a:lnTo>
                  <a:lnTo>
                    <a:pt x="617098" y="199288"/>
                  </a:lnTo>
                  <a:lnTo>
                    <a:pt x="608091" y="63525"/>
                  </a:lnTo>
                  <a:close/>
                </a:path>
                <a:path w="1576070" h="299719">
                  <a:moveTo>
                    <a:pt x="739380" y="51760"/>
                  </a:moveTo>
                  <a:lnTo>
                    <a:pt x="690483" y="58350"/>
                  </a:lnTo>
                  <a:lnTo>
                    <a:pt x="662116" y="84988"/>
                  </a:lnTo>
                  <a:lnTo>
                    <a:pt x="655693" y="117707"/>
                  </a:lnTo>
                  <a:lnTo>
                    <a:pt x="656097" y="138709"/>
                  </a:lnTo>
                  <a:lnTo>
                    <a:pt x="662781" y="176809"/>
                  </a:lnTo>
                  <a:lnTo>
                    <a:pt x="688397" y="209292"/>
                  </a:lnTo>
                  <a:lnTo>
                    <a:pt x="717976" y="216773"/>
                  </a:lnTo>
                  <a:lnTo>
                    <a:pt x="736742" y="216560"/>
                  </a:lnTo>
                  <a:lnTo>
                    <a:pt x="776529" y="210629"/>
                  </a:lnTo>
                  <a:lnTo>
                    <a:pt x="797067" y="203860"/>
                  </a:lnTo>
                  <a:lnTo>
                    <a:pt x="794765" y="193571"/>
                  </a:lnTo>
                  <a:lnTo>
                    <a:pt x="727489" y="193571"/>
                  </a:lnTo>
                  <a:lnTo>
                    <a:pt x="717645" y="192605"/>
                  </a:lnTo>
                  <a:lnTo>
                    <a:pt x="688681" y="163121"/>
                  </a:lnTo>
                  <a:lnTo>
                    <a:pt x="686323" y="150647"/>
                  </a:lnTo>
                  <a:lnTo>
                    <a:pt x="759221" y="145694"/>
                  </a:lnTo>
                  <a:lnTo>
                    <a:pt x="768246" y="144339"/>
                  </a:lnTo>
                  <a:lnTo>
                    <a:pt x="775890" y="141614"/>
                  </a:lnTo>
                  <a:lnTo>
                    <a:pt x="782153" y="137533"/>
                  </a:lnTo>
                  <a:lnTo>
                    <a:pt x="787034" y="132105"/>
                  </a:lnTo>
                  <a:lnTo>
                    <a:pt x="788459" y="129438"/>
                  </a:lnTo>
                  <a:lnTo>
                    <a:pt x="684291" y="129438"/>
                  </a:lnTo>
                  <a:lnTo>
                    <a:pt x="684200" y="115863"/>
                  </a:lnTo>
                  <a:lnTo>
                    <a:pt x="705215" y="78908"/>
                  </a:lnTo>
                  <a:lnTo>
                    <a:pt x="735363" y="74797"/>
                  </a:lnTo>
                  <a:lnTo>
                    <a:pt x="787018" y="74797"/>
                  </a:lnTo>
                  <a:lnTo>
                    <a:pt x="782726" y="68256"/>
                  </a:lnTo>
                  <a:lnTo>
                    <a:pt x="775223" y="61493"/>
                  </a:lnTo>
                  <a:lnTo>
                    <a:pt x="765530" y="56471"/>
                  </a:lnTo>
                  <a:lnTo>
                    <a:pt x="753586" y="53222"/>
                  </a:lnTo>
                  <a:lnTo>
                    <a:pt x="739380" y="51760"/>
                  </a:lnTo>
                  <a:close/>
                </a:path>
                <a:path w="1576070" h="299719">
                  <a:moveTo>
                    <a:pt x="793003" y="185699"/>
                  </a:moveTo>
                  <a:lnTo>
                    <a:pt x="752014" y="191970"/>
                  </a:lnTo>
                  <a:lnTo>
                    <a:pt x="727489" y="193571"/>
                  </a:lnTo>
                  <a:lnTo>
                    <a:pt x="794765" y="193571"/>
                  </a:lnTo>
                  <a:lnTo>
                    <a:pt x="793003" y="185699"/>
                  </a:lnTo>
                  <a:close/>
                </a:path>
                <a:path w="1576070" h="299719">
                  <a:moveTo>
                    <a:pt x="787018" y="74797"/>
                  </a:moveTo>
                  <a:lnTo>
                    <a:pt x="735363" y="74797"/>
                  </a:lnTo>
                  <a:lnTo>
                    <a:pt x="743616" y="75463"/>
                  </a:lnTo>
                  <a:lnTo>
                    <a:pt x="750464" y="77083"/>
                  </a:lnTo>
                  <a:lnTo>
                    <a:pt x="755919" y="79654"/>
                  </a:lnTo>
                  <a:lnTo>
                    <a:pt x="762142" y="83718"/>
                  </a:lnTo>
                  <a:lnTo>
                    <a:pt x="765571" y="90703"/>
                  </a:lnTo>
                  <a:lnTo>
                    <a:pt x="766333" y="100609"/>
                  </a:lnTo>
                  <a:lnTo>
                    <a:pt x="766841" y="106705"/>
                  </a:lnTo>
                  <a:lnTo>
                    <a:pt x="684291" y="129438"/>
                  </a:lnTo>
                  <a:lnTo>
                    <a:pt x="788459" y="129438"/>
                  </a:lnTo>
                  <a:lnTo>
                    <a:pt x="790584" y="125460"/>
                  </a:lnTo>
                  <a:lnTo>
                    <a:pt x="792861" y="117707"/>
                  </a:lnTo>
                  <a:lnTo>
                    <a:pt x="793875" y="108835"/>
                  </a:lnTo>
                  <a:lnTo>
                    <a:pt x="793638" y="98831"/>
                  </a:lnTo>
                  <a:lnTo>
                    <a:pt x="791922" y="86925"/>
                  </a:lnTo>
                  <a:lnTo>
                    <a:pt x="788288" y="76733"/>
                  </a:lnTo>
                  <a:lnTo>
                    <a:pt x="787018" y="74797"/>
                  </a:lnTo>
                  <a:close/>
                </a:path>
                <a:path w="1576070" h="299719">
                  <a:moveTo>
                    <a:pt x="986801" y="35500"/>
                  </a:moveTo>
                  <a:lnTo>
                    <a:pt x="934148" y="42491"/>
                  </a:lnTo>
                  <a:lnTo>
                    <a:pt x="905543" y="70010"/>
                  </a:lnTo>
                  <a:lnTo>
                    <a:pt x="899308" y="102395"/>
                  </a:lnTo>
                  <a:lnTo>
                    <a:pt x="899810" y="123088"/>
                  </a:lnTo>
                  <a:lnTo>
                    <a:pt x="906287" y="161188"/>
                  </a:lnTo>
                  <a:lnTo>
                    <a:pt x="931338" y="193595"/>
                  </a:lnTo>
                  <a:lnTo>
                    <a:pt x="960485" y="200973"/>
                  </a:lnTo>
                  <a:lnTo>
                    <a:pt x="979058" y="200685"/>
                  </a:lnTo>
                  <a:lnTo>
                    <a:pt x="1025636" y="187309"/>
                  </a:lnTo>
                  <a:lnTo>
                    <a:pt x="1035378" y="177788"/>
                  </a:lnTo>
                  <a:lnTo>
                    <a:pt x="965842" y="177788"/>
                  </a:lnTo>
                  <a:lnTo>
                    <a:pt x="955913" y="176158"/>
                  </a:lnTo>
                  <a:lnTo>
                    <a:pt x="929909" y="136782"/>
                  </a:lnTo>
                  <a:lnTo>
                    <a:pt x="927865" y="105584"/>
                  </a:lnTo>
                  <a:lnTo>
                    <a:pt x="928798" y="92497"/>
                  </a:lnTo>
                  <a:lnTo>
                    <a:pt x="957994" y="60239"/>
                  </a:lnTo>
                  <a:lnTo>
                    <a:pt x="981372" y="58717"/>
                  </a:lnTo>
                  <a:lnTo>
                    <a:pt x="1032680" y="58717"/>
                  </a:lnTo>
                  <a:lnTo>
                    <a:pt x="1026556" y="50698"/>
                  </a:lnTo>
                  <a:lnTo>
                    <a:pt x="1016035" y="42981"/>
                  </a:lnTo>
                  <a:lnTo>
                    <a:pt x="1002776" y="37919"/>
                  </a:lnTo>
                  <a:lnTo>
                    <a:pt x="986801" y="35500"/>
                  </a:lnTo>
                  <a:close/>
                </a:path>
                <a:path w="1576070" h="299719">
                  <a:moveTo>
                    <a:pt x="1032680" y="58717"/>
                  </a:moveTo>
                  <a:lnTo>
                    <a:pt x="981372" y="58717"/>
                  </a:lnTo>
                  <a:lnTo>
                    <a:pt x="991346" y="60303"/>
                  </a:lnTo>
                  <a:lnTo>
                    <a:pt x="999557" y="63722"/>
                  </a:lnTo>
                  <a:lnTo>
                    <a:pt x="1017537" y="99669"/>
                  </a:lnTo>
                  <a:lnTo>
                    <a:pt x="1019637" y="130833"/>
                  </a:lnTo>
                  <a:lnTo>
                    <a:pt x="1018698" y="143964"/>
                  </a:lnTo>
                  <a:lnTo>
                    <a:pt x="989204" y="176214"/>
                  </a:lnTo>
                  <a:lnTo>
                    <a:pt x="965842" y="177788"/>
                  </a:lnTo>
                  <a:lnTo>
                    <a:pt x="1035378" y="177788"/>
                  </a:lnTo>
                  <a:lnTo>
                    <a:pt x="1041759" y="166637"/>
                  </a:lnTo>
                  <a:lnTo>
                    <a:pt x="1046035" y="151917"/>
                  </a:lnTo>
                  <a:lnTo>
                    <a:pt x="1047906" y="134149"/>
                  </a:lnTo>
                  <a:lnTo>
                    <a:pt x="1047384" y="113309"/>
                  </a:lnTo>
                  <a:lnTo>
                    <a:pt x="1045148" y="92686"/>
                  </a:lnTo>
                  <a:lnTo>
                    <a:pt x="1040923" y="75384"/>
                  </a:lnTo>
                  <a:lnTo>
                    <a:pt x="1034722" y="61392"/>
                  </a:lnTo>
                  <a:lnTo>
                    <a:pt x="1032680" y="58717"/>
                  </a:lnTo>
                  <a:close/>
                </a:path>
                <a:path w="1576070" h="299719">
                  <a:moveTo>
                    <a:pt x="1110884" y="30124"/>
                  </a:moveTo>
                  <a:lnTo>
                    <a:pt x="1083452" y="31902"/>
                  </a:lnTo>
                  <a:lnTo>
                    <a:pt x="1091326" y="149885"/>
                  </a:lnTo>
                  <a:lnTo>
                    <a:pt x="1092708" y="159861"/>
                  </a:lnTo>
                  <a:lnTo>
                    <a:pt x="1118187" y="188731"/>
                  </a:lnTo>
                  <a:lnTo>
                    <a:pt x="1137046" y="190271"/>
                  </a:lnTo>
                  <a:lnTo>
                    <a:pt x="1145403" y="189271"/>
                  </a:lnTo>
                  <a:lnTo>
                    <a:pt x="1186418" y="171507"/>
                  </a:lnTo>
                  <a:lnTo>
                    <a:pt x="1193251" y="166522"/>
                  </a:lnTo>
                  <a:lnTo>
                    <a:pt x="1135903" y="166522"/>
                  </a:lnTo>
                  <a:lnTo>
                    <a:pt x="1129299" y="164871"/>
                  </a:lnTo>
                  <a:lnTo>
                    <a:pt x="1118073" y="139598"/>
                  </a:lnTo>
                  <a:lnTo>
                    <a:pt x="1110884" y="30124"/>
                  </a:lnTo>
                  <a:close/>
                </a:path>
                <a:path w="1576070" h="299719">
                  <a:moveTo>
                    <a:pt x="1226927" y="158648"/>
                  </a:moveTo>
                  <a:lnTo>
                    <a:pt x="1202959" y="158648"/>
                  </a:lnTo>
                  <a:lnTo>
                    <a:pt x="1206388" y="181381"/>
                  </a:lnTo>
                  <a:lnTo>
                    <a:pt x="1228359" y="179984"/>
                  </a:lnTo>
                  <a:lnTo>
                    <a:pt x="1226927" y="158648"/>
                  </a:lnTo>
                  <a:close/>
                </a:path>
                <a:path w="1576070" h="299719">
                  <a:moveTo>
                    <a:pt x="1217818" y="23012"/>
                  </a:moveTo>
                  <a:lnTo>
                    <a:pt x="1190513" y="24790"/>
                  </a:lnTo>
                  <a:lnTo>
                    <a:pt x="1198133" y="139598"/>
                  </a:lnTo>
                  <a:lnTo>
                    <a:pt x="1190275" y="145357"/>
                  </a:lnTo>
                  <a:lnTo>
                    <a:pt x="1150985" y="165020"/>
                  </a:lnTo>
                  <a:lnTo>
                    <a:pt x="1135903" y="166522"/>
                  </a:lnTo>
                  <a:lnTo>
                    <a:pt x="1193251" y="166522"/>
                  </a:lnTo>
                  <a:lnTo>
                    <a:pt x="1194677" y="165482"/>
                  </a:lnTo>
                  <a:lnTo>
                    <a:pt x="1202959" y="158648"/>
                  </a:lnTo>
                  <a:lnTo>
                    <a:pt x="1226927" y="158648"/>
                  </a:lnTo>
                  <a:lnTo>
                    <a:pt x="1217818" y="23012"/>
                  </a:lnTo>
                  <a:close/>
                </a:path>
                <a:path w="1576070" h="299719">
                  <a:moveTo>
                    <a:pt x="1278397" y="18948"/>
                  </a:moveTo>
                  <a:lnTo>
                    <a:pt x="1249060" y="20980"/>
                  </a:lnTo>
                  <a:lnTo>
                    <a:pt x="1316497" y="167284"/>
                  </a:lnTo>
                  <a:lnTo>
                    <a:pt x="1317386" y="169316"/>
                  </a:lnTo>
                  <a:lnTo>
                    <a:pt x="1318783" y="170967"/>
                  </a:lnTo>
                  <a:lnTo>
                    <a:pt x="1320561" y="171983"/>
                  </a:lnTo>
                  <a:lnTo>
                    <a:pt x="1322339" y="173126"/>
                  </a:lnTo>
                  <a:lnTo>
                    <a:pt x="1324371" y="173507"/>
                  </a:lnTo>
                  <a:lnTo>
                    <a:pt x="1351422" y="171729"/>
                  </a:lnTo>
                  <a:lnTo>
                    <a:pt x="1353708" y="171602"/>
                  </a:lnTo>
                  <a:lnTo>
                    <a:pt x="1360566" y="164363"/>
                  </a:lnTo>
                  <a:lnTo>
                    <a:pt x="1364042" y="153060"/>
                  </a:lnTo>
                  <a:lnTo>
                    <a:pt x="1335547" y="153060"/>
                  </a:lnTo>
                  <a:lnTo>
                    <a:pt x="1333896" y="148869"/>
                  </a:lnTo>
                  <a:lnTo>
                    <a:pt x="1331991" y="144424"/>
                  </a:lnTo>
                  <a:lnTo>
                    <a:pt x="1330086" y="139852"/>
                  </a:lnTo>
                  <a:lnTo>
                    <a:pt x="1328308" y="135280"/>
                  </a:lnTo>
                  <a:lnTo>
                    <a:pt x="1326403" y="130708"/>
                  </a:lnTo>
                  <a:lnTo>
                    <a:pt x="1324371" y="126263"/>
                  </a:lnTo>
                  <a:lnTo>
                    <a:pt x="1278397" y="18948"/>
                  </a:lnTo>
                  <a:close/>
                </a:path>
                <a:path w="1576070" h="299719">
                  <a:moveTo>
                    <a:pt x="1407937" y="10312"/>
                  </a:moveTo>
                  <a:lnTo>
                    <a:pt x="1378981" y="12217"/>
                  </a:lnTo>
                  <a:lnTo>
                    <a:pt x="1347612" y="124739"/>
                  </a:lnTo>
                  <a:lnTo>
                    <a:pt x="1339738" y="152806"/>
                  </a:lnTo>
                  <a:lnTo>
                    <a:pt x="1335547" y="153060"/>
                  </a:lnTo>
                  <a:lnTo>
                    <a:pt x="1364042" y="153060"/>
                  </a:lnTo>
                  <a:lnTo>
                    <a:pt x="1407937" y="10312"/>
                  </a:lnTo>
                  <a:close/>
                </a:path>
                <a:path w="1576070" h="299719">
                  <a:moveTo>
                    <a:pt x="1517961" y="0"/>
                  </a:moveTo>
                  <a:lnTo>
                    <a:pt x="1469056" y="6534"/>
                  </a:lnTo>
                  <a:lnTo>
                    <a:pt x="1440699" y="33172"/>
                  </a:lnTo>
                  <a:lnTo>
                    <a:pt x="1434390" y="69748"/>
                  </a:lnTo>
                  <a:lnTo>
                    <a:pt x="1434734" y="86893"/>
                  </a:lnTo>
                  <a:lnTo>
                    <a:pt x="1441370" y="124993"/>
                  </a:lnTo>
                  <a:lnTo>
                    <a:pt x="1466961" y="157493"/>
                  </a:lnTo>
                  <a:lnTo>
                    <a:pt x="1496488" y="165010"/>
                  </a:lnTo>
                  <a:lnTo>
                    <a:pt x="1515252" y="164744"/>
                  </a:lnTo>
                  <a:lnTo>
                    <a:pt x="1555111" y="158813"/>
                  </a:lnTo>
                  <a:lnTo>
                    <a:pt x="1575577" y="152044"/>
                  </a:lnTo>
                  <a:lnTo>
                    <a:pt x="1573275" y="141757"/>
                  </a:lnTo>
                  <a:lnTo>
                    <a:pt x="1506019" y="141757"/>
                  </a:lnTo>
                  <a:lnTo>
                    <a:pt x="1496218" y="140805"/>
                  </a:lnTo>
                  <a:lnTo>
                    <a:pt x="1467246" y="111307"/>
                  </a:lnTo>
                  <a:lnTo>
                    <a:pt x="1464960" y="98831"/>
                  </a:lnTo>
                  <a:lnTo>
                    <a:pt x="1537858" y="94005"/>
                  </a:lnTo>
                  <a:lnTo>
                    <a:pt x="1546883" y="92577"/>
                  </a:lnTo>
                  <a:lnTo>
                    <a:pt x="1554527" y="89814"/>
                  </a:lnTo>
                  <a:lnTo>
                    <a:pt x="1560790" y="85719"/>
                  </a:lnTo>
                  <a:lnTo>
                    <a:pt x="1565671" y="80289"/>
                  </a:lnTo>
                  <a:lnTo>
                    <a:pt x="1567085" y="77622"/>
                  </a:lnTo>
                  <a:lnTo>
                    <a:pt x="1462801" y="77622"/>
                  </a:lnTo>
                  <a:lnTo>
                    <a:pt x="1462728" y="64047"/>
                  </a:lnTo>
                  <a:lnTo>
                    <a:pt x="1483836" y="27108"/>
                  </a:lnTo>
                  <a:lnTo>
                    <a:pt x="1513998" y="23106"/>
                  </a:lnTo>
                  <a:lnTo>
                    <a:pt x="1565603" y="23106"/>
                  </a:lnTo>
                  <a:lnTo>
                    <a:pt x="1561254" y="16547"/>
                  </a:lnTo>
                  <a:lnTo>
                    <a:pt x="1553733" y="9804"/>
                  </a:lnTo>
                  <a:lnTo>
                    <a:pt x="1544111" y="4726"/>
                  </a:lnTo>
                  <a:lnTo>
                    <a:pt x="1532191" y="1470"/>
                  </a:lnTo>
                  <a:lnTo>
                    <a:pt x="1517961" y="0"/>
                  </a:lnTo>
                  <a:close/>
                </a:path>
                <a:path w="1576070" h="299719">
                  <a:moveTo>
                    <a:pt x="1571513" y="133883"/>
                  </a:moveTo>
                  <a:lnTo>
                    <a:pt x="1530619" y="140154"/>
                  </a:lnTo>
                  <a:lnTo>
                    <a:pt x="1506019" y="141757"/>
                  </a:lnTo>
                  <a:lnTo>
                    <a:pt x="1573275" y="141757"/>
                  </a:lnTo>
                  <a:lnTo>
                    <a:pt x="1571513" y="133883"/>
                  </a:lnTo>
                  <a:close/>
                </a:path>
                <a:path w="1576070" h="299719">
                  <a:moveTo>
                    <a:pt x="1565603" y="23106"/>
                  </a:moveTo>
                  <a:lnTo>
                    <a:pt x="1513998" y="23106"/>
                  </a:lnTo>
                  <a:lnTo>
                    <a:pt x="1522237" y="23758"/>
                  </a:lnTo>
                  <a:lnTo>
                    <a:pt x="1529048" y="25340"/>
                  </a:lnTo>
                  <a:lnTo>
                    <a:pt x="1534429" y="27838"/>
                  </a:lnTo>
                  <a:lnTo>
                    <a:pt x="1540779" y="31902"/>
                  </a:lnTo>
                  <a:lnTo>
                    <a:pt x="1544208" y="38887"/>
                  </a:lnTo>
                  <a:lnTo>
                    <a:pt x="1544843" y="48793"/>
                  </a:lnTo>
                  <a:lnTo>
                    <a:pt x="1545478" y="54889"/>
                  </a:lnTo>
                  <a:lnTo>
                    <a:pt x="1462801" y="77622"/>
                  </a:lnTo>
                  <a:lnTo>
                    <a:pt x="1567085" y="77622"/>
                  </a:lnTo>
                  <a:lnTo>
                    <a:pt x="1569166" y="73697"/>
                  </a:lnTo>
                  <a:lnTo>
                    <a:pt x="1571434" y="65938"/>
                  </a:lnTo>
                  <a:lnTo>
                    <a:pt x="1572440" y="57036"/>
                  </a:lnTo>
                  <a:lnTo>
                    <a:pt x="1572148" y="47015"/>
                  </a:lnTo>
                  <a:lnTo>
                    <a:pt x="1570485" y="35129"/>
                  </a:lnTo>
                  <a:lnTo>
                    <a:pt x="1566846" y="24981"/>
                  </a:lnTo>
                  <a:lnTo>
                    <a:pt x="1565603" y="231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0399" y="1790700"/>
              <a:ext cx="1633886" cy="29654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4227" y="2138953"/>
              <a:ext cx="1631832" cy="391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2787" y="751332"/>
              <a:ext cx="2612136" cy="27492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214580" y="1514423"/>
              <a:ext cx="1275715" cy="1150620"/>
            </a:xfrm>
            <a:custGeom>
              <a:avLst/>
              <a:gdLst/>
              <a:ahLst/>
              <a:cxnLst/>
              <a:rect l="l" t="t" r="r" b="b"/>
              <a:pathLst>
                <a:path w="1275715" h="1150620">
                  <a:moveTo>
                    <a:pt x="169684" y="642327"/>
                  </a:moveTo>
                  <a:lnTo>
                    <a:pt x="166522" y="595071"/>
                  </a:lnTo>
                  <a:lnTo>
                    <a:pt x="152311" y="556234"/>
                  </a:lnTo>
                  <a:lnTo>
                    <a:pt x="145326" y="547039"/>
                  </a:lnTo>
                  <a:lnTo>
                    <a:pt x="137350" y="541235"/>
                  </a:lnTo>
                  <a:lnTo>
                    <a:pt x="137350" y="638594"/>
                  </a:lnTo>
                  <a:lnTo>
                    <a:pt x="136283" y="653580"/>
                  </a:lnTo>
                  <a:lnTo>
                    <a:pt x="113703" y="687057"/>
                  </a:lnTo>
                  <a:lnTo>
                    <a:pt x="75933" y="692213"/>
                  </a:lnTo>
                  <a:lnTo>
                    <a:pt x="64566" y="690359"/>
                  </a:lnTo>
                  <a:lnTo>
                    <a:pt x="37985" y="660095"/>
                  </a:lnTo>
                  <a:lnTo>
                    <a:pt x="32639" y="609803"/>
                  </a:lnTo>
                  <a:lnTo>
                    <a:pt x="33667" y="594817"/>
                  </a:lnTo>
                  <a:lnTo>
                    <a:pt x="55981" y="561327"/>
                  </a:lnTo>
                  <a:lnTo>
                    <a:pt x="93675" y="556234"/>
                  </a:lnTo>
                  <a:lnTo>
                    <a:pt x="105067" y="558076"/>
                  </a:lnTo>
                  <a:lnTo>
                    <a:pt x="131927" y="588302"/>
                  </a:lnTo>
                  <a:lnTo>
                    <a:pt x="137350" y="638594"/>
                  </a:lnTo>
                  <a:lnTo>
                    <a:pt x="137350" y="541235"/>
                  </a:lnTo>
                  <a:lnTo>
                    <a:pt x="133286" y="538264"/>
                  </a:lnTo>
                  <a:lnTo>
                    <a:pt x="118160" y="532485"/>
                  </a:lnTo>
                  <a:lnTo>
                    <a:pt x="99898" y="529742"/>
                  </a:lnTo>
                  <a:lnTo>
                    <a:pt x="78524" y="530021"/>
                  </a:lnTo>
                  <a:lnTo>
                    <a:pt x="39776" y="537730"/>
                  </a:lnTo>
                  <a:lnTo>
                    <a:pt x="7099" y="569150"/>
                  </a:lnTo>
                  <a:lnTo>
                    <a:pt x="0" y="606158"/>
                  </a:lnTo>
                  <a:lnTo>
                    <a:pt x="546" y="629843"/>
                  </a:lnTo>
                  <a:lnTo>
                    <a:pt x="7975" y="673277"/>
                  </a:lnTo>
                  <a:lnTo>
                    <a:pt x="36563" y="710247"/>
                  </a:lnTo>
                  <a:lnTo>
                    <a:pt x="69850" y="718680"/>
                  </a:lnTo>
                  <a:lnTo>
                    <a:pt x="91097" y="718362"/>
                  </a:lnTo>
                  <a:lnTo>
                    <a:pt x="129984" y="710730"/>
                  </a:lnTo>
                  <a:lnTo>
                    <a:pt x="155257" y="692213"/>
                  </a:lnTo>
                  <a:lnTo>
                    <a:pt x="162636" y="679424"/>
                  </a:lnTo>
                  <a:lnTo>
                    <a:pt x="167551" y="662635"/>
                  </a:lnTo>
                  <a:lnTo>
                    <a:pt x="169684" y="642327"/>
                  </a:lnTo>
                  <a:close/>
                </a:path>
                <a:path w="1275715" h="1150620">
                  <a:moveTo>
                    <a:pt x="284137" y="959281"/>
                  </a:moveTo>
                  <a:lnTo>
                    <a:pt x="238925" y="970965"/>
                  </a:lnTo>
                  <a:lnTo>
                    <a:pt x="201714" y="997635"/>
                  </a:lnTo>
                  <a:lnTo>
                    <a:pt x="196507" y="969568"/>
                  </a:lnTo>
                  <a:lnTo>
                    <a:pt x="172250" y="971219"/>
                  </a:lnTo>
                  <a:lnTo>
                    <a:pt x="184188" y="1150289"/>
                  </a:lnTo>
                  <a:lnTo>
                    <a:pt x="215430" y="1148257"/>
                  </a:lnTo>
                  <a:lnTo>
                    <a:pt x="206667" y="1016812"/>
                  </a:lnTo>
                  <a:lnTo>
                    <a:pt x="216446" y="1011059"/>
                  </a:lnTo>
                  <a:lnTo>
                    <a:pt x="257238" y="992111"/>
                  </a:lnTo>
                  <a:lnTo>
                    <a:pt x="282486" y="988872"/>
                  </a:lnTo>
                  <a:lnTo>
                    <a:pt x="284137" y="959281"/>
                  </a:lnTo>
                  <a:close/>
                </a:path>
                <a:path w="1275715" h="1150620">
                  <a:moveTo>
                    <a:pt x="356476" y="148983"/>
                  </a:moveTo>
                  <a:lnTo>
                    <a:pt x="353326" y="102171"/>
                  </a:lnTo>
                  <a:lnTo>
                    <a:pt x="346036" y="63360"/>
                  </a:lnTo>
                  <a:lnTo>
                    <a:pt x="330339" y="29476"/>
                  </a:lnTo>
                  <a:lnTo>
                    <a:pt x="326313" y="23926"/>
                  </a:lnTo>
                  <a:lnTo>
                    <a:pt x="322681" y="20548"/>
                  </a:lnTo>
                  <a:lnTo>
                    <a:pt x="322681" y="154419"/>
                  </a:lnTo>
                  <a:lnTo>
                    <a:pt x="321564" y="176860"/>
                  </a:lnTo>
                  <a:lnTo>
                    <a:pt x="304431" y="219900"/>
                  </a:lnTo>
                  <a:lnTo>
                    <a:pt x="262166" y="234873"/>
                  </a:lnTo>
                  <a:lnTo>
                    <a:pt x="244970" y="234975"/>
                  </a:lnTo>
                  <a:lnTo>
                    <a:pt x="230352" y="231876"/>
                  </a:lnTo>
                  <a:lnTo>
                    <a:pt x="201434" y="202946"/>
                  </a:lnTo>
                  <a:lnTo>
                    <a:pt x="191579" y="163131"/>
                  </a:lnTo>
                  <a:lnTo>
                    <a:pt x="188048" y="110007"/>
                  </a:lnTo>
                  <a:lnTo>
                    <a:pt x="189166" y="87591"/>
                  </a:lnTo>
                  <a:lnTo>
                    <a:pt x="206298" y="44564"/>
                  </a:lnTo>
                  <a:lnTo>
                    <a:pt x="248577" y="29514"/>
                  </a:lnTo>
                  <a:lnTo>
                    <a:pt x="265899" y="29514"/>
                  </a:lnTo>
                  <a:lnTo>
                    <a:pt x="301917" y="48310"/>
                  </a:lnTo>
                  <a:lnTo>
                    <a:pt x="319151" y="101346"/>
                  </a:lnTo>
                  <a:lnTo>
                    <a:pt x="322681" y="154419"/>
                  </a:lnTo>
                  <a:lnTo>
                    <a:pt x="322681" y="20548"/>
                  </a:lnTo>
                  <a:lnTo>
                    <a:pt x="279920" y="1155"/>
                  </a:lnTo>
                  <a:lnTo>
                    <a:pt x="264172" y="0"/>
                  </a:lnTo>
                  <a:lnTo>
                    <a:pt x="246672" y="558"/>
                  </a:lnTo>
                  <a:lnTo>
                    <a:pt x="200126" y="10299"/>
                  </a:lnTo>
                  <a:lnTo>
                    <a:pt x="164109" y="46139"/>
                  </a:lnTo>
                  <a:lnTo>
                    <a:pt x="154279" y="94475"/>
                  </a:lnTo>
                  <a:lnTo>
                    <a:pt x="153898" y="115430"/>
                  </a:lnTo>
                  <a:lnTo>
                    <a:pt x="154978" y="138861"/>
                  </a:lnTo>
                  <a:lnTo>
                    <a:pt x="160197" y="183019"/>
                  </a:lnTo>
                  <a:lnTo>
                    <a:pt x="176301" y="229666"/>
                  </a:lnTo>
                  <a:lnTo>
                    <a:pt x="204381" y="255828"/>
                  </a:lnTo>
                  <a:lnTo>
                    <a:pt x="246608" y="264464"/>
                  </a:lnTo>
                  <a:lnTo>
                    <a:pt x="264198" y="263956"/>
                  </a:lnTo>
                  <a:lnTo>
                    <a:pt x="310553" y="254177"/>
                  </a:lnTo>
                  <a:lnTo>
                    <a:pt x="346443" y="218313"/>
                  </a:lnTo>
                  <a:lnTo>
                    <a:pt x="356146" y="169976"/>
                  </a:lnTo>
                  <a:lnTo>
                    <a:pt x="356476" y="148983"/>
                  </a:lnTo>
                  <a:close/>
                </a:path>
                <a:path w="1275715" h="1150620">
                  <a:moveTo>
                    <a:pt x="375564" y="694613"/>
                  </a:moveTo>
                  <a:lnTo>
                    <a:pt x="373951" y="670356"/>
                  </a:lnTo>
                  <a:lnTo>
                    <a:pt x="363639" y="515543"/>
                  </a:lnTo>
                  <a:lnTo>
                    <a:pt x="332397" y="517575"/>
                  </a:lnTo>
                  <a:lnTo>
                    <a:pt x="341160" y="648512"/>
                  </a:lnTo>
                  <a:lnTo>
                    <a:pt x="332193" y="655142"/>
                  </a:lnTo>
                  <a:lnTo>
                    <a:pt x="294322" y="675919"/>
                  </a:lnTo>
                  <a:lnTo>
                    <a:pt x="270040" y="679373"/>
                  </a:lnTo>
                  <a:lnTo>
                    <a:pt x="262547" y="677468"/>
                  </a:lnTo>
                  <a:lnTo>
                    <a:pt x="257848" y="673023"/>
                  </a:lnTo>
                  <a:lnTo>
                    <a:pt x="253022" y="668578"/>
                  </a:lnTo>
                  <a:lnTo>
                    <a:pt x="250418" y="660933"/>
                  </a:lnTo>
                  <a:lnTo>
                    <a:pt x="250329" y="660323"/>
                  </a:lnTo>
                  <a:lnTo>
                    <a:pt x="249847" y="649528"/>
                  </a:lnTo>
                  <a:lnTo>
                    <a:pt x="241465" y="523671"/>
                  </a:lnTo>
                  <a:lnTo>
                    <a:pt x="210223" y="525703"/>
                  </a:lnTo>
                  <a:lnTo>
                    <a:pt x="219240" y="660323"/>
                  </a:lnTo>
                  <a:lnTo>
                    <a:pt x="220789" y="671715"/>
                  </a:lnTo>
                  <a:lnTo>
                    <a:pt x="249885" y="704697"/>
                  </a:lnTo>
                  <a:lnTo>
                    <a:pt x="271437" y="706424"/>
                  </a:lnTo>
                  <a:lnTo>
                    <a:pt x="281000" y="705281"/>
                  </a:lnTo>
                  <a:lnTo>
                    <a:pt x="318427" y="690994"/>
                  </a:lnTo>
                  <a:lnTo>
                    <a:pt x="335546" y="679373"/>
                  </a:lnTo>
                  <a:lnTo>
                    <a:pt x="337185" y="678180"/>
                  </a:lnTo>
                  <a:lnTo>
                    <a:pt x="346621" y="670356"/>
                  </a:lnTo>
                  <a:lnTo>
                    <a:pt x="350685" y="696264"/>
                  </a:lnTo>
                  <a:lnTo>
                    <a:pt x="375564" y="694613"/>
                  </a:lnTo>
                  <a:close/>
                </a:path>
                <a:path w="1275715" h="1150620">
                  <a:moveTo>
                    <a:pt x="443014" y="886256"/>
                  </a:moveTo>
                  <a:lnTo>
                    <a:pt x="423443" y="863523"/>
                  </a:lnTo>
                  <a:lnTo>
                    <a:pt x="363639" y="921435"/>
                  </a:lnTo>
                  <a:lnTo>
                    <a:pt x="375323" y="935151"/>
                  </a:lnTo>
                  <a:lnTo>
                    <a:pt x="443014" y="886256"/>
                  </a:lnTo>
                  <a:close/>
                </a:path>
                <a:path w="1275715" h="1150620">
                  <a:moveTo>
                    <a:pt x="477812" y="1130731"/>
                  </a:moveTo>
                  <a:lnTo>
                    <a:pt x="475957" y="1102918"/>
                  </a:lnTo>
                  <a:lnTo>
                    <a:pt x="472186" y="1046149"/>
                  </a:lnTo>
                  <a:lnTo>
                    <a:pt x="469430" y="1004620"/>
                  </a:lnTo>
                  <a:lnTo>
                    <a:pt x="467398" y="989863"/>
                  </a:lnTo>
                  <a:lnTo>
                    <a:pt x="443141" y="956462"/>
                  </a:lnTo>
                  <a:lnTo>
                    <a:pt x="443141" y="1081836"/>
                  </a:lnTo>
                  <a:lnTo>
                    <a:pt x="435394" y="1089025"/>
                  </a:lnTo>
                  <a:lnTo>
                    <a:pt x="402513" y="1108633"/>
                  </a:lnTo>
                  <a:lnTo>
                    <a:pt x="370243" y="1114348"/>
                  </a:lnTo>
                  <a:lnTo>
                    <a:pt x="362991" y="1112697"/>
                  </a:lnTo>
                  <a:lnTo>
                    <a:pt x="358165" y="1108760"/>
                  </a:lnTo>
                  <a:lnTo>
                    <a:pt x="353339" y="1104696"/>
                  </a:lnTo>
                  <a:lnTo>
                    <a:pt x="350685" y="1098092"/>
                  </a:lnTo>
                  <a:lnTo>
                    <a:pt x="349288" y="1077391"/>
                  </a:lnTo>
                  <a:lnTo>
                    <a:pt x="348640" y="1069771"/>
                  </a:lnTo>
                  <a:lnTo>
                    <a:pt x="440715" y="1046149"/>
                  </a:lnTo>
                  <a:lnTo>
                    <a:pt x="443141" y="1081836"/>
                  </a:lnTo>
                  <a:lnTo>
                    <a:pt x="443141" y="956462"/>
                  </a:lnTo>
                  <a:lnTo>
                    <a:pt x="441706" y="955662"/>
                  </a:lnTo>
                  <a:lnTo>
                    <a:pt x="430974" y="952411"/>
                  </a:lnTo>
                  <a:lnTo>
                    <a:pt x="418566" y="950950"/>
                  </a:lnTo>
                  <a:lnTo>
                    <a:pt x="404533" y="951280"/>
                  </a:lnTo>
                  <a:lnTo>
                    <a:pt x="360591" y="956741"/>
                  </a:lnTo>
                  <a:lnTo>
                    <a:pt x="318173" y="965123"/>
                  </a:lnTo>
                  <a:lnTo>
                    <a:pt x="322618" y="988110"/>
                  </a:lnTo>
                  <a:lnTo>
                    <a:pt x="353949" y="983348"/>
                  </a:lnTo>
                  <a:lnTo>
                    <a:pt x="364274" y="981887"/>
                  </a:lnTo>
                  <a:lnTo>
                    <a:pt x="409244" y="977976"/>
                  </a:lnTo>
                  <a:lnTo>
                    <a:pt x="417322" y="978763"/>
                  </a:lnTo>
                  <a:lnTo>
                    <a:pt x="438188" y="1006652"/>
                  </a:lnTo>
                  <a:lnTo>
                    <a:pt x="439191" y="1022527"/>
                  </a:lnTo>
                  <a:lnTo>
                    <a:pt x="364147" y="1027607"/>
                  </a:lnTo>
                  <a:lnTo>
                    <a:pt x="328193" y="1041577"/>
                  </a:lnTo>
                  <a:lnTo>
                    <a:pt x="317411" y="1075105"/>
                  </a:lnTo>
                  <a:lnTo>
                    <a:pt x="318668" y="1094536"/>
                  </a:lnTo>
                  <a:lnTo>
                    <a:pt x="335826" y="1130604"/>
                  </a:lnTo>
                  <a:lnTo>
                    <a:pt x="375323" y="1140891"/>
                  </a:lnTo>
                  <a:lnTo>
                    <a:pt x="387464" y="1139139"/>
                  </a:lnTo>
                  <a:lnTo>
                    <a:pt x="427901" y="1120762"/>
                  </a:lnTo>
                  <a:lnTo>
                    <a:pt x="436067" y="1114348"/>
                  </a:lnTo>
                  <a:lnTo>
                    <a:pt x="442048" y="1108900"/>
                  </a:lnTo>
                  <a:lnTo>
                    <a:pt x="447459" y="1102918"/>
                  </a:lnTo>
                  <a:lnTo>
                    <a:pt x="453174" y="1132382"/>
                  </a:lnTo>
                  <a:lnTo>
                    <a:pt x="477812" y="1130731"/>
                  </a:lnTo>
                  <a:close/>
                </a:path>
                <a:path w="1275715" h="1150620">
                  <a:moveTo>
                    <a:pt x="580555" y="501065"/>
                  </a:moveTo>
                  <a:lnTo>
                    <a:pt x="547408" y="503224"/>
                  </a:lnTo>
                  <a:lnTo>
                    <a:pt x="511594" y="631621"/>
                  </a:lnTo>
                  <a:lnTo>
                    <a:pt x="502704" y="663752"/>
                  </a:lnTo>
                  <a:lnTo>
                    <a:pt x="497878" y="664006"/>
                  </a:lnTo>
                  <a:lnTo>
                    <a:pt x="495846" y="659180"/>
                  </a:lnTo>
                  <a:lnTo>
                    <a:pt x="493814" y="654100"/>
                  </a:lnTo>
                  <a:lnTo>
                    <a:pt x="487337" y="638479"/>
                  </a:lnTo>
                  <a:lnTo>
                    <a:pt x="485178" y="633399"/>
                  </a:lnTo>
                  <a:lnTo>
                    <a:pt x="432600" y="510844"/>
                  </a:lnTo>
                  <a:lnTo>
                    <a:pt x="399199" y="513130"/>
                  </a:lnTo>
                  <a:lnTo>
                    <a:pt x="476034" y="680262"/>
                  </a:lnTo>
                  <a:lnTo>
                    <a:pt x="477177" y="682548"/>
                  </a:lnTo>
                  <a:lnTo>
                    <a:pt x="478701" y="684326"/>
                  </a:lnTo>
                  <a:lnTo>
                    <a:pt x="480733" y="685596"/>
                  </a:lnTo>
                  <a:lnTo>
                    <a:pt x="482638" y="686866"/>
                  </a:lnTo>
                  <a:lnTo>
                    <a:pt x="485051" y="687374"/>
                  </a:lnTo>
                  <a:lnTo>
                    <a:pt x="487591" y="687247"/>
                  </a:lnTo>
                  <a:lnTo>
                    <a:pt x="515912" y="685342"/>
                  </a:lnTo>
                  <a:lnTo>
                    <a:pt x="518579" y="685088"/>
                  </a:lnTo>
                  <a:lnTo>
                    <a:pt x="520738" y="684326"/>
                  </a:lnTo>
                  <a:lnTo>
                    <a:pt x="522516" y="682802"/>
                  </a:lnTo>
                  <a:lnTo>
                    <a:pt x="524421" y="681278"/>
                  </a:lnTo>
                  <a:lnTo>
                    <a:pt x="525691" y="679373"/>
                  </a:lnTo>
                  <a:lnTo>
                    <a:pt x="526453" y="676833"/>
                  </a:lnTo>
                  <a:lnTo>
                    <a:pt x="530390" y="664006"/>
                  </a:lnTo>
                  <a:lnTo>
                    <a:pt x="580555" y="501065"/>
                  </a:lnTo>
                  <a:close/>
                </a:path>
                <a:path w="1275715" h="1150620">
                  <a:moveTo>
                    <a:pt x="655993" y="307390"/>
                  </a:moveTo>
                  <a:lnTo>
                    <a:pt x="649592" y="210997"/>
                  </a:lnTo>
                  <a:lnTo>
                    <a:pt x="640956" y="80822"/>
                  </a:lnTo>
                  <a:lnTo>
                    <a:pt x="639737" y="62280"/>
                  </a:lnTo>
                  <a:lnTo>
                    <a:pt x="630008" y="60071"/>
                  </a:lnTo>
                  <a:lnTo>
                    <a:pt x="619874" y="58216"/>
                  </a:lnTo>
                  <a:lnTo>
                    <a:pt x="616750" y="57797"/>
                  </a:lnTo>
                  <a:lnTo>
                    <a:pt x="616750" y="188772"/>
                  </a:lnTo>
                  <a:lnTo>
                    <a:pt x="609333" y="194564"/>
                  </a:lnTo>
                  <a:lnTo>
                    <a:pt x="574814" y="213918"/>
                  </a:lnTo>
                  <a:lnTo>
                    <a:pt x="559854" y="216585"/>
                  </a:lnTo>
                  <a:lnTo>
                    <a:pt x="549160" y="216382"/>
                  </a:lnTo>
                  <a:lnTo>
                    <a:pt x="519493" y="183553"/>
                  </a:lnTo>
                  <a:lnTo>
                    <a:pt x="515137" y="136550"/>
                  </a:lnTo>
                  <a:lnTo>
                    <a:pt x="516115" y="121005"/>
                  </a:lnTo>
                  <a:lnTo>
                    <a:pt x="537184" y="86728"/>
                  </a:lnTo>
                  <a:lnTo>
                    <a:pt x="574713" y="80822"/>
                  </a:lnTo>
                  <a:lnTo>
                    <a:pt x="583349" y="81203"/>
                  </a:lnTo>
                  <a:lnTo>
                    <a:pt x="616750" y="188772"/>
                  </a:lnTo>
                  <a:lnTo>
                    <a:pt x="616750" y="57797"/>
                  </a:lnTo>
                  <a:lnTo>
                    <a:pt x="609282" y="56756"/>
                  </a:lnTo>
                  <a:lnTo>
                    <a:pt x="598208" y="55676"/>
                  </a:lnTo>
                  <a:lnTo>
                    <a:pt x="587273" y="55016"/>
                  </a:lnTo>
                  <a:lnTo>
                    <a:pt x="576935" y="54711"/>
                  </a:lnTo>
                  <a:lnTo>
                    <a:pt x="567156" y="54775"/>
                  </a:lnTo>
                  <a:lnTo>
                    <a:pt x="519366" y="63842"/>
                  </a:lnTo>
                  <a:lnTo>
                    <a:pt x="489077" y="97282"/>
                  </a:lnTo>
                  <a:lnTo>
                    <a:pt x="482981" y="133146"/>
                  </a:lnTo>
                  <a:lnTo>
                    <a:pt x="483654" y="155117"/>
                  </a:lnTo>
                  <a:lnTo>
                    <a:pt x="490232" y="197015"/>
                  </a:lnTo>
                  <a:lnTo>
                    <a:pt x="512800" y="234835"/>
                  </a:lnTo>
                  <a:lnTo>
                    <a:pt x="551345" y="244779"/>
                  </a:lnTo>
                  <a:lnTo>
                    <a:pt x="560908" y="243649"/>
                  </a:lnTo>
                  <a:lnTo>
                    <a:pt x="596658" y="229806"/>
                  </a:lnTo>
                  <a:lnTo>
                    <a:pt x="620814" y="210997"/>
                  </a:lnTo>
                  <a:lnTo>
                    <a:pt x="620217" y="216585"/>
                  </a:lnTo>
                  <a:lnTo>
                    <a:pt x="619798" y="222808"/>
                  </a:lnTo>
                  <a:lnTo>
                    <a:pt x="619671" y="234835"/>
                  </a:lnTo>
                  <a:lnTo>
                    <a:pt x="619950" y="241566"/>
                  </a:lnTo>
                  <a:lnTo>
                    <a:pt x="620306" y="247954"/>
                  </a:lnTo>
                  <a:lnTo>
                    <a:pt x="624878" y="309422"/>
                  </a:lnTo>
                  <a:lnTo>
                    <a:pt x="655993" y="307390"/>
                  </a:lnTo>
                  <a:close/>
                </a:path>
                <a:path w="1275715" h="1150620">
                  <a:moveTo>
                    <a:pt x="686981" y="1116888"/>
                  </a:moveTo>
                  <a:lnTo>
                    <a:pt x="685380" y="1093012"/>
                  </a:lnTo>
                  <a:lnTo>
                    <a:pt x="676922" y="965923"/>
                  </a:lnTo>
                  <a:lnTo>
                    <a:pt x="675957" y="951407"/>
                  </a:lnTo>
                  <a:lnTo>
                    <a:pt x="669836" y="859332"/>
                  </a:lnTo>
                  <a:lnTo>
                    <a:pt x="652564" y="860463"/>
                  </a:lnTo>
                  <a:lnTo>
                    <a:pt x="652564" y="1071549"/>
                  </a:lnTo>
                  <a:lnTo>
                    <a:pt x="644486" y="1078128"/>
                  </a:lnTo>
                  <a:lnTo>
                    <a:pt x="611289" y="1097622"/>
                  </a:lnTo>
                  <a:lnTo>
                    <a:pt x="587400" y="1100048"/>
                  </a:lnTo>
                  <a:lnTo>
                    <a:pt x="578599" y="1098080"/>
                  </a:lnTo>
                  <a:lnTo>
                    <a:pt x="553593" y="1052931"/>
                  </a:lnTo>
                  <a:lnTo>
                    <a:pt x="551180" y="1017054"/>
                  </a:lnTo>
                  <a:lnTo>
                    <a:pt x="552018" y="1002157"/>
                  </a:lnTo>
                  <a:lnTo>
                    <a:pt x="579805" y="967384"/>
                  </a:lnTo>
                  <a:lnTo>
                    <a:pt x="623912" y="968209"/>
                  </a:lnTo>
                  <a:lnTo>
                    <a:pt x="652564" y="1071549"/>
                  </a:lnTo>
                  <a:lnTo>
                    <a:pt x="652564" y="860463"/>
                  </a:lnTo>
                  <a:lnTo>
                    <a:pt x="638594" y="861364"/>
                  </a:lnTo>
                  <a:lnTo>
                    <a:pt x="642277" y="916609"/>
                  </a:lnTo>
                  <a:lnTo>
                    <a:pt x="642658" y="922832"/>
                  </a:lnTo>
                  <a:lnTo>
                    <a:pt x="643166" y="928801"/>
                  </a:lnTo>
                  <a:lnTo>
                    <a:pt x="644436" y="940193"/>
                  </a:lnTo>
                  <a:lnTo>
                    <a:pt x="645261" y="946277"/>
                  </a:lnTo>
                  <a:lnTo>
                    <a:pt x="646087" y="951407"/>
                  </a:lnTo>
                  <a:lnTo>
                    <a:pt x="638302" y="948143"/>
                  </a:lnTo>
                  <a:lnTo>
                    <a:pt x="597865" y="939469"/>
                  </a:lnTo>
                  <a:lnTo>
                    <a:pt x="589597" y="939241"/>
                  </a:lnTo>
                  <a:lnTo>
                    <a:pt x="581317" y="939469"/>
                  </a:lnTo>
                  <a:lnTo>
                    <a:pt x="540461" y="953516"/>
                  </a:lnTo>
                  <a:lnTo>
                    <a:pt x="521030" y="993101"/>
                  </a:lnTo>
                  <a:lnTo>
                    <a:pt x="519277" y="1013460"/>
                  </a:lnTo>
                  <a:lnTo>
                    <a:pt x="519849" y="1037513"/>
                  </a:lnTo>
                  <a:lnTo>
                    <a:pt x="526046" y="1078382"/>
                  </a:lnTo>
                  <a:lnTo>
                    <a:pt x="548284" y="1117104"/>
                  </a:lnTo>
                  <a:lnTo>
                    <a:pt x="589064" y="1127810"/>
                  </a:lnTo>
                  <a:lnTo>
                    <a:pt x="599211" y="1126477"/>
                  </a:lnTo>
                  <a:lnTo>
                    <a:pt x="635469" y="1111465"/>
                  </a:lnTo>
                  <a:lnTo>
                    <a:pt x="658152" y="1093012"/>
                  </a:lnTo>
                  <a:lnTo>
                    <a:pt x="662724" y="1118539"/>
                  </a:lnTo>
                  <a:lnTo>
                    <a:pt x="686981" y="1116888"/>
                  </a:lnTo>
                  <a:close/>
                </a:path>
                <a:path w="1275715" h="1150620">
                  <a:moveTo>
                    <a:pt x="764451" y="889177"/>
                  </a:moveTo>
                  <a:lnTo>
                    <a:pt x="764197" y="885875"/>
                  </a:lnTo>
                  <a:lnTo>
                    <a:pt x="762736" y="864285"/>
                  </a:lnTo>
                  <a:lnTo>
                    <a:pt x="762546" y="861999"/>
                  </a:lnTo>
                  <a:lnTo>
                    <a:pt x="761657" y="859713"/>
                  </a:lnTo>
                  <a:lnTo>
                    <a:pt x="760006" y="858062"/>
                  </a:lnTo>
                  <a:lnTo>
                    <a:pt x="758355" y="856538"/>
                  </a:lnTo>
                  <a:lnTo>
                    <a:pt x="755942" y="855903"/>
                  </a:lnTo>
                  <a:lnTo>
                    <a:pt x="752640" y="856030"/>
                  </a:lnTo>
                  <a:lnTo>
                    <a:pt x="728764" y="864285"/>
                  </a:lnTo>
                  <a:lnTo>
                    <a:pt x="729018" y="867206"/>
                  </a:lnTo>
                  <a:lnTo>
                    <a:pt x="730415" y="888161"/>
                  </a:lnTo>
                  <a:lnTo>
                    <a:pt x="730542" y="891463"/>
                  </a:lnTo>
                  <a:lnTo>
                    <a:pt x="731558" y="893876"/>
                  </a:lnTo>
                  <a:lnTo>
                    <a:pt x="733336" y="895273"/>
                  </a:lnTo>
                  <a:lnTo>
                    <a:pt x="734987" y="896670"/>
                  </a:lnTo>
                  <a:lnTo>
                    <a:pt x="737400" y="897305"/>
                  </a:lnTo>
                  <a:lnTo>
                    <a:pt x="740575" y="897051"/>
                  </a:lnTo>
                  <a:lnTo>
                    <a:pt x="755307" y="896162"/>
                  </a:lnTo>
                  <a:lnTo>
                    <a:pt x="758609" y="895908"/>
                  </a:lnTo>
                  <a:lnTo>
                    <a:pt x="760895" y="895019"/>
                  </a:lnTo>
                  <a:lnTo>
                    <a:pt x="762419" y="893368"/>
                  </a:lnTo>
                  <a:lnTo>
                    <a:pt x="763816" y="891717"/>
                  </a:lnTo>
                  <a:lnTo>
                    <a:pt x="764451" y="889177"/>
                  </a:lnTo>
                  <a:close/>
                </a:path>
                <a:path w="1275715" h="1150620">
                  <a:moveTo>
                    <a:pt x="772325" y="662736"/>
                  </a:moveTo>
                  <a:lnTo>
                    <a:pt x="769670" y="651078"/>
                  </a:lnTo>
                  <a:lnTo>
                    <a:pt x="767626" y="642035"/>
                  </a:lnTo>
                  <a:lnTo>
                    <a:pt x="760425" y="643445"/>
                  </a:lnTo>
                  <a:lnTo>
                    <a:pt x="720915" y="649236"/>
                  </a:lnTo>
                  <a:lnTo>
                    <a:pt x="692886" y="651078"/>
                  </a:lnTo>
                  <a:lnTo>
                    <a:pt x="681672" y="650011"/>
                  </a:lnTo>
                  <a:lnTo>
                    <a:pt x="648601" y="616254"/>
                  </a:lnTo>
                  <a:lnTo>
                    <a:pt x="645960" y="602030"/>
                  </a:lnTo>
                  <a:lnTo>
                    <a:pt x="729145" y="596442"/>
                  </a:lnTo>
                  <a:lnTo>
                    <a:pt x="739470" y="594906"/>
                  </a:lnTo>
                  <a:lnTo>
                    <a:pt x="767537" y="564476"/>
                  </a:lnTo>
                  <a:lnTo>
                    <a:pt x="768692" y="554304"/>
                  </a:lnTo>
                  <a:lnTo>
                    <a:pt x="768388" y="542848"/>
                  </a:lnTo>
                  <a:lnTo>
                    <a:pt x="747306" y="500303"/>
                  </a:lnTo>
                  <a:lnTo>
                    <a:pt x="737781" y="495325"/>
                  </a:lnTo>
                  <a:lnTo>
                    <a:pt x="737781" y="551865"/>
                  </a:lnTo>
                  <a:lnTo>
                    <a:pt x="737019" y="557961"/>
                  </a:lnTo>
                  <a:lnTo>
                    <a:pt x="732447" y="568883"/>
                  </a:lnTo>
                  <a:lnTo>
                    <a:pt x="727367" y="571931"/>
                  </a:lnTo>
                  <a:lnTo>
                    <a:pt x="719493" y="572820"/>
                  </a:lnTo>
                  <a:lnTo>
                    <a:pt x="643547" y="577773"/>
                  </a:lnTo>
                  <a:lnTo>
                    <a:pt x="643470" y="562330"/>
                  </a:lnTo>
                  <a:lnTo>
                    <a:pt x="659015" y="524713"/>
                  </a:lnTo>
                  <a:lnTo>
                    <a:pt x="701929" y="515493"/>
                  </a:lnTo>
                  <a:lnTo>
                    <a:pt x="711365" y="516267"/>
                  </a:lnTo>
                  <a:lnTo>
                    <a:pt x="737146" y="545007"/>
                  </a:lnTo>
                  <a:lnTo>
                    <a:pt x="737781" y="551865"/>
                  </a:lnTo>
                  <a:lnTo>
                    <a:pt x="737781" y="495325"/>
                  </a:lnTo>
                  <a:lnTo>
                    <a:pt x="736346" y="494563"/>
                  </a:lnTo>
                  <a:lnTo>
                    <a:pt x="722744" y="490867"/>
                  </a:lnTo>
                  <a:lnTo>
                    <a:pt x="706488" y="489178"/>
                  </a:lnTo>
                  <a:lnTo>
                    <a:pt x="687616" y="489508"/>
                  </a:lnTo>
                  <a:lnTo>
                    <a:pt x="636854" y="504075"/>
                  </a:lnTo>
                  <a:lnTo>
                    <a:pt x="613257" y="543852"/>
                  </a:lnTo>
                  <a:lnTo>
                    <a:pt x="610958" y="564299"/>
                  </a:lnTo>
                  <a:lnTo>
                    <a:pt x="611416" y="588441"/>
                  </a:lnTo>
                  <a:lnTo>
                    <a:pt x="619048" y="631939"/>
                  </a:lnTo>
                  <a:lnTo>
                    <a:pt x="648284" y="669036"/>
                  </a:lnTo>
                  <a:lnTo>
                    <a:pt x="682053" y="677532"/>
                  </a:lnTo>
                  <a:lnTo>
                    <a:pt x="703491" y="677214"/>
                  </a:lnTo>
                  <a:lnTo>
                    <a:pt x="748906" y="670547"/>
                  </a:lnTo>
                  <a:lnTo>
                    <a:pt x="765340" y="665645"/>
                  </a:lnTo>
                  <a:lnTo>
                    <a:pt x="772325" y="662736"/>
                  </a:lnTo>
                  <a:close/>
                </a:path>
                <a:path w="1275715" h="1150620">
                  <a:moveTo>
                    <a:pt x="777659" y="1110792"/>
                  </a:moveTo>
                  <a:lnTo>
                    <a:pt x="765721" y="931722"/>
                  </a:lnTo>
                  <a:lnTo>
                    <a:pt x="734860" y="933754"/>
                  </a:lnTo>
                  <a:lnTo>
                    <a:pt x="746798" y="1112951"/>
                  </a:lnTo>
                  <a:lnTo>
                    <a:pt x="777659" y="1110792"/>
                  </a:lnTo>
                  <a:close/>
                </a:path>
                <a:path w="1275715" h="1150620">
                  <a:moveTo>
                    <a:pt x="860209" y="219506"/>
                  </a:moveTo>
                  <a:lnTo>
                    <a:pt x="858583" y="195249"/>
                  </a:lnTo>
                  <a:lnTo>
                    <a:pt x="848271" y="40309"/>
                  </a:lnTo>
                  <a:lnTo>
                    <a:pt x="817029" y="42341"/>
                  </a:lnTo>
                  <a:lnTo>
                    <a:pt x="825792" y="173405"/>
                  </a:lnTo>
                  <a:lnTo>
                    <a:pt x="793153" y="194868"/>
                  </a:lnTo>
                  <a:lnTo>
                    <a:pt x="754672" y="204139"/>
                  </a:lnTo>
                  <a:lnTo>
                    <a:pt x="747179" y="202361"/>
                  </a:lnTo>
                  <a:lnTo>
                    <a:pt x="742480" y="197916"/>
                  </a:lnTo>
                  <a:lnTo>
                    <a:pt x="737654" y="193471"/>
                  </a:lnTo>
                  <a:lnTo>
                    <a:pt x="735037" y="185762"/>
                  </a:lnTo>
                  <a:lnTo>
                    <a:pt x="734961" y="185216"/>
                  </a:lnTo>
                  <a:lnTo>
                    <a:pt x="734479" y="174294"/>
                  </a:lnTo>
                  <a:lnTo>
                    <a:pt x="726097" y="48437"/>
                  </a:lnTo>
                  <a:lnTo>
                    <a:pt x="694855" y="50469"/>
                  </a:lnTo>
                  <a:lnTo>
                    <a:pt x="703872" y="185216"/>
                  </a:lnTo>
                  <a:lnTo>
                    <a:pt x="705421" y="196557"/>
                  </a:lnTo>
                  <a:lnTo>
                    <a:pt x="734517" y="229463"/>
                  </a:lnTo>
                  <a:lnTo>
                    <a:pt x="756069" y="231190"/>
                  </a:lnTo>
                  <a:lnTo>
                    <a:pt x="765632" y="230047"/>
                  </a:lnTo>
                  <a:lnTo>
                    <a:pt x="803071" y="215811"/>
                  </a:lnTo>
                  <a:lnTo>
                    <a:pt x="820318" y="204139"/>
                  </a:lnTo>
                  <a:lnTo>
                    <a:pt x="821880" y="203009"/>
                  </a:lnTo>
                  <a:lnTo>
                    <a:pt x="831380" y="195249"/>
                  </a:lnTo>
                  <a:lnTo>
                    <a:pt x="835317" y="221157"/>
                  </a:lnTo>
                  <a:lnTo>
                    <a:pt x="860209" y="219506"/>
                  </a:lnTo>
                  <a:close/>
                </a:path>
                <a:path w="1275715" h="1150620">
                  <a:moveTo>
                    <a:pt x="991247" y="1030681"/>
                  </a:moveTo>
                  <a:lnTo>
                    <a:pt x="988085" y="983361"/>
                  </a:lnTo>
                  <a:lnTo>
                    <a:pt x="973861" y="944524"/>
                  </a:lnTo>
                  <a:lnTo>
                    <a:pt x="966889" y="935405"/>
                  </a:lnTo>
                  <a:lnTo>
                    <a:pt x="958964" y="929589"/>
                  </a:lnTo>
                  <a:lnTo>
                    <a:pt x="958964" y="1026883"/>
                  </a:lnTo>
                  <a:lnTo>
                    <a:pt x="957872" y="1041857"/>
                  </a:lnTo>
                  <a:lnTo>
                    <a:pt x="935266" y="1075372"/>
                  </a:lnTo>
                  <a:lnTo>
                    <a:pt x="897509" y="1080452"/>
                  </a:lnTo>
                  <a:lnTo>
                    <a:pt x="886193" y="1078598"/>
                  </a:lnTo>
                  <a:lnTo>
                    <a:pt x="859612" y="1048372"/>
                  </a:lnTo>
                  <a:lnTo>
                    <a:pt x="854202" y="998093"/>
                  </a:lnTo>
                  <a:lnTo>
                    <a:pt x="855256" y="983107"/>
                  </a:lnTo>
                  <a:lnTo>
                    <a:pt x="877608" y="949629"/>
                  </a:lnTo>
                  <a:lnTo>
                    <a:pt x="915314" y="944524"/>
                  </a:lnTo>
                  <a:lnTo>
                    <a:pt x="926719" y="946353"/>
                  </a:lnTo>
                  <a:lnTo>
                    <a:pt x="953503" y="976579"/>
                  </a:lnTo>
                  <a:lnTo>
                    <a:pt x="958964" y="1026883"/>
                  </a:lnTo>
                  <a:lnTo>
                    <a:pt x="958964" y="929589"/>
                  </a:lnTo>
                  <a:lnTo>
                    <a:pt x="954849" y="926553"/>
                  </a:lnTo>
                  <a:lnTo>
                    <a:pt x="939723" y="920737"/>
                  </a:lnTo>
                  <a:lnTo>
                    <a:pt x="921461" y="917981"/>
                  </a:lnTo>
                  <a:lnTo>
                    <a:pt x="900087" y="918260"/>
                  </a:lnTo>
                  <a:lnTo>
                    <a:pt x="861390" y="925969"/>
                  </a:lnTo>
                  <a:lnTo>
                    <a:pt x="828662" y="957389"/>
                  </a:lnTo>
                  <a:lnTo>
                    <a:pt x="821563" y="994397"/>
                  </a:lnTo>
                  <a:lnTo>
                    <a:pt x="822109" y="1018082"/>
                  </a:lnTo>
                  <a:lnTo>
                    <a:pt x="829576" y="1061516"/>
                  </a:lnTo>
                  <a:lnTo>
                    <a:pt x="858126" y="1098486"/>
                  </a:lnTo>
                  <a:lnTo>
                    <a:pt x="891413" y="1106919"/>
                  </a:lnTo>
                  <a:lnTo>
                    <a:pt x="912660" y="1106601"/>
                  </a:lnTo>
                  <a:lnTo>
                    <a:pt x="951598" y="1098981"/>
                  </a:lnTo>
                  <a:lnTo>
                    <a:pt x="976896" y="1080452"/>
                  </a:lnTo>
                  <a:lnTo>
                    <a:pt x="984199" y="1067739"/>
                  </a:lnTo>
                  <a:lnTo>
                    <a:pt x="989114" y="1050950"/>
                  </a:lnTo>
                  <a:lnTo>
                    <a:pt x="991247" y="1030681"/>
                  </a:lnTo>
                  <a:close/>
                </a:path>
                <a:path w="1275715" h="1150620">
                  <a:moveTo>
                    <a:pt x="1063536" y="648893"/>
                  </a:moveTo>
                  <a:lnTo>
                    <a:pt x="1054646" y="514527"/>
                  </a:lnTo>
                  <a:lnTo>
                    <a:pt x="1053071" y="503199"/>
                  </a:lnTo>
                  <a:lnTo>
                    <a:pt x="1050467" y="494715"/>
                  </a:lnTo>
                  <a:lnTo>
                    <a:pt x="1050074" y="493420"/>
                  </a:lnTo>
                  <a:lnTo>
                    <a:pt x="1014069" y="468604"/>
                  </a:lnTo>
                  <a:lnTo>
                    <a:pt x="1002830" y="468553"/>
                  </a:lnTo>
                  <a:lnTo>
                    <a:pt x="992873" y="469747"/>
                  </a:lnTo>
                  <a:lnTo>
                    <a:pt x="953744" y="485051"/>
                  </a:lnTo>
                  <a:lnTo>
                    <a:pt x="924725" y="506526"/>
                  </a:lnTo>
                  <a:lnTo>
                    <a:pt x="920661" y="478459"/>
                  </a:lnTo>
                  <a:lnTo>
                    <a:pt x="894118" y="480237"/>
                  </a:lnTo>
                  <a:lnTo>
                    <a:pt x="906056" y="659307"/>
                  </a:lnTo>
                  <a:lnTo>
                    <a:pt x="937298" y="657275"/>
                  </a:lnTo>
                  <a:lnTo>
                    <a:pt x="928662" y="528116"/>
                  </a:lnTo>
                  <a:lnTo>
                    <a:pt x="938542" y="521258"/>
                  </a:lnTo>
                  <a:lnTo>
                    <a:pt x="972553" y="501396"/>
                  </a:lnTo>
                  <a:lnTo>
                    <a:pt x="1005243" y="494715"/>
                  </a:lnTo>
                  <a:lnTo>
                    <a:pt x="1011974" y="496633"/>
                  </a:lnTo>
                  <a:lnTo>
                    <a:pt x="1032294" y="650925"/>
                  </a:lnTo>
                  <a:lnTo>
                    <a:pt x="1063536" y="648893"/>
                  </a:lnTo>
                  <a:close/>
                </a:path>
                <a:path w="1275715" h="1150620">
                  <a:moveTo>
                    <a:pt x="1063790" y="200456"/>
                  </a:moveTo>
                  <a:lnTo>
                    <a:pt x="1061135" y="188747"/>
                  </a:lnTo>
                  <a:lnTo>
                    <a:pt x="1059091" y="179628"/>
                  </a:lnTo>
                  <a:lnTo>
                    <a:pt x="1051966" y="181089"/>
                  </a:lnTo>
                  <a:lnTo>
                    <a:pt x="1012444" y="186893"/>
                  </a:lnTo>
                  <a:lnTo>
                    <a:pt x="984427" y="188747"/>
                  </a:lnTo>
                  <a:lnTo>
                    <a:pt x="973226" y="187667"/>
                  </a:lnTo>
                  <a:lnTo>
                    <a:pt x="940130" y="153911"/>
                  </a:lnTo>
                  <a:lnTo>
                    <a:pt x="937425" y="139623"/>
                  </a:lnTo>
                  <a:lnTo>
                    <a:pt x="1020610" y="134162"/>
                  </a:lnTo>
                  <a:lnTo>
                    <a:pt x="1030935" y="132549"/>
                  </a:lnTo>
                  <a:lnTo>
                    <a:pt x="1039672" y="129400"/>
                  </a:lnTo>
                  <a:lnTo>
                    <a:pt x="1046797" y="124739"/>
                  </a:lnTo>
                  <a:lnTo>
                    <a:pt x="1052360" y="118541"/>
                  </a:lnTo>
                  <a:lnTo>
                    <a:pt x="1053985" y="115493"/>
                  </a:lnTo>
                  <a:lnTo>
                    <a:pt x="1056398" y="110972"/>
                  </a:lnTo>
                  <a:lnTo>
                    <a:pt x="1059027" y="102133"/>
                  </a:lnTo>
                  <a:lnTo>
                    <a:pt x="1060208" y="92011"/>
                  </a:lnTo>
                  <a:lnTo>
                    <a:pt x="1059980" y="80568"/>
                  </a:lnTo>
                  <a:lnTo>
                    <a:pt x="1038898" y="38023"/>
                  </a:lnTo>
                  <a:lnTo>
                    <a:pt x="1029373" y="33070"/>
                  </a:lnTo>
                  <a:lnTo>
                    <a:pt x="1029373" y="89458"/>
                  </a:lnTo>
                  <a:lnTo>
                    <a:pt x="1028484" y="95681"/>
                  </a:lnTo>
                  <a:lnTo>
                    <a:pt x="935139" y="115493"/>
                  </a:lnTo>
                  <a:lnTo>
                    <a:pt x="934986" y="99999"/>
                  </a:lnTo>
                  <a:lnTo>
                    <a:pt x="950480" y="62382"/>
                  </a:lnTo>
                  <a:lnTo>
                    <a:pt x="993457" y="53213"/>
                  </a:lnTo>
                  <a:lnTo>
                    <a:pt x="1002868" y="53987"/>
                  </a:lnTo>
                  <a:lnTo>
                    <a:pt x="1028738" y="82600"/>
                  </a:lnTo>
                  <a:lnTo>
                    <a:pt x="1029373" y="89458"/>
                  </a:lnTo>
                  <a:lnTo>
                    <a:pt x="1029373" y="33070"/>
                  </a:lnTo>
                  <a:lnTo>
                    <a:pt x="1027874" y="32283"/>
                  </a:lnTo>
                  <a:lnTo>
                    <a:pt x="1014234" y="28562"/>
                  </a:lnTo>
                  <a:lnTo>
                    <a:pt x="998016" y="26847"/>
                  </a:lnTo>
                  <a:lnTo>
                    <a:pt x="979208" y="27101"/>
                  </a:lnTo>
                  <a:lnTo>
                    <a:pt x="928370" y="41783"/>
                  </a:lnTo>
                  <a:lnTo>
                    <a:pt x="904786" y="81521"/>
                  </a:lnTo>
                  <a:lnTo>
                    <a:pt x="902589" y="101142"/>
                  </a:lnTo>
                  <a:lnTo>
                    <a:pt x="902589" y="106476"/>
                  </a:lnTo>
                  <a:lnTo>
                    <a:pt x="905611" y="149796"/>
                  </a:lnTo>
                  <a:lnTo>
                    <a:pt x="927519" y="197916"/>
                  </a:lnTo>
                  <a:lnTo>
                    <a:pt x="973518" y="215226"/>
                  </a:lnTo>
                  <a:lnTo>
                    <a:pt x="994956" y="214934"/>
                  </a:lnTo>
                  <a:lnTo>
                    <a:pt x="1040422" y="208216"/>
                  </a:lnTo>
                  <a:lnTo>
                    <a:pt x="1056805" y="203352"/>
                  </a:lnTo>
                  <a:lnTo>
                    <a:pt x="1063790" y="200456"/>
                  </a:lnTo>
                  <a:close/>
                </a:path>
                <a:path w="1275715" h="1150620">
                  <a:moveTo>
                    <a:pt x="1108748" y="1081328"/>
                  </a:moveTo>
                  <a:lnTo>
                    <a:pt x="1108494" y="1077010"/>
                  </a:lnTo>
                  <a:lnTo>
                    <a:pt x="1107097" y="1057198"/>
                  </a:lnTo>
                  <a:lnTo>
                    <a:pt x="1106843" y="1052753"/>
                  </a:lnTo>
                  <a:lnTo>
                    <a:pt x="1105827" y="1049832"/>
                  </a:lnTo>
                  <a:lnTo>
                    <a:pt x="1104049" y="1048181"/>
                  </a:lnTo>
                  <a:lnTo>
                    <a:pt x="1102144" y="1046530"/>
                  </a:lnTo>
                  <a:lnTo>
                    <a:pt x="1099096" y="1045768"/>
                  </a:lnTo>
                  <a:lnTo>
                    <a:pt x="1094905" y="1046149"/>
                  </a:lnTo>
                  <a:lnTo>
                    <a:pt x="1086523" y="1046784"/>
                  </a:lnTo>
                  <a:lnTo>
                    <a:pt x="1075601" y="1054912"/>
                  </a:lnTo>
                  <a:lnTo>
                    <a:pt x="1075855" y="1059230"/>
                  </a:lnTo>
                  <a:lnTo>
                    <a:pt x="1077252" y="1079042"/>
                  </a:lnTo>
                  <a:lnTo>
                    <a:pt x="1077506" y="1083487"/>
                  </a:lnTo>
                  <a:lnTo>
                    <a:pt x="1078522" y="1086408"/>
                  </a:lnTo>
                  <a:lnTo>
                    <a:pt x="1082205" y="1089837"/>
                  </a:lnTo>
                  <a:lnTo>
                    <a:pt x="1085253" y="1090472"/>
                  </a:lnTo>
                  <a:lnTo>
                    <a:pt x="1089444" y="1090091"/>
                  </a:lnTo>
                  <a:lnTo>
                    <a:pt x="1102017" y="1089329"/>
                  </a:lnTo>
                  <a:lnTo>
                    <a:pt x="1104938" y="1088313"/>
                  </a:lnTo>
                  <a:lnTo>
                    <a:pt x="1106589" y="1086408"/>
                  </a:lnTo>
                  <a:lnTo>
                    <a:pt x="1108113" y="1084503"/>
                  </a:lnTo>
                  <a:lnTo>
                    <a:pt x="1108748" y="1081328"/>
                  </a:lnTo>
                  <a:close/>
                </a:path>
                <a:path w="1275715" h="1150620">
                  <a:moveTo>
                    <a:pt x="1160310" y="879525"/>
                  </a:moveTo>
                  <a:lnTo>
                    <a:pt x="1138847" y="837615"/>
                  </a:lnTo>
                  <a:lnTo>
                    <a:pt x="1099654" y="827151"/>
                  </a:lnTo>
                  <a:lnTo>
                    <a:pt x="1082205" y="827455"/>
                  </a:lnTo>
                  <a:lnTo>
                    <a:pt x="1038644" y="832027"/>
                  </a:lnTo>
                  <a:lnTo>
                    <a:pt x="1001814" y="840536"/>
                  </a:lnTo>
                  <a:lnTo>
                    <a:pt x="1005116" y="862888"/>
                  </a:lnTo>
                  <a:lnTo>
                    <a:pt x="1033056" y="858443"/>
                  </a:lnTo>
                  <a:lnTo>
                    <a:pt x="1040168" y="857554"/>
                  </a:lnTo>
                  <a:lnTo>
                    <a:pt x="1054100" y="856157"/>
                  </a:lnTo>
                  <a:lnTo>
                    <a:pt x="1061072" y="855548"/>
                  </a:lnTo>
                  <a:lnTo>
                    <a:pt x="1077379" y="854379"/>
                  </a:lnTo>
                  <a:lnTo>
                    <a:pt x="1089215" y="854125"/>
                  </a:lnTo>
                  <a:lnTo>
                    <a:pt x="1099388" y="855078"/>
                  </a:lnTo>
                  <a:lnTo>
                    <a:pt x="1127671" y="887272"/>
                  </a:lnTo>
                  <a:lnTo>
                    <a:pt x="1127137" y="894549"/>
                  </a:lnTo>
                  <a:lnTo>
                    <a:pt x="1105204" y="933335"/>
                  </a:lnTo>
                  <a:lnTo>
                    <a:pt x="1099858" y="939850"/>
                  </a:lnTo>
                  <a:lnTo>
                    <a:pt x="1094536" y="946696"/>
                  </a:lnTo>
                  <a:lnTo>
                    <a:pt x="1075740" y="989799"/>
                  </a:lnTo>
                  <a:lnTo>
                    <a:pt x="1074826" y="1000963"/>
                  </a:lnTo>
                  <a:lnTo>
                    <a:pt x="1075093" y="1013129"/>
                  </a:lnTo>
                  <a:lnTo>
                    <a:pt x="1101890" y="1011351"/>
                  </a:lnTo>
                  <a:lnTo>
                    <a:pt x="1102360" y="1000023"/>
                  </a:lnTo>
                  <a:lnTo>
                    <a:pt x="1103985" y="989622"/>
                  </a:lnTo>
                  <a:lnTo>
                    <a:pt x="1125918" y="948982"/>
                  </a:lnTo>
                  <a:lnTo>
                    <a:pt x="1137539" y="935482"/>
                  </a:lnTo>
                  <a:lnTo>
                    <a:pt x="1142936" y="928636"/>
                  </a:lnTo>
                  <a:lnTo>
                    <a:pt x="1160157" y="889342"/>
                  </a:lnTo>
                  <a:lnTo>
                    <a:pt x="1160310" y="879525"/>
                  </a:lnTo>
                  <a:close/>
                </a:path>
                <a:path w="1275715" h="1150620">
                  <a:moveTo>
                    <a:pt x="1275156" y="568794"/>
                  </a:moveTo>
                  <a:lnTo>
                    <a:pt x="1272032" y="521487"/>
                  </a:lnTo>
                  <a:lnTo>
                    <a:pt x="1257744" y="482701"/>
                  </a:lnTo>
                  <a:lnTo>
                    <a:pt x="1250734" y="473506"/>
                  </a:lnTo>
                  <a:lnTo>
                    <a:pt x="1242860" y="467741"/>
                  </a:lnTo>
                  <a:lnTo>
                    <a:pt x="1242860" y="565010"/>
                  </a:lnTo>
                  <a:lnTo>
                    <a:pt x="1241780" y="579996"/>
                  </a:lnTo>
                  <a:lnTo>
                    <a:pt x="1219187" y="613524"/>
                  </a:lnTo>
                  <a:lnTo>
                    <a:pt x="1181468" y="618629"/>
                  </a:lnTo>
                  <a:lnTo>
                    <a:pt x="1170101" y="616788"/>
                  </a:lnTo>
                  <a:lnTo>
                    <a:pt x="1143508" y="586536"/>
                  </a:lnTo>
                  <a:lnTo>
                    <a:pt x="1138123" y="536219"/>
                  </a:lnTo>
                  <a:lnTo>
                    <a:pt x="1139190" y="521258"/>
                  </a:lnTo>
                  <a:lnTo>
                    <a:pt x="1161516" y="487794"/>
                  </a:lnTo>
                  <a:lnTo>
                    <a:pt x="1199210" y="482701"/>
                  </a:lnTo>
                  <a:lnTo>
                    <a:pt x="1210602" y="484543"/>
                  </a:lnTo>
                  <a:lnTo>
                    <a:pt x="1237462" y="514718"/>
                  </a:lnTo>
                  <a:lnTo>
                    <a:pt x="1242860" y="565010"/>
                  </a:lnTo>
                  <a:lnTo>
                    <a:pt x="1242860" y="467741"/>
                  </a:lnTo>
                  <a:lnTo>
                    <a:pt x="1238758" y="464731"/>
                  </a:lnTo>
                  <a:lnTo>
                    <a:pt x="1223632" y="458952"/>
                  </a:lnTo>
                  <a:lnTo>
                    <a:pt x="1205382" y="456209"/>
                  </a:lnTo>
                  <a:lnTo>
                    <a:pt x="1184059" y="456488"/>
                  </a:lnTo>
                  <a:lnTo>
                    <a:pt x="1145273" y="464197"/>
                  </a:lnTo>
                  <a:lnTo>
                    <a:pt x="1112634" y="495617"/>
                  </a:lnTo>
                  <a:lnTo>
                    <a:pt x="1105535" y="532625"/>
                  </a:lnTo>
                  <a:lnTo>
                    <a:pt x="1106081" y="556310"/>
                  </a:lnTo>
                  <a:lnTo>
                    <a:pt x="1113485" y="599744"/>
                  </a:lnTo>
                  <a:lnTo>
                    <a:pt x="1142034" y="636651"/>
                  </a:lnTo>
                  <a:lnTo>
                    <a:pt x="1175334" y="645121"/>
                  </a:lnTo>
                  <a:lnTo>
                    <a:pt x="1196632" y="644829"/>
                  </a:lnTo>
                  <a:lnTo>
                    <a:pt x="1235468" y="637197"/>
                  </a:lnTo>
                  <a:lnTo>
                    <a:pt x="1260817" y="618629"/>
                  </a:lnTo>
                  <a:lnTo>
                    <a:pt x="1268107" y="605891"/>
                  </a:lnTo>
                  <a:lnTo>
                    <a:pt x="1272984" y="589102"/>
                  </a:lnTo>
                  <a:lnTo>
                    <a:pt x="1275156" y="5687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879513" y="3066415"/>
            <a:ext cx="2612390" cy="2749550"/>
            <a:chOff x="1894332" y="3723132"/>
            <a:chExt cx="2612390" cy="274955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4332" y="3723132"/>
              <a:ext cx="2612136" cy="274929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608453" y="4450079"/>
              <a:ext cx="1198880" cy="751840"/>
            </a:xfrm>
            <a:custGeom>
              <a:avLst/>
              <a:gdLst/>
              <a:ahLst/>
              <a:cxnLst/>
              <a:rect l="l" t="t" r="r" b="b"/>
              <a:pathLst>
                <a:path w="1198879" h="751839">
                  <a:moveTo>
                    <a:pt x="277876" y="734060"/>
                  </a:moveTo>
                  <a:lnTo>
                    <a:pt x="268960" y="599694"/>
                  </a:lnTo>
                  <a:lnTo>
                    <a:pt x="267411" y="588441"/>
                  </a:lnTo>
                  <a:lnTo>
                    <a:pt x="264871" y="580136"/>
                  </a:lnTo>
                  <a:lnTo>
                    <a:pt x="264426" y="578662"/>
                  </a:lnTo>
                  <a:lnTo>
                    <a:pt x="228904" y="553796"/>
                  </a:lnTo>
                  <a:lnTo>
                    <a:pt x="217932" y="553720"/>
                  </a:lnTo>
                  <a:lnTo>
                    <a:pt x="209003" y="554799"/>
                  </a:lnTo>
                  <a:lnTo>
                    <a:pt x="165265" y="575284"/>
                  </a:lnTo>
                  <a:lnTo>
                    <a:pt x="147828" y="590423"/>
                  </a:lnTo>
                  <a:lnTo>
                    <a:pt x="146812" y="587883"/>
                  </a:lnTo>
                  <a:lnTo>
                    <a:pt x="117424" y="562419"/>
                  </a:lnTo>
                  <a:lnTo>
                    <a:pt x="109410" y="561428"/>
                  </a:lnTo>
                  <a:lnTo>
                    <a:pt x="100584" y="561467"/>
                  </a:lnTo>
                  <a:lnTo>
                    <a:pt x="55689" y="577380"/>
                  </a:lnTo>
                  <a:lnTo>
                    <a:pt x="29464" y="599059"/>
                  </a:lnTo>
                  <a:lnTo>
                    <a:pt x="25781" y="570992"/>
                  </a:lnTo>
                  <a:lnTo>
                    <a:pt x="0" y="572643"/>
                  </a:lnTo>
                  <a:lnTo>
                    <a:pt x="11938" y="751840"/>
                  </a:lnTo>
                  <a:lnTo>
                    <a:pt x="43180" y="749681"/>
                  </a:lnTo>
                  <a:lnTo>
                    <a:pt x="34544" y="620268"/>
                  </a:lnTo>
                  <a:lnTo>
                    <a:pt x="43662" y="612724"/>
                  </a:lnTo>
                  <a:lnTo>
                    <a:pt x="78765" y="591045"/>
                  </a:lnTo>
                  <a:lnTo>
                    <a:pt x="100965" y="587883"/>
                  </a:lnTo>
                  <a:lnTo>
                    <a:pt x="108204" y="589788"/>
                  </a:lnTo>
                  <a:lnTo>
                    <a:pt x="130048" y="743966"/>
                  </a:lnTo>
                  <a:lnTo>
                    <a:pt x="160147" y="741934"/>
                  </a:lnTo>
                  <a:lnTo>
                    <a:pt x="151511" y="612394"/>
                  </a:lnTo>
                  <a:lnTo>
                    <a:pt x="182880" y="589153"/>
                  </a:lnTo>
                  <a:lnTo>
                    <a:pt x="218440" y="580136"/>
                  </a:lnTo>
                  <a:lnTo>
                    <a:pt x="225679" y="582168"/>
                  </a:lnTo>
                  <a:lnTo>
                    <a:pt x="247015" y="736219"/>
                  </a:lnTo>
                  <a:lnTo>
                    <a:pt x="277876" y="734060"/>
                  </a:lnTo>
                  <a:close/>
                </a:path>
                <a:path w="1198879" h="751839">
                  <a:moveTo>
                    <a:pt x="311404" y="330708"/>
                  </a:moveTo>
                  <a:lnTo>
                    <a:pt x="271627" y="326250"/>
                  </a:lnTo>
                  <a:lnTo>
                    <a:pt x="223316" y="315201"/>
                  </a:lnTo>
                  <a:lnTo>
                    <a:pt x="212090" y="311404"/>
                  </a:lnTo>
                  <a:lnTo>
                    <a:pt x="204216" y="331597"/>
                  </a:lnTo>
                  <a:lnTo>
                    <a:pt x="249555" y="351028"/>
                  </a:lnTo>
                  <a:lnTo>
                    <a:pt x="288988" y="361480"/>
                  </a:lnTo>
                  <a:lnTo>
                    <a:pt x="303276" y="363855"/>
                  </a:lnTo>
                  <a:lnTo>
                    <a:pt x="311404" y="330708"/>
                  </a:lnTo>
                  <a:close/>
                </a:path>
                <a:path w="1198879" h="751839">
                  <a:moveTo>
                    <a:pt x="318820" y="184480"/>
                  </a:moveTo>
                  <a:lnTo>
                    <a:pt x="315683" y="137680"/>
                  </a:lnTo>
                  <a:lnTo>
                    <a:pt x="308305" y="98818"/>
                  </a:lnTo>
                  <a:lnTo>
                    <a:pt x="292620" y="64935"/>
                  </a:lnTo>
                  <a:lnTo>
                    <a:pt x="288620" y="59410"/>
                  </a:lnTo>
                  <a:lnTo>
                    <a:pt x="285038" y="56057"/>
                  </a:lnTo>
                  <a:lnTo>
                    <a:pt x="285038" y="189903"/>
                  </a:lnTo>
                  <a:lnTo>
                    <a:pt x="283870" y="212318"/>
                  </a:lnTo>
                  <a:lnTo>
                    <a:pt x="266611" y="255346"/>
                  </a:lnTo>
                  <a:lnTo>
                    <a:pt x="224536" y="270383"/>
                  </a:lnTo>
                  <a:lnTo>
                    <a:pt x="207340" y="270433"/>
                  </a:lnTo>
                  <a:lnTo>
                    <a:pt x="192722" y="267322"/>
                  </a:lnTo>
                  <a:lnTo>
                    <a:pt x="163753" y="238353"/>
                  </a:lnTo>
                  <a:lnTo>
                    <a:pt x="153885" y="198628"/>
                  </a:lnTo>
                  <a:lnTo>
                    <a:pt x="150355" y="145491"/>
                  </a:lnTo>
                  <a:lnTo>
                    <a:pt x="151511" y="123050"/>
                  </a:lnTo>
                  <a:lnTo>
                    <a:pt x="168617" y="80073"/>
                  </a:lnTo>
                  <a:lnTo>
                    <a:pt x="210820" y="65024"/>
                  </a:lnTo>
                  <a:lnTo>
                    <a:pt x="228257" y="65011"/>
                  </a:lnTo>
                  <a:lnTo>
                    <a:pt x="242531" y="68046"/>
                  </a:lnTo>
                  <a:lnTo>
                    <a:pt x="271602" y="97066"/>
                  </a:lnTo>
                  <a:lnTo>
                    <a:pt x="281508" y="136791"/>
                  </a:lnTo>
                  <a:lnTo>
                    <a:pt x="285038" y="189903"/>
                  </a:lnTo>
                  <a:lnTo>
                    <a:pt x="285038" y="56057"/>
                  </a:lnTo>
                  <a:lnTo>
                    <a:pt x="242227" y="36626"/>
                  </a:lnTo>
                  <a:lnTo>
                    <a:pt x="226428" y="35445"/>
                  </a:lnTo>
                  <a:lnTo>
                    <a:pt x="208915" y="35941"/>
                  </a:lnTo>
                  <a:lnTo>
                    <a:pt x="162255" y="45732"/>
                  </a:lnTo>
                  <a:lnTo>
                    <a:pt x="126288" y="81597"/>
                  </a:lnTo>
                  <a:lnTo>
                    <a:pt x="116560" y="129971"/>
                  </a:lnTo>
                  <a:lnTo>
                    <a:pt x="116192" y="150939"/>
                  </a:lnTo>
                  <a:lnTo>
                    <a:pt x="117221" y="174371"/>
                  </a:lnTo>
                  <a:lnTo>
                    <a:pt x="122491" y="218478"/>
                  </a:lnTo>
                  <a:lnTo>
                    <a:pt x="138518" y="265125"/>
                  </a:lnTo>
                  <a:lnTo>
                    <a:pt x="166624" y="291338"/>
                  </a:lnTo>
                  <a:lnTo>
                    <a:pt x="208838" y="299974"/>
                  </a:lnTo>
                  <a:lnTo>
                    <a:pt x="226441" y="299466"/>
                  </a:lnTo>
                  <a:lnTo>
                    <a:pt x="272910" y="289610"/>
                  </a:lnTo>
                  <a:lnTo>
                    <a:pt x="298411" y="270433"/>
                  </a:lnTo>
                  <a:lnTo>
                    <a:pt x="302336" y="265658"/>
                  </a:lnTo>
                  <a:lnTo>
                    <a:pt x="308749" y="253822"/>
                  </a:lnTo>
                  <a:lnTo>
                    <a:pt x="313436" y="240030"/>
                  </a:lnTo>
                  <a:lnTo>
                    <a:pt x="316636" y="223964"/>
                  </a:lnTo>
                  <a:lnTo>
                    <a:pt x="318452" y="205447"/>
                  </a:lnTo>
                  <a:lnTo>
                    <a:pt x="318820" y="184480"/>
                  </a:lnTo>
                  <a:close/>
                </a:path>
                <a:path w="1198879" h="751839">
                  <a:moveTo>
                    <a:pt x="480314" y="720598"/>
                  </a:moveTo>
                  <a:lnTo>
                    <a:pt x="478459" y="692785"/>
                  </a:lnTo>
                  <a:lnTo>
                    <a:pt x="474687" y="636016"/>
                  </a:lnTo>
                  <a:lnTo>
                    <a:pt x="471932" y="594487"/>
                  </a:lnTo>
                  <a:lnTo>
                    <a:pt x="469900" y="579678"/>
                  </a:lnTo>
                  <a:lnTo>
                    <a:pt x="466229" y="567842"/>
                  </a:lnTo>
                  <a:lnTo>
                    <a:pt x="466102" y="567423"/>
                  </a:lnTo>
                  <a:lnTo>
                    <a:pt x="460514" y="557720"/>
                  </a:lnTo>
                  <a:lnTo>
                    <a:pt x="453136" y="550545"/>
                  </a:lnTo>
                  <a:lnTo>
                    <a:pt x="445389" y="546290"/>
                  </a:lnTo>
                  <a:lnTo>
                    <a:pt x="445389" y="672465"/>
                  </a:lnTo>
                  <a:lnTo>
                    <a:pt x="437667" y="679450"/>
                  </a:lnTo>
                  <a:lnTo>
                    <a:pt x="397256" y="701090"/>
                  </a:lnTo>
                  <a:lnTo>
                    <a:pt x="372999" y="704215"/>
                  </a:lnTo>
                  <a:lnTo>
                    <a:pt x="365760" y="702564"/>
                  </a:lnTo>
                  <a:lnTo>
                    <a:pt x="356235" y="694563"/>
                  </a:lnTo>
                  <a:lnTo>
                    <a:pt x="353568" y="687832"/>
                  </a:lnTo>
                  <a:lnTo>
                    <a:pt x="351663" y="659638"/>
                  </a:lnTo>
                  <a:lnTo>
                    <a:pt x="352933" y="653669"/>
                  </a:lnTo>
                  <a:lnTo>
                    <a:pt x="442976" y="636016"/>
                  </a:lnTo>
                  <a:lnTo>
                    <a:pt x="445389" y="672465"/>
                  </a:lnTo>
                  <a:lnTo>
                    <a:pt x="445389" y="546290"/>
                  </a:lnTo>
                  <a:lnTo>
                    <a:pt x="444004" y="545528"/>
                  </a:lnTo>
                  <a:lnTo>
                    <a:pt x="433222" y="542277"/>
                  </a:lnTo>
                  <a:lnTo>
                    <a:pt x="420763" y="540816"/>
                  </a:lnTo>
                  <a:lnTo>
                    <a:pt x="406654" y="541147"/>
                  </a:lnTo>
                  <a:lnTo>
                    <a:pt x="362839" y="546608"/>
                  </a:lnTo>
                  <a:lnTo>
                    <a:pt x="320802" y="554990"/>
                  </a:lnTo>
                  <a:lnTo>
                    <a:pt x="325247" y="577977"/>
                  </a:lnTo>
                  <a:lnTo>
                    <a:pt x="345986" y="574738"/>
                  </a:lnTo>
                  <a:lnTo>
                    <a:pt x="356336" y="573265"/>
                  </a:lnTo>
                  <a:lnTo>
                    <a:pt x="394182" y="568667"/>
                  </a:lnTo>
                  <a:lnTo>
                    <a:pt x="411518" y="567842"/>
                  </a:lnTo>
                  <a:lnTo>
                    <a:pt x="419633" y="568629"/>
                  </a:lnTo>
                  <a:lnTo>
                    <a:pt x="440309" y="596646"/>
                  </a:lnTo>
                  <a:lnTo>
                    <a:pt x="441452" y="612394"/>
                  </a:lnTo>
                  <a:lnTo>
                    <a:pt x="366649" y="617347"/>
                  </a:lnTo>
                  <a:lnTo>
                    <a:pt x="330835" y="631444"/>
                  </a:lnTo>
                  <a:lnTo>
                    <a:pt x="319913" y="664845"/>
                  </a:lnTo>
                  <a:lnTo>
                    <a:pt x="321310" y="684403"/>
                  </a:lnTo>
                  <a:lnTo>
                    <a:pt x="338582" y="720471"/>
                  </a:lnTo>
                  <a:lnTo>
                    <a:pt x="378333" y="730758"/>
                  </a:lnTo>
                  <a:lnTo>
                    <a:pt x="390398" y="729030"/>
                  </a:lnTo>
                  <a:lnTo>
                    <a:pt x="430403" y="710806"/>
                  </a:lnTo>
                  <a:lnTo>
                    <a:pt x="438734" y="704215"/>
                  </a:lnTo>
                  <a:lnTo>
                    <a:pt x="444588" y="698855"/>
                  </a:lnTo>
                  <a:lnTo>
                    <a:pt x="450088" y="692785"/>
                  </a:lnTo>
                  <a:lnTo>
                    <a:pt x="455676" y="722249"/>
                  </a:lnTo>
                  <a:lnTo>
                    <a:pt x="480314" y="720598"/>
                  </a:lnTo>
                  <a:close/>
                </a:path>
                <a:path w="1198879" h="751839">
                  <a:moveTo>
                    <a:pt x="530225" y="274447"/>
                  </a:moveTo>
                  <a:lnTo>
                    <a:pt x="528599" y="250063"/>
                  </a:lnTo>
                  <a:lnTo>
                    <a:pt x="518287" y="95250"/>
                  </a:lnTo>
                  <a:lnTo>
                    <a:pt x="487045" y="97282"/>
                  </a:lnTo>
                  <a:lnTo>
                    <a:pt x="495808" y="228346"/>
                  </a:lnTo>
                  <a:lnTo>
                    <a:pt x="463169" y="249809"/>
                  </a:lnTo>
                  <a:lnTo>
                    <a:pt x="424688" y="259080"/>
                  </a:lnTo>
                  <a:lnTo>
                    <a:pt x="417195" y="257302"/>
                  </a:lnTo>
                  <a:lnTo>
                    <a:pt x="404495" y="229235"/>
                  </a:lnTo>
                  <a:lnTo>
                    <a:pt x="396113" y="103378"/>
                  </a:lnTo>
                  <a:lnTo>
                    <a:pt x="364871" y="105410"/>
                  </a:lnTo>
                  <a:lnTo>
                    <a:pt x="373888" y="240157"/>
                  </a:lnTo>
                  <a:lnTo>
                    <a:pt x="375437" y="251498"/>
                  </a:lnTo>
                  <a:lnTo>
                    <a:pt x="404533" y="284403"/>
                  </a:lnTo>
                  <a:lnTo>
                    <a:pt x="426085" y="286131"/>
                  </a:lnTo>
                  <a:lnTo>
                    <a:pt x="435648" y="284988"/>
                  </a:lnTo>
                  <a:lnTo>
                    <a:pt x="473062" y="270700"/>
                  </a:lnTo>
                  <a:lnTo>
                    <a:pt x="490131" y="259080"/>
                  </a:lnTo>
                  <a:lnTo>
                    <a:pt x="491782" y="257886"/>
                  </a:lnTo>
                  <a:lnTo>
                    <a:pt x="501269" y="250063"/>
                  </a:lnTo>
                  <a:lnTo>
                    <a:pt x="505206" y="276098"/>
                  </a:lnTo>
                  <a:lnTo>
                    <a:pt x="530225" y="274447"/>
                  </a:lnTo>
                  <a:close/>
                </a:path>
                <a:path w="1198879" h="751839">
                  <a:moveTo>
                    <a:pt x="636524" y="525907"/>
                  </a:moveTo>
                  <a:lnTo>
                    <a:pt x="591312" y="537591"/>
                  </a:lnTo>
                  <a:lnTo>
                    <a:pt x="554101" y="564261"/>
                  </a:lnTo>
                  <a:lnTo>
                    <a:pt x="548894" y="536194"/>
                  </a:lnTo>
                  <a:lnTo>
                    <a:pt x="524637" y="537718"/>
                  </a:lnTo>
                  <a:lnTo>
                    <a:pt x="536575" y="716915"/>
                  </a:lnTo>
                  <a:lnTo>
                    <a:pt x="567817" y="714883"/>
                  </a:lnTo>
                  <a:lnTo>
                    <a:pt x="559054" y="583438"/>
                  </a:lnTo>
                  <a:lnTo>
                    <a:pt x="568833" y="577684"/>
                  </a:lnTo>
                  <a:lnTo>
                    <a:pt x="609612" y="558723"/>
                  </a:lnTo>
                  <a:lnTo>
                    <a:pt x="634746" y="555498"/>
                  </a:lnTo>
                  <a:lnTo>
                    <a:pt x="636524" y="525907"/>
                  </a:lnTo>
                  <a:close/>
                </a:path>
                <a:path w="1198879" h="751839">
                  <a:moveTo>
                    <a:pt x="733806" y="260858"/>
                  </a:moveTo>
                  <a:lnTo>
                    <a:pt x="731939" y="232918"/>
                  </a:lnTo>
                  <a:lnTo>
                    <a:pt x="728179" y="176276"/>
                  </a:lnTo>
                  <a:lnTo>
                    <a:pt x="725424" y="134620"/>
                  </a:lnTo>
                  <a:lnTo>
                    <a:pt x="723392" y="119888"/>
                  </a:lnTo>
                  <a:lnTo>
                    <a:pt x="698881" y="86448"/>
                  </a:lnTo>
                  <a:lnTo>
                    <a:pt x="698881" y="212598"/>
                  </a:lnTo>
                  <a:lnTo>
                    <a:pt x="691159" y="219608"/>
                  </a:lnTo>
                  <a:lnTo>
                    <a:pt x="650748" y="241338"/>
                  </a:lnTo>
                  <a:lnTo>
                    <a:pt x="626491" y="244475"/>
                  </a:lnTo>
                  <a:lnTo>
                    <a:pt x="619252" y="242824"/>
                  </a:lnTo>
                  <a:lnTo>
                    <a:pt x="614553" y="238760"/>
                  </a:lnTo>
                  <a:lnTo>
                    <a:pt x="609727" y="234696"/>
                  </a:lnTo>
                  <a:lnTo>
                    <a:pt x="607060" y="228092"/>
                  </a:lnTo>
                  <a:lnTo>
                    <a:pt x="605155" y="199771"/>
                  </a:lnTo>
                  <a:lnTo>
                    <a:pt x="606425" y="193802"/>
                  </a:lnTo>
                  <a:lnTo>
                    <a:pt x="696468" y="176276"/>
                  </a:lnTo>
                  <a:lnTo>
                    <a:pt x="698881" y="212598"/>
                  </a:lnTo>
                  <a:lnTo>
                    <a:pt x="698881" y="86448"/>
                  </a:lnTo>
                  <a:lnTo>
                    <a:pt x="697496" y="85686"/>
                  </a:lnTo>
                  <a:lnTo>
                    <a:pt x="686714" y="82473"/>
                  </a:lnTo>
                  <a:lnTo>
                    <a:pt x="674255" y="81064"/>
                  </a:lnTo>
                  <a:lnTo>
                    <a:pt x="660146" y="81407"/>
                  </a:lnTo>
                  <a:lnTo>
                    <a:pt x="604989" y="88823"/>
                  </a:lnTo>
                  <a:lnTo>
                    <a:pt x="574294" y="95250"/>
                  </a:lnTo>
                  <a:lnTo>
                    <a:pt x="578739" y="118110"/>
                  </a:lnTo>
                  <a:lnTo>
                    <a:pt x="609828" y="113423"/>
                  </a:lnTo>
                  <a:lnTo>
                    <a:pt x="620141" y="112014"/>
                  </a:lnTo>
                  <a:lnTo>
                    <a:pt x="665010" y="107975"/>
                  </a:lnTo>
                  <a:lnTo>
                    <a:pt x="673125" y="108775"/>
                  </a:lnTo>
                  <a:lnTo>
                    <a:pt x="693788" y="136779"/>
                  </a:lnTo>
                  <a:lnTo>
                    <a:pt x="694944" y="152654"/>
                  </a:lnTo>
                  <a:lnTo>
                    <a:pt x="620141" y="157607"/>
                  </a:lnTo>
                  <a:lnTo>
                    <a:pt x="584327" y="171704"/>
                  </a:lnTo>
                  <a:lnTo>
                    <a:pt x="573405" y="205105"/>
                  </a:lnTo>
                  <a:lnTo>
                    <a:pt x="574802" y="224536"/>
                  </a:lnTo>
                  <a:lnTo>
                    <a:pt x="592074" y="260731"/>
                  </a:lnTo>
                  <a:lnTo>
                    <a:pt x="631825" y="271018"/>
                  </a:lnTo>
                  <a:lnTo>
                    <a:pt x="643890" y="269214"/>
                  </a:lnTo>
                  <a:lnTo>
                    <a:pt x="683895" y="251002"/>
                  </a:lnTo>
                  <a:lnTo>
                    <a:pt x="692099" y="244475"/>
                  </a:lnTo>
                  <a:lnTo>
                    <a:pt x="698080" y="239001"/>
                  </a:lnTo>
                  <a:lnTo>
                    <a:pt x="703580" y="232918"/>
                  </a:lnTo>
                  <a:lnTo>
                    <a:pt x="709168" y="262509"/>
                  </a:lnTo>
                  <a:lnTo>
                    <a:pt x="733806" y="260858"/>
                  </a:lnTo>
                  <a:close/>
                </a:path>
                <a:path w="1198879" h="751839">
                  <a:moveTo>
                    <a:pt x="809117" y="33274"/>
                  </a:moveTo>
                  <a:lnTo>
                    <a:pt x="808863" y="29972"/>
                  </a:lnTo>
                  <a:lnTo>
                    <a:pt x="807466" y="9017"/>
                  </a:lnTo>
                  <a:lnTo>
                    <a:pt x="807339" y="6096"/>
                  </a:lnTo>
                  <a:lnTo>
                    <a:pt x="806450" y="3810"/>
                  </a:lnTo>
                  <a:lnTo>
                    <a:pt x="804672" y="2286"/>
                  </a:lnTo>
                  <a:lnTo>
                    <a:pt x="803021" y="635"/>
                  </a:lnTo>
                  <a:lnTo>
                    <a:pt x="800608" y="0"/>
                  </a:lnTo>
                  <a:lnTo>
                    <a:pt x="775716" y="4191"/>
                  </a:lnTo>
                  <a:lnTo>
                    <a:pt x="774192" y="5969"/>
                  </a:lnTo>
                  <a:lnTo>
                    <a:pt x="773557" y="8382"/>
                  </a:lnTo>
                  <a:lnTo>
                    <a:pt x="773684" y="11303"/>
                  </a:lnTo>
                  <a:lnTo>
                    <a:pt x="775157" y="33274"/>
                  </a:lnTo>
                  <a:lnTo>
                    <a:pt x="775335" y="35560"/>
                  </a:lnTo>
                  <a:lnTo>
                    <a:pt x="776224" y="37973"/>
                  </a:lnTo>
                  <a:lnTo>
                    <a:pt x="778002" y="39370"/>
                  </a:lnTo>
                  <a:lnTo>
                    <a:pt x="779653" y="40767"/>
                  </a:lnTo>
                  <a:lnTo>
                    <a:pt x="782193" y="41402"/>
                  </a:lnTo>
                  <a:lnTo>
                    <a:pt x="785241" y="41148"/>
                  </a:lnTo>
                  <a:lnTo>
                    <a:pt x="799973" y="40259"/>
                  </a:lnTo>
                  <a:lnTo>
                    <a:pt x="803275" y="40005"/>
                  </a:lnTo>
                  <a:lnTo>
                    <a:pt x="805688" y="39116"/>
                  </a:lnTo>
                  <a:lnTo>
                    <a:pt x="808482" y="35814"/>
                  </a:lnTo>
                  <a:lnTo>
                    <a:pt x="809117" y="33274"/>
                  </a:lnTo>
                  <a:close/>
                </a:path>
                <a:path w="1198879" h="751839">
                  <a:moveTo>
                    <a:pt x="816737" y="693420"/>
                  </a:moveTo>
                  <a:lnTo>
                    <a:pt x="813752" y="680326"/>
                  </a:lnTo>
                  <a:lnTo>
                    <a:pt x="812038" y="672719"/>
                  </a:lnTo>
                  <a:lnTo>
                    <a:pt x="804862" y="674230"/>
                  </a:lnTo>
                  <a:lnTo>
                    <a:pt x="765429" y="679577"/>
                  </a:lnTo>
                  <a:lnTo>
                    <a:pt x="744994" y="680326"/>
                  </a:lnTo>
                  <a:lnTo>
                    <a:pt x="732472" y="678561"/>
                  </a:lnTo>
                  <a:lnTo>
                    <a:pt x="702856" y="648627"/>
                  </a:lnTo>
                  <a:lnTo>
                    <a:pt x="697166" y="598246"/>
                  </a:lnTo>
                  <a:lnTo>
                    <a:pt x="698500" y="583247"/>
                  </a:lnTo>
                  <a:lnTo>
                    <a:pt x="723925" y="549770"/>
                  </a:lnTo>
                  <a:lnTo>
                    <a:pt x="764794" y="544068"/>
                  </a:lnTo>
                  <a:lnTo>
                    <a:pt x="790841" y="543763"/>
                  </a:lnTo>
                  <a:lnTo>
                    <a:pt x="799338" y="543814"/>
                  </a:lnTo>
                  <a:lnTo>
                    <a:pt x="764260" y="518287"/>
                  </a:lnTo>
                  <a:lnTo>
                    <a:pt x="756958" y="518223"/>
                  </a:lnTo>
                  <a:lnTo>
                    <a:pt x="750112" y="518363"/>
                  </a:lnTo>
                  <a:lnTo>
                    <a:pt x="704494" y="526275"/>
                  </a:lnTo>
                  <a:lnTo>
                    <a:pt x="671360" y="557288"/>
                  </a:lnTo>
                  <a:lnTo>
                    <a:pt x="664121" y="594385"/>
                  </a:lnTo>
                  <a:lnTo>
                    <a:pt x="664718" y="618236"/>
                  </a:lnTo>
                  <a:lnTo>
                    <a:pt x="672160" y="661835"/>
                  </a:lnTo>
                  <a:lnTo>
                    <a:pt x="700963" y="698690"/>
                  </a:lnTo>
                  <a:lnTo>
                    <a:pt x="734491" y="707072"/>
                  </a:lnTo>
                  <a:lnTo>
                    <a:pt x="755904" y="706755"/>
                  </a:lnTo>
                  <a:lnTo>
                    <a:pt x="795286" y="700608"/>
                  </a:lnTo>
                  <a:lnTo>
                    <a:pt x="809904" y="696125"/>
                  </a:lnTo>
                  <a:lnTo>
                    <a:pt x="816737" y="693420"/>
                  </a:lnTo>
                  <a:close/>
                </a:path>
                <a:path w="1198879" h="751839">
                  <a:moveTo>
                    <a:pt x="822325" y="255016"/>
                  </a:moveTo>
                  <a:lnTo>
                    <a:pt x="810514" y="75819"/>
                  </a:lnTo>
                  <a:lnTo>
                    <a:pt x="779526" y="77851"/>
                  </a:lnTo>
                  <a:lnTo>
                    <a:pt x="791464" y="257048"/>
                  </a:lnTo>
                  <a:lnTo>
                    <a:pt x="822325" y="255016"/>
                  </a:lnTo>
                  <a:close/>
                </a:path>
                <a:path w="1198879" h="751839">
                  <a:moveTo>
                    <a:pt x="1004951" y="685800"/>
                  </a:moveTo>
                  <a:lnTo>
                    <a:pt x="1003084" y="657860"/>
                  </a:lnTo>
                  <a:lnTo>
                    <a:pt x="999324" y="601091"/>
                  </a:lnTo>
                  <a:lnTo>
                    <a:pt x="996569" y="559562"/>
                  </a:lnTo>
                  <a:lnTo>
                    <a:pt x="985151" y="522808"/>
                  </a:lnTo>
                  <a:lnTo>
                    <a:pt x="970026" y="511365"/>
                  </a:lnTo>
                  <a:lnTo>
                    <a:pt x="970026" y="637540"/>
                  </a:lnTo>
                  <a:lnTo>
                    <a:pt x="962304" y="644525"/>
                  </a:lnTo>
                  <a:lnTo>
                    <a:pt x="921842" y="666216"/>
                  </a:lnTo>
                  <a:lnTo>
                    <a:pt x="897636" y="669290"/>
                  </a:lnTo>
                  <a:lnTo>
                    <a:pt x="890397" y="667639"/>
                  </a:lnTo>
                  <a:lnTo>
                    <a:pt x="885469" y="663625"/>
                  </a:lnTo>
                  <a:lnTo>
                    <a:pt x="880872" y="659638"/>
                  </a:lnTo>
                  <a:lnTo>
                    <a:pt x="878205" y="653034"/>
                  </a:lnTo>
                  <a:lnTo>
                    <a:pt x="876808" y="632333"/>
                  </a:lnTo>
                  <a:lnTo>
                    <a:pt x="876173" y="624713"/>
                  </a:lnTo>
                  <a:lnTo>
                    <a:pt x="967613" y="601091"/>
                  </a:lnTo>
                  <a:lnTo>
                    <a:pt x="970026" y="637540"/>
                  </a:lnTo>
                  <a:lnTo>
                    <a:pt x="970026" y="511365"/>
                  </a:lnTo>
                  <a:lnTo>
                    <a:pt x="968641" y="510603"/>
                  </a:lnTo>
                  <a:lnTo>
                    <a:pt x="957859" y="507352"/>
                  </a:lnTo>
                  <a:lnTo>
                    <a:pt x="945400" y="505891"/>
                  </a:lnTo>
                  <a:lnTo>
                    <a:pt x="931291" y="506222"/>
                  </a:lnTo>
                  <a:lnTo>
                    <a:pt x="887349" y="511683"/>
                  </a:lnTo>
                  <a:lnTo>
                    <a:pt x="845439" y="520065"/>
                  </a:lnTo>
                  <a:lnTo>
                    <a:pt x="849884" y="543052"/>
                  </a:lnTo>
                  <a:lnTo>
                    <a:pt x="870623" y="539813"/>
                  </a:lnTo>
                  <a:lnTo>
                    <a:pt x="880973" y="538340"/>
                  </a:lnTo>
                  <a:lnTo>
                    <a:pt x="926465" y="533146"/>
                  </a:lnTo>
                  <a:lnTo>
                    <a:pt x="936155" y="532917"/>
                  </a:lnTo>
                  <a:lnTo>
                    <a:pt x="944270" y="533704"/>
                  </a:lnTo>
                  <a:lnTo>
                    <a:pt x="964946" y="561721"/>
                  </a:lnTo>
                  <a:lnTo>
                    <a:pt x="965962" y="577469"/>
                  </a:lnTo>
                  <a:lnTo>
                    <a:pt x="891286" y="582549"/>
                  </a:lnTo>
                  <a:lnTo>
                    <a:pt x="855472" y="596519"/>
                  </a:lnTo>
                  <a:lnTo>
                    <a:pt x="844550" y="630047"/>
                  </a:lnTo>
                  <a:lnTo>
                    <a:pt x="845820" y="649478"/>
                  </a:lnTo>
                  <a:lnTo>
                    <a:pt x="863219" y="685546"/>
                  </a:lnTo>
                  <a:lnTo>
                    <a:pt x="902843" y="695833"/>
                  </a:lnTo>
                  <a:lnTo>
                    <a:pt x="914984" y="694105"/>
                  </a:lnTo>
                  <a:lnTo>
                    <a:pt x="954989" y="675881"/>
                  </a:lnTo>
                  <a:lnTo>
                    <a:pt x="963345" y="669290"/>
                  </a:lnTo>
                  <a:lnTo>
                    <a:pt x="969225" y="663930"/>
                  </a:lnTo>
                  <a:lnTo>
                    <a:pt x="974725" y="657860"/>
                  </a:lnTo>
                  <a:lnTo>
                    <a:pt x="980313" y="687324"/>
                  </a:lnTo>
                  <a:lnTo>
                    <a:pt x="1004951" y="685800"/>
                  </a:lnTo>
                  <a:close/>
                </a:path>
                <a:path w="1198879" h="751839">
                  <a:moveTo>
                    <a:pt x="1018476" y="204558"/>
                  </a:moveTo>
                  <a:lnTo>
                    <a:pt x="1005840" y="161417"/>
                  </a:lnTo>
                  <a:lnTo>
                    <a:pt x="920369" y="139446"/>
                  </a:lnTo>
                  <a:lnTo>
                    <a:pt x="911606" y="138303"/>
                  </a:lnTo>
                  <a:lnTo>
                    <a:pt x="904875" y="136271"/>
                  </a:lnTo>
                  <a:lnTo>
                    <a:pt x="895731" y="130429"/>
                  </a:lnTo>
                  <a:lnTo>
                    <a:pt x="893191" y="124460"/>
                  </a:lnTo>
                  <a:lnTo>
                    <a:pt x="892556" y="115443"/>
                  </a:lnTo>
                  <a:lnTo>
                    <a:pt x="891540" y="104648"/>
                  </a:lnTo>
                  <a:lnTo>
                    <a:pt x="935228" y="89662"/>
                  </a:lnTo>
                  <a:lnTo>
                    <a:pt x="943648" y="89141"/>
                  </a:lnTo>
                  <a:lnTo>
                    <a:pt x="960691" y="88328"/>
                  </a:lnTo>
                  <a:lnTo>
                    <a:pt x="1003427" y="86995"/>
                  </a:lnTo>
                  <a:lnTo>
                    <a:pt x="1004443" y="64008"/>
                  </a:lnTo>
                  <a:lnTo>
                    <a:pt x="995680" y="63423"/>
                  </a:lnTo>
                  <a:lnTo>
                    <a:pt x="986536" y="62979"/>
                  </a:lnTo>
                  <a:lnTo>
                    <a:pt x="977011" y="62712"/>
                  </a:lnTo>
                  <a:lnTo>
                    <a:pt x="967105" y="62611"/>
                  </a:lnTo>
                  <a:lnTo>
                    <a:pt x="957046" y="62661"/>
                  </a:lnTo>
                  <a:lnTo>
                    <a:pt x="911618" y="64693"/>
                  </a:lnTo>
                  <a:lnTo>
                    <a:pt x="868984" y="82638"/>
                  </a:lnTo>
                  <a:lnTo>
                    <a:pt x="862076" y="103454"/>
                  </a:lnTo>
                  <a:lnTo>
                    <a:pt x="862076" y="117475"/>
                  </a:lnTo>
                  <a:lnTo>
                    <a:pt x="879487" y="155295"/>
                  </a:lnTo>
                  <a:lnTo>
                    <a:pt x="958088" y="173101"/>
                  </a:lnTo>
                  <a:lnTo>
                    <a:pt x="966978" y="174244"/>
                  </a:lnTo>
                  <a:lnTo>
                    <a:pt x="974090" y="176276"/>
                  </a:lnTo>
                  <a:lnTo>
                    <a:pt x="984504" y="182118"/>
                  </a:lnTo>
                  <a:lnTo>
                    <a:pt x="987425" y="187833"/>
                  </a:lnTo>
                  <a:lnTo>
                    <a:pt x="988187" y="196342"/>
                  </a:lnTo>
                  <a:lnTo>
                    <a:pt x="989203" y="206629"/>
                  </a:lnTo>
                  <a:lnTo>
                    <a:pt x="950849" y="223774"/>
                  </a:lnTo>
                  <a:lnTo>
                    <a:pt x="912037" y="226491"/>
                  </a:lnTo>
                  <a:lnTo>
                    <a:pt x="875284" y="227457"/>
                  </a:lnTo>
                  <a:lnTo>
                    <a:pt x="874522" y="250317"/>
                  </a:lnTo>
                  <a:lnTo>
                    <a:pt x="885939" y="251206"/>
                  </a:lnTo>
                  <a:lnTo>
                    <a:pt x="896772" y="251764"/>
                  </a:lnTo>
                  <a:lnTo>
                    <a:pt x="906983" y="252018"/>
                  </a:lnTo>
                  <a:lnTo>
                    <a:pt x="916559" y="251968"/>
                  </a:lnTo>
                  <a:lnTo>
                    <a:pt x="957580" y="249923"/>
                  </a:lnTo>
                  <a:lnTo>
                    <a:pt x="995616" y="241579"/>
                  </a:lnTo>
                  <a:lnTo>
                    <a:pt x="1017524" y="213550"/>
                  </a:lnTo>
                  <a:lnTo>
                    <a:pt x="1018476" y="204558"/>
                  </a:lnTo>
                  <a:close/>
                </a:path>
                <a:path w="1198879" h="751839">
                  <a:moveTo>
                    <a:pt x="1198308" y="635533"/>
                  </a:moveTo>
                  <a:lnTo>
                    <a:pt x="1185799" y="592455"/>
                  </a:lnTo>
                  <a:lnTo>
                    <a:pt x="1100328" y="570357"/>
                  </a:lnTo>
                  <a:lnTo>
                    <a:pt x="1091565" y="569341"/>
                  </a:lnTo>
                  <a:lnTo>
                    <a:pt x="1084834" y="567309"/>
                  </a:lnTo>
                  <a:lnTo>
                    <a:pt x="1080262" y="564261"/>
                  </a:lnTo>
                  <a:lnTo>
                    <a:pt x="1075690" y="561340"/>
                  </a:lnTo>
                  <a:lnTo>
                    <a:pt x="1073023" y="555371"/>
                  </a:lnTo>
                  <a:lnTo>
                    <a:pt x="1072388" y="546354"/>
                  </a:lnTo>
                  <a:lnTo>
                    <a:pt x="1071499" y="535559"/>
                  </a:lnTo>
                  <a:lnTo>
                    <a:pt x="1074293" y="528701"/>
                  </a:lnTo>
                  <a:lnTo>
                    <a:pt x="1132039" y="519607"/>
                  </a:lnTo>
                  <a:lnTo>
                    <a:pt x="1183259" y="517906"/>
                  </a:lnTo>
                  <a:lnTo>
                    <a:pt x="1184275" y="494919"/>
                  </a:lnTo>
                  <a:lnTo>
                    <a:pt x="1175512" y="494347"/>
                  </a:lnTo>
                  <a:lnTo>
                    <a:pt x="1166355" y="493941"/>
                  </a:lnTo>
                  <a:lnTo>
                    <a:pt x="1156830" y="493674"/>
                  </a:lnTo>
                  <a:lnTo>
                    <a:pt x="1146937" y="493522"/>
                  </a:lnTo>
                  <a:lnTo>
                    <a:pt x="1136954" y="493598"/>
                  </a:lnTo>
                  <a:lnTo>
                    <a:pt x="1091552" y="495630"/>
                  </a:lnTo>
                  <a:lnTo>
                    <a:pt x="1048918" y="513549"/>
                  </a:lnTo>
                  <a:lnTo>
                    <a:pt x="1041908" y="548386"/>
                  </a:lnTo>
                  <a:lnTo>
                    <a:pt x="1043114" y="558609"/>
                  </a:lnTo>
                  <a:lnTo>
                    <a:pt x="1066685" y="590384"/>
                  </a:lnTo>
                  <a:lnTo>
                    <a:pt x="1138047" y="604139"/>
                  </a:lnTo>
                  <a:lnTo>
                    <a:pt x="1146937" y="605282"/>
                  </a:lnTo>
                  <a:lnTo>
                    <a:pt x="1153922" y="607187"/>
                  </a:lnTo>
                  <a:lnTo>
                    <a:pt x="1159129" y="610108"/>
                  </a:lnTo>
                  <a:lnTo>
                    <a:pt x="1164463" y="613029"/>
                  </a:lnTo>
                  <a:lnTo>
                    <a:pt x="1167384" y="618744"/>
                  </a:lnTo>
                  <a:lnTo>
                    <a:pt x="1168019" y="627253"/>
                  </a:lnTo>
                  <a:lnTo>
                    <a:pt x="1169035" y="637667"/>
                  </a:lnTo>
                  <a:lnTo>
                    <a:pt x="1165733" y="644652"/>
                  </a:lnTo>
                  <a:lnTo>
                    <a:pt x="1108456" y="656450"/>
                  </a:lnTo>
                  <a:lnTo>
                    <a:pt x="1069022" y="658266"/>
                  </a:lnTo>
                  <a:lnTo>
                    <a:pt x="1055116" y="658368"/>
                  </a:lnTo>
                  <a:lnTo>
                    <a:pt x="1054481" y="681355"/>
                  </a:lnTo>
                  <a:lnTo>
                    <a:pt x="1065885" y="682167"/>
                  </a:lnTo>
                  <a:lnTo>
                    <a:pt x="1076680" y="682688"/>
                  </a:lnTo>
                  <a:lnTo>
                    <a:pt x="1086891" y="682929"/>
                  </a:lnTo>
                  <a:lnTo>
                    <a:pt x="1096518" y="682879"/>
                  </a:lnTo>
                  <a:lnTo>
                    <a:pt x="1137475" y="680897"/>
                  </a:lnTo>
                  <a:lnTo>
                    <a:pt x="1175550" y="672503"/>
                  </a:lnTo>
                  <a:lnTo>
                    <a:pt x="1197356" y="644563"/>
                  </a:lnTo>
                  <a:lnTo>
                    <a:pt x="1198308" y="6355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82723" y="5295921"/>
              <a:ext cx="1500378" cy="396141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6466319" y="2995715"/>
            <a:ext cx="2612390" cy="2749550"/>
            <a:chOff x="4876800" y="3500628"/>
            <a:chExt cx="2612390" cy="274955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6800" y="3500628"/>
              <a:ext cx="2612136" cy="274929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552910" y="4263478"/>
              <a:ext cx="1306830" cy="1159510"/>
            </a:xfrm>
            <a:custGeom>
              <a:avLst/>
              <a:gdLst/>
              <a:ahLst/>
              <a:cxnLst/>
              <a:rect l="l" t="t" r="r" b="b"/>
              <a:pathLst>
                <a:path w="1306829" h="1159510">
                  <a:moveTo>
                    <a:pt x="129832" y="891324"/>
                  </a:moveTo>
                  <a:lnTo>
                    <a:pt x="123964" y="891044"/>
                  </a:lnTo>
                  <a:lnTo>
                    <a:pt x="117652" y="890917"/>
                  </a:lnTo>
                  <a:lnTo>
                    <a:pt x="110871" y="890943"/>
                  </a:lnTo>
                  <a:lnTo>
                    <a:pt x="66179" y="893826"/>
                  </a:lnTo>
                  <a:lnTo>
                    <a:pt x="35001" y="916381"/>
                  </a:lnTo>
                  <a:lnTo>
                    <a:pt x="30429" y="936193"/>
                  </a:lnTo>
                  <a:lnTo>
                    <a:pt x="30645" y="948105"/>
                  </a:lnTo>
                  <a:lnTo>
                    <a:pt x="32677" y="980097"/>
                  </a:lnTo>
                  <a:lnTo>
                    <a:pt x="419" y="984161"/>
                  </a:lnTo>
                  <a:lnTo>
                    <a:pt x="1943" y="1006894"/>
                  </a:lnTo>
                  <a:lnTo>
                    <a:pt x="34328" y="1004735"/>
                  </a:lnTo>
                  <a:lnTo>
                    <a:pt x="44615" y="1159294"/>
                  </a:lnTo>
                  <a:lnTo>
                    <a:pt x="75857" y="1157262"/>
                  </a:lnTo>
                  <a:lnTo>
                    <a:pt x="65697" y="1004735"/>
                  </a:lnTo>
                  <a:lnTo>
                    <a:pt x="65570" y="1002703"/>
                  </a:lnTo>
                  <a:lnTo>
                    <a:pt x="122974" y="998893"/>
                  </a:lnTo>
                  <a:lnTo>
                    <a:pt x="121577" y="978065"/>
                  </a:lnTo>
                  <a:lnTo>
                    <a:pt x="121323" y="974255"/>
                  </a:lnTo>
                  <a:lnTo>
                    <a:pt x="63919" y="978065"/>
                  </a:lnTo>
                  <a:lnTo>
                    <a:pt x="61912" y="948105"/>
                  </a:lnTo>
                  <a:lnTo>
                    <a:pt x="61252" y="938580"/>
                  </a:lnTo>
                  <a:lnTo>
                    <a:pt x="128816" y="914565"/>
                  </a:lnTo>
                  <a:lnTo>
                    <a:pt x="129832" y="891324"/>
                  </a:lnTo>
                  <a:close/>
                </a:path>
                <a:path w="1306829" h="1159510">
                  <a:moveTo>
                    <a:pt x="169684" y="642061"/>
                  </a:moveTo>
                  <a:lnTo>
                    <a:pt x="166522" y="594753"/>
                  </a:lnTo>
                  <a:lnTo>
                    <a:pt x="152323" y="555967"/>
                  </a:lnTo>
                  <a:lnTo>
                    <a:pt x="145326" y="546773"/>
                  </a:lnTo>
                  <a:lnTo>
                    <a:pt x="137350" y="540969"/>
                  </a:lnTo>
                  <a:lnTo>
                    <a:pt x="137350" y="638276"/>
                  </a:lnTo>
                  <a:lnTo>
                    <a:pt x="136283" y="653262"/>
                  </a:lnTo>
                  <a:lnTo>
                    <a:pt x="113703" y="686790"/>
                  </a:lnTo>
                  <a:lnTo>
                    <a:pt x="75946" y="691896"/>
                  </a:lnTo>
                  <a:lnTo>
                    <a:pt x="64630" y="690054"/>
                  </a:lnTo>
                  <a:lnTo>
                    <a:pt x="38049" y="659803"/>
                  </a:lnTo>
                  <a:lnTo>
                    <a:pt x="32639" y="609485"/>
                  </a:lnTo>
                  <a:lnTo>
                    <a:pt x="33693" y="594525"/>
                  </a:lnTo>
                  <a:lnTo>
                    <a:pt x="56045" y="561060"/>
                  </a:lnTo>
                  <a:lnTo>
                    <a:pt x="93700" y="555967"/>
                  </a:lnTo>
                  <a:lnTo>
                    <a:pt x="105105" y="557809"/>
                  </a:lnTo>
                  <a:lnTo>
                    <a:pt x="131927" y="587997"/>
                  </a:lnTo>
                  <a:lnTo>
                    <a:pt x="137350" y="638276"/>
                  </a:lnTo>
                  <a:lnTo>
                    <a:pt x="137350" y="540969"/>
                  </a:lnTo>
                  <a:lnTo>
                    <a:pt x="133286" y="537997"/>
                  </a:lnTo>
                  <a:lnTo>
                    <a:pt x="118160" y="532218"/>
                  </a:lnTo>
                  <a:lnTo>
                    <a:pt x="99898" y="529475"/>
                  </a:lnTo>
                  <a:lnTo>
                    <a:pt x="78524" y="529755"/>
                  </a:lnTo>
                  <a:lnTo>
                    <a:pt x="39827" y="537464"/>
                  </a:lnTo>
                  <a:lnTo>
                    <a:pt x="7099" y="568883"/>
                  </a:lnTo>
                  <a:lnTo>
                    <a:pt x="0" y="605891"/>
                  </a:lnTo>
                  <a:lnTo>
                    <a:pt x="546" y="629577"/>
                  </a:lnTo>
                  <a:lnTo>
                    <a:pt x="8013" y="673023"/>
                  </a:lnTo>
                  <a:lnTo>
                    <a:pt x="36563" y="709917"/>
                  </a:lnTo>
                  <a:lnTo>
                    <a:pt x="69850" y="718388"/>
                  </a:lnTo>
                  <a:lnTo>
                    <a:pt x="91097" y="718096"/>
                  </a:lnTo>
                  <a:lnTo>
                    <a:pt x="130035" y="710463"/>
                  </a:lnTo>
                  <a:lnTo>
                    <a:pt x="155282" y="691896"/>
                  </a:lnTo>
                  <a:lnTo>
                    <a:pt x="162636" y="679157"/>
                  </a:lnTo>
                  <a:lnTo>
                    <a:pt x="167551" y="662368"/>
                  </a:lnTo>
                  <a:lnTo>
                    <a:pt x="169684" y="642061"/>
                  </a:lnTo>
                  <a:close/>
                </a:path>
                <a:path w="1306829" h="1159510">
                  <a:moveTo>
                    <a:pt x="316649" y="1141260"/>
                  </a:moveTo>
                  <a:lnTo>
                    <a:pt x="314782" y="1113320"/>
                  </a:lnTo>
                  <a:lnTo>
                    <a:pt x="311023" y="1056678"/>
                  </a:lnTo>
                  <a:lnTo>
                    <a:pt x="308267" y="1015022"/>
                  </a:lnTo>
                  <a:lnTo>
                    <a:pt x="306222" y="1000264"/>
                  </a:lnTo>
                  <a:lnTo>
                    <a:pt x="302501" y="988377"/>
                  </a:lnTo>
                  <a:lnTo>
                    <a:pt x="302387" y="988009"/>
                  </a:lnTo>
                  <a:lnTo>
                    <a:pt x="296799" y="978268"/>
                  </a:lnTo>
                  <a:lnTo>
                    <a:pt x="289471" y="971080"/>
                  </a:lnTo>
                  <a:lnTo>
                    <a:pt x="281597" y="966762"/>
                  </a:lnTo>
                  <a:lnTo>
                    <a:pt x="281597" y="1093000"/>
                  </a:lnTo>
                  <a:lnTo>
                    <a:pt x="273926" y="1099985"/>
                  </a:lnTo>
                  <a:lnTo>
                    <a:pt x="233476" y="1121740"/>
                  </a:lnTo>
                  <a:lnTo>
                    <a:pt x="209334" y="1124877"/>
                  </a:lnTo>
                  <a:lnTo>
                    <a:pt x="202095" y="1123099"/>
                  </a:lnTo>
                  <a:lnTo>
                    <a:pt x="197269" y="1119162"/>
                  </a:lnTo>
                  <a:lnTo>
                    <a:pt x="192443" y="1115098"/>
                  </a:lnTo>
                  <a:lnTo>
                    <a:pt x="189776" y="1108494"/>
                  </a:lnTo>
                  <a:lnTo>
                    <a:pt x="189268" y="1099096"/>
                  </a:lnTo>
                  <a:lnTo>
                    <a:pt x="188506" y="1087793"/>
                  </a:lnTo>
                  <a:lnTo>
                    <a:pt x="187871" y="1080173"/>
                  </a:lnTo>
                  <a:lnTo>
                    <a:pt x="189141" y="1074204"/>
                  </a:lnTo>
                  <a:lnTo>
                    <a:pt x="192443" y="1069759"/>
                  </a:lnTo>
                  <a:lnTo>
                    <a:pt x="195618" y="1065314"/>
                  </a:lnTo>
                  <a:lnTo>
                    <a:pt x="201587" y="1062647"/>
                  </a:lnTo>
                  <a:lnTo>
                    <a:pt x="210096" y="1061631"/>
                  </a:lnTo>
                  <a:lnTo>
                    <a:pt x="279184" y="1056678"/>
                  </a:lnTo>
                  <a:lnTo>
                    <a:pt x="281597" y="1093000"/>
                  </a:lnTo>
                  <a:lnTo>
                    <a:pt x="281597" y="966762"/>
                  </a:lnTo>
                  <a:lnTo>
                    <a:pt x="280339" y="966063"/>
                  </a:lnTo>
                  <a:lnTo>
                    <a:pt x="269557" y="962812"/>
                  </a:lnTo>
                  <a:lnTo>
                    <a:pt x="257098" y="961351"/>
                  </a:lnTo>
                  <a:lnTo>
                    <a:pt x="242989" y="961682"/>
                  </a:lnTo>
                  <a:lnTo>
                    <a:pt x="199047" y="967155"/>
                  </a:lnTo>
                  <a:lnTo>
                    <a:pt x="157010" y="975525"/>
                  </a:lnTo>
                  <a:lnTo>
                    <a:pt x="161455" y="998512"/>
                  </a:lnTo>
                  <a:lnTo>
                    <a:pt x="182194" y="995273"/>
                  </a:lnTo>
                  <a:lnTo>
                    <a:pt x="212826" y="991133"/>
                  </a:lnTo>
                  <a:lnTo>
                    <a:pt x="222034" y="990092"/>
                  </a:lnTo>
                  <a:lnTo>
                    <a:pt x="230466" y="989266"/>
                  </a:lnTo>
                  <a:lnTo>
                    <a:pt x="238163" y="988606"/>
                  </a:lnTo>
                  <a:lnTo>
                    <a:pt x="247777" y="988377"/>
                  </a:lnTo>
                  <a:lnTo>
                    <a:pt x="255854" y="989177"/>
                  </a:lnTo>
                  <a:lnTo>
                    <a:pt x="276644" y="1017181"/>
                  </a:lnTo>
                  <a:lnTo>
                    <a:pt x="277660" y="1033056"/>
                  </a:lnTo>
                  <a:lnTo>
                    <a:pt x="202984" y="1038009"/>
                  </a:lnTo>
                  <a:lnTo>
                    <a:pt x="167170" y="1051979"/>
                  </a:lnTo>
                  <a:lnTo>
                    <a:pt x="156248" y="1085507"/>
                  </a:lnTo>
                  <a:lnTo>
                    <a:pt x="157518" y="1104938"/>
                  </a:lnTo>
                  <a:lnTo>
                    <a:pt x="174790" y="1141133"/>
                  </a:lnTo>
                  <a:lnTo>
                    <a:pt x="214541" y="1151293"/>
                  </a:lnTo>
                  <a:lnTo>
                    <a:pt x="226644" y="1149553"/>
                  </a:lnTo>
                  <a:lnTo>
                    <a:pt x="266661" y="1131341"/>
                  </a:lnTo>
                  <a:lnTo>
                    <a:pt x="274840" y="1124877"/>
                  </a:lnTo>
                  <a:lnTo>
                    <a:pt x="280809" y="1119390"/>
                  </a:lnTo>
                  <a:lnTo>
                    <a:pt x="286296" y="1113320"/>
                  </a:lnTo>
                  <a:lnTo>
                    <a:pt x="292011" y="1142911"/>
                  </a:lnTo>
                  <a:lnTo>
                    <a:pt x="316649" y="1141260"/>
                  </a:lnTo>
                  <a:close/>
                </a:path>
                <a:path w="1306829" h="1159510">
                  <a:moveTo>
                    <a:pt x="351955" y="149072"/>
                  </a:moveTo>
                  <a:lnTo>
                    <a:pt x="348869" y="102209"/>
                  </a:lnTo>
                  <a:lnTo>
                    <a:pt x="341490" y="63347"/>
                  </a:lnTo>
                  <a:lnTo>
                    <a:pt x="325767" y="29464"/>
                  </a:lnTo>
                  <a:lnTo>
                    <a:pt x="321741" y="23914"/>
                  </a:lnTo>
                  <a:lnTo>
                    <a:pt x="318223" y="20637"/>
                  </a:lnTo>
                  <a:lnTo>
                    <a:pt x="318223" y="154406"/>
                  </a:lnTo>
                  <a:lnTo>
                    <a:pt x="317068" y="176847"/>
                  </a:lnTo>
                  <a:lnTo>
                    <a:pt x="299910" y="219887"/>
                  </a:lnTo>
                  <a:lnTo>
                    <a:pt x="257721" y="234988"/>
                  </a:lnTo>
                  <a:lnTo>
                    <a:pt x="240525" y="235038"/>
                  </a:lnTo>
                  <a:lnTo>
                    <a:pt x="225882" y="231927"/>
                  </a:lnTo>
                  <a:lnTo>
                    <a:pt x="196862" y="202933"/>
                  </a:lnTo>
                  <a:lnTo>
                    <a:pt x="187007" y="163169"/>
                  </a:lnTo>
                  <a:lnTo>
                    <a:pt x="183489" y="110096"/>
                  </a:lnTo>
                  <a:lnTo>
                    <a:pt x="184645" y="87655"/>
                  </a:lnTo>
                  <a:lnTo>
                    <a:pt x="201739" y="44615"/>
                  </a:lnTo>
                  <a:lnTo>
                    <a:pt x="244005" y="29502"/>
                  </a:lnTo>
                  <a:lnTo>
                    <a:pt x="261327" y="29502"/>
                  </a:lnTo>
                  <a:lnTo>
                    <a:pt x="297345" y="48298"/>
                  </a:lnTo>
                  <a:lnTo>
                    <a:pt x="314642" y="101333"/>
                  </a:lnTo>
                  <a:lnTo>
                    <a:pt x="318223" y="154406"/>
                  </a:lnTo>
                  <a:lnTo>
                    <a:pt x="318223" y="20637"/>
                  </a:lnTo>
                  <a:lnTo>
                    <a:pt x="275348" y="1181"/>
                  </a:lnTo>
                  <a:lnTo>
                    <a:pt x="259600" y="0"/>
                  </a:lnTo>
                  <a:lnTo>
                    <a:pt x="242100" y="546"/>
                  </a:lnTo>
                  <a:lnTo>
                    <a:pt x="195567" y="10337"/>
                  </a:lnTo>
                  <a:lnTo>
                    <a:pt x="159588" y="46126"/>
                  </a:lnTo>
                  <a:lnTo>
                    <a:pt x="149771" y="94488"/>
                  </a:lnTo>
                  <a:lnTo>
                    <a:pt x="149377" y="115481"/>
                  </a:lnTo>
                  <a:lnTo>
                    <a:pt x="150406" y="138976"/>
                  </a:lnTo>
                  <a:lnTo>
                    <a:pt x="155638" y="183070"/>
                  </a:lnTo>
                  <a:lnTo>
                    <a:pt x="171780" y="229679"/>
                  </a:lnTo>
                  <a:lnTo>
                    <a:pt x="199936" y="255816"/>
                  </a:lnTo>
                  <a:lnTo>
                    <a:pt x="242100" y="264502"/>
                  </a:lnTo>
                  <a:lnTo>
                    <a:pt x="259626" y="263944"/>
                  </a:lnTo>
                  <a:lnTo>
                    <a:pt x="306031" y="254165"/>
                  </a:lnTo>
                  <a:lnTo>
                    <a:pt x="341871" y="218376"/>
                  </a:lnTo>
                  <a:lnTo>
                    <a:pt x="351586" y="170027"/>
                  </a:lnTo>
                  <a:lnTo>
                    <a:pt x="351955" y="149072"/>
                  </a:lnTo>
                  <a:close/>
                </a:path>
                <a:path w="1306829" h="1159510">
                  <a:moveTo>
                    <a:pt x="375577" y="694347"/>
                  </a:moveTo>
                  <a:lnTo>
                    <a:pt x="373976" y="670090"/>
                  </a:lnTo>
                  <a:lnTo>
                    <a:pt x="363766" y="515150"/>
                  </a:lnTo>
                  <a:lnTo>
                    <a:pt x="332524" y="517309"/>
                  </a:lnTo>
                  <a:lnTo>
                    <a:pt x="341160" y="648246"/>
                  </a:lnTo>
                  <a:lnTo>
                    <a:pt x="308521" y="669709"/>
                  </a:lnTo>
                  <a:lnTo>
                    <a:pt x="270167" y="678980"/>
                  </a:lnTo>
                  <a:lnTo>
                    <a:pt x="262547" y="677202"/>
                  </a:lnTo>
                  <a:lnTo>
                    <a:pt x="257848" y="672757"/>
                  </a:lnTo>
                  <a:lnTo>
                    <a:pt x="253022" y="668312"/>
                  </a:lnTo>
                  <a:lnTo>
                    <a:pt x="250418" y="660654"/>
                  </a:lnTo>
                  <a:lnTo>
                    <a:pt x="250329" y="660057"/>
                  </a:lnTo>
                  <a:lnTo>
                    <a:pt x="249974" y="649135"/>
                  </a:lnTo>
                  <a:lnTo>
                    <a:pt x="241592" y="523278"/>
                  </a:lnTo>
                  <a:lnTo>
                    <a:pt x="210350" y="525437"/>
                  </a:lnTo>
                  <a:lnTo>
                    <a:pt x="219240" y="660057"/>
                  </a:lnTo>
                  <a:lnTo>
                    <a:pt x="220802" y="671449"/>
                  </a:lnTo>
                  <a:lnTo>
                    <a:pt x="249936" y="704367"/>
                  </a:lnTo>
                  <a:lnTo>
                    <a:pt x="271437" y="706158"/>
                  </a:lnTo>
                  <a:lnTo>
                    <a:pt x="281000" y="705002"/>
                  </a:lnTo>
                  <a:lnTo>
                    <a:pt x="318439" y="690727"/>
                  </a:lnTo>
                  <a:lnTo>
                    <a:pt x="335762" y="678980"/>
                  </a:lnTo>
                  <a:lnTo>
                    <a:pt x="337248" y="677913"/>
                  </a:lnTo>
                  <a:lnTo>
                    <a:pt x="346748" y="670090"/>
                  </a:lnTo>
                  <a:lnTo>
                    <a:pt x="350685" y="695998"/>
                  </a:lnTo>
                  <a:lnTo>
                    <a:pt x="375577" y="694347"/>
                  </a:lnTo>
                  <a:close/>
                </a:path>
                <a:path w="1306829" h="1159510">
                  <a:moveTo>
                    <a:pt x="580555" y="500799"/>
                  </a:moveTo>
                  <a:lnTo>
                    <a:pt x="547408" y="502958"/>
                  </a:lnTo>
                  <a:lnTo>
                    <a:pt x="511594" y="631355"/>
                  </a:lnTo>
                  <a:lnTo>
                    <a:pt x="502704" y="663359"/>
                  </a:lnTo>
                  <a:lnTo>
                    <a:pt x="497878" y="663740"/>
                  </a:lnTo>
                  <a:lnTo>
                    <a:pt x="495973" y="658787"/>
                  </a:lnTo>
                  <a:lnTo>
                    <a:pt x="493814" y="653834"/>
                  </a:lnTo>
                  <a:lnTo>
                    <a:pt x="487337" y="638213"/>
                  </a:lnTo>
                  <a:lnTo>
                    <a:pt x="485178" y="633133"/>
                  </a:lnTo>
                  <a:lnTo>
                    <a:pt x="432600" y="510578"/>
                  </a:lnTo>
                  <a:lnTo>
                    <a:pt x="399199" y="512864"/>
                  </a:lnTo>
                  <a:lnTo>
                    <a:pt x="476034" y="679996"/>
                  </a:lnTo>
                  <a:lnTo>
                    <a:pt x="485051" y="687108"/>
                  </a:lnTo>
                  <a:lnTo>
                    <a:pt x="487591" y="686854"/>
                  </a:lnTo>
                  <a:lnTo>
                    <a:pt x="515912" y="685076"/>
                  </a:lnTo>
                  <a:lnTo>
                    <a:pt x="518579" y="684822"/>
                  </a:lnTo>
                  <a:lnTo>
                    <a:pt x="520738" y="684060"/>
                  </a:lnTo>
                  <a:lnTo>
                    <a:pt x="522516" y="682536"/>
                  </a:lnTo>
                  <a:lnTo>
                    <a:pt x="524421" y="681012"/>
                  </a:lnTo>
                  <a:lnTo>
                    <a:pt x="525691" y="679107"/>
                  </a:lnTo>
                  <a:lnTo>
                    <a:pt x="526453" y="676567"/>
                  </a:lnTo>
                  <a:lnTo>
                    <a:pt x="530390" y="663740"/>
                  </a:lnTo>
                  <a:lnTo>
                    <a:pt x="580555" y="500799"/>
                  </a:lnTo>
                  <a:close/>
                </a:path>
                <a:path w="1306829" h="1159510">
                  <a:moveTo>
                    <a:pt x="638848" y="1119797"/>
                  </a:moveTo>
                  <a:lnTo>
                    <a:pt x="629831" y="985431"/>
                  </a:lnTo>
                  <a:lnTo>
                    <a:pt x="615099" y="949490"/>
                  </a:lnTo>
                  <a:lnTo>
                    <a:pt x="578777" y="939330"/>
                  </a:lnTo>
                  <a:lnTo>
                    <a:pt x="569861" y="940485"/>
                  </a:lnTo>
                  <a:lnTo>
                    <a:pt x="526122" y="960958"/>
                  </a:lnTo>
                  <a:lnTo>
                    <a:pt x="508800" y="976160"/>
                  </a:lnTo>
                  <a:lnTo>
                    <a:pt x="507784" y="973620"/>
                  </a:lnTo>
                  <a:lnTo>
                    <a:pt x="478282" y="948093"/>
                  </a:lnTo>
                  <a:lnTo>
                    <a:pt x="470255" y="947140"/>
                  </a:lnTo>
                  <a:lnTo>
                    <a:pt x="461429" y="947204"/>
                  </a:lnTo>
                  <a:lnTo>
                    <a:pt x="416598" y="963066"/>
                  </a:lnTo>
                  <a:lnTo>
                    <a:pt x="390309" y="984796"/>
                  </a:lnTo>
                  <a:lnTo>
                    <a:pt x="386626" y="956602"/>
                  </a:lnTo>
                  <a:lnTo>
                    <a:pt x="360845" y="958380"/>
                  </a:lnTo>
                  <a:lnTo>
                    <a:pt x="372783" y="1137450"/>
                  </a:lnTo>
                  <a:lnTo>
                    <a:pt x="404025" y="1135418"/>
                  </a:lnTo>
                  <a:lnTo>
                    <a:pt x="395389" y="1005878"/>
                  </a:lnTo>
                  <a:lnTo>
                    <a:pt x="404571" y="998359"/>
                  </a:lnTo>
                  <a:lnTo>
                    <a:pt x="439674" y="976769"/>
                  </a:lnTo>
                  <a:lnTo>
                    <a:pt x="461810" y="973620"/>
                  </a:lnTo>
                  <a:lnTo>
                    <a:pt x="469049" y="975525"/>
                  </a:lnTo>
                  <a:lnTo>
                    <a:pt x="490893" y="1129576"/>
                  </a:lnTo>
                  <a:lnTo>
                    <a:pt x="521119" y="1127671"/>
                  </a:lnTo>
                  <a:lnTo>
                    <a:pt x="512483" y="998131"/>
                  </a:lnTo>
                  <a:lnTo>
                    <a:pt x="543852" y="974763"/>
                  </a:lnTo>
                  <a:lnTo>
                    <a:pt x="579412" y="965873"/>
                  </a:lnTo>
                  <a:lnTo>
                    <a:pt x="586651" y="967905"/>
                  </a:lnTo>
                  <a:lnTo>
                    <a:pt x="596049" y="977557"/>
                  </a:lnTo>
                  <a:lnTo>
                    <a:pt x="598843" y="985431"/>
                  </a:lnTo>
                  <a:lnTo>
                    <a:pt x="600240" y="1005878"/>
                  </a:lnTo>
                  <a:lnTo>
                    <a:pt x="607987" y="1121829"/>
                  </a:lnTo>
                  <a:lnTo>
                    <a:pt x="638848" y="1119797"/>
                  </a:lnTo>
                  <a:close/>
                </a:path>
                <a:path w="1306829" h="1159510">
                  <a:moveTo>
                    <a:pt x="651548" y="307378"/>
                  </a:moveTo>
                  <a:lnTo>
                    <a:pt x="645109" y="211112"/>
                  </a:lnTo>
                  <a:lnTo>
                    <a:pt x="636397" y="80810"/>
                  </a:lnTo>
                  <a:lnTo>
                    <a:pt x="635165" y="62268"/>
                  </a:lnTo>
                  <a:lnTo>
                    <a:pt x="625487" y="60083"/>
                  </a:lnTo>
                  <a:lnTo>
                    <a:pt x="615365" y="58267"/>
                  </a:lnTo>
                  <a:lnTo>
                    <a:pt x="612305" y="57861"/>
                  </a:lnTo>
                  <a:lnTo>
                    <a:pt x="612305" y="188760"/>
                  </a:lnTo>
                  <a:lnTo>
                    <a:pt x="604824" y="194551"/>
                  </a:lnTo>
                  <a:lnTo>
                    <a:pt x="570293" y="213906"/>
                  </a:lnTo>
                  <a:lnTo>
                    <a:pt x="555282" y="216573"/>
                  </a:lnTo>
                  <a:lnTo>
                    <a:pt x="544601" y="216369"/>
                  </a:lnTo>
                  <a:lnTo>
                    <a:pt x="515035" y="183603"/>
                  </a:lnTo>
                  <a:lnTo>
                    <a:pt x="510641" y="136588"/>
                  </a:lnTo>
                  <a:lnTo>
                    <a:pt x="511606" y="121005"/>
                  </a:lnTo>
                  <a:lnTo>
                    <a:pt x="532625" y="86766"/>
                  </a:lnTo>
                  <a:lnTo>
                    <a:pt x="570141" y="80810"/>
                  </a:lnTo>
                  <a:lnTo>
                    <a:pt x="578904" y="81191"/>
                  </a:lnTo>
                  <a:lnTo>
                    <a:pt x="612305" y="188760"/>
                  </a:lnTo>
                  <a:lnTo>
                    <a:pt x="612305" y="57861"/>
                  </a:lnTo>
                  <a:lnTo>
                    <a:pt x="604774" y="56845"/>
                  </a:lnTo>
                  <a:lnTo>
                    <a:pt x="593763" y="55791"/>
                  </a:lnTo>
                  <a:lnTo>
                    <a:pt x="582803" y="55105"/>
                  </a:lnTo>
                  <a:lnTo>
                    <a:pt x="572439" y="54762"/>
                  </a:lnTo>
                  <a:lnTo>
                    <a:pt x="562660" y="54775"/>
                  </a:lnTo>
                  <a:lnTo>
                    <a:pt x="514908" y="63830"/>
                  </a:lnTo>
                  <a:lnTo>
                    <a:pt x="484505" y="97269"/>
                  </a:lnTo>
                  <a:lnTo>
                    <a:pt x="478459" y="133134"/>
                  </a:lnTo>
                  <a:lnTo>
                    <a:pt x="479221" y="155232"/>
                  </a:lnTo>
                  <a:lnTo>
                    <a:pt x="485724" y="197002"/>
                  </a:lnTo>
                  <a:lnTo>
                    <a:pt x="508279" y="234823"/>
                  </a:lnTo>
                  <a:lnTo>
                    <a:pt x="546773" y="244894"/>
                  </a:lnTo>
                  <a:lnTo>
                    <a:pt x="556348" y="243687"/>
                  </a:lnTo>
                  <a:lnTo>
                    <a:pt x="592150" y="229857"/>
                  </a:lnTo>
                  <a:lnTo>
                    <a:pt x="610235" y="216573"/>
                  </a:lnTo>
                  <a:lnTo>
                    <a:pt x="616369" y="211112"/>
                  </a:lnTo>
                  <a:lnTo>
                    <a:pt x="615645" y="216573"/>
                  </a:lnTo>
                  <a:lnTo>
                    <a:pt x="615530" y="218097"/>
                  </a:lnTo>
                  <a:lnTo>
                    <a:pt x="615226" y="222796"/>
                  </a:lnTo>
                  <a:lnTo>
                    <a:pt x="615099" y="234823"/>
                  </a:lnTo>
                  <a:lnTo>
                    <a:pt x="615353" y="241084"/>
                  </a:lnTo>
                  <a:lnTo>
                    <a:pt x="620306" y="309410"/>
                  </a:lnTo>
                  <a:lnTo>
                    <a:pt x="651548" y="307378"/>
                  </a:lnTo>
                  <a:close/>
                </a:path>
                <a:path w="1306829" h="1159510">
                  <a:moveTo>
                    <a:pt x="727875" y="1113828"/>
                  </a:moveTo>
                  <a:lnTo>
                    <a:pt x="715937" y="934758"/>
                  </a:lnTo>
                  <a:lnTo>
                    <a:pt x="684695" y="936790"/>
                  </a:lnTo>
                  <a:lnTo>
                    <a:pt x="696633" y="1115987"/>
                  </a:lnTo>
                  <a:lnTo>
                    <a:pt x="727875" y="1113828"/>
                  </a:lnTo>
                  <a:close/>
                </a:path>
                <a:path w="1306829" h="1159510">
                  <a:moveTo>
                    <a:pt x="753529" y="865289"/>
                  </a:moveTo>
                  <a:lnTo>
                    <a:pt x="733844" y="842556"/>
                  </a:lnTo>
                  <a:lnTo>
                    <a:pt x="674154" y="900468"/>
                  </a:lnTo>
                  <a:lnTo>
                    <a:pt x="685838" y="914184"/>
                  </a:lnTo>
                  <a:lnTo>
                    <a:pt x="753529" y="865289"/>
                  </a:lnTo>
                  <a:close/>
                </a:path>
                <a:path w="1306829" h="1159510">
                  <a:moveTo>
                    <a:pt x="772325" y="662470"/>
                  </a:moveTo>
                  <a:lnTo>
                    <a:pt x="769658" y="650760"/>
                  </a:lnTo>
                  <a:lnTo>
                    <a:pt x="767626" y="641769"/>
                  </a:lnTo>
                  <a:lnTo>
                    <a:pt x="760476" y="643178"/>
                  </a:lnTo>
                  <a:lnTo>
                    <a:pt x="720915" y="648970"/>
                  </a:lnTo>
                  <a:lnTo>
                    <a:pt x="692886" y="650760"/>
                  </a:lnTo>
                  <a:lnTo>
                    <a:pt x="681672" y="649693"/>
                  </a:lnTo>
                  <a:lnTo>
                    <a:pt x="648601" y="615988"/>
                  </a:lnTo>
                  <a:lnTo>
                    <a:pt x="645960" y="601764"/>
                  </a:lnTo>
                  <a:lnTo>
                    <a:pt x="729145" y="596176"/>
                  </a:lnTo>
                  <a:lnTo>
                    <a:pt x="739470" y="594588"/>
                  </a:lnTo>
                  <a:lnTo>
                    <a:pt x="767537" y="564210"/>
                  </a:lnTo>
                  <a:lnTo>
                    <a:pt x="768692" y="554037"/>
                  </a:lnTo>
                  <a:lnTo>
                    <a:pt x="768388" y="542582"/>
                  </a:lnTo>
                  <a:lnTo>
                    <a:pt x="747433" y="500037"/>
                  </a:lnTo>
                  <a:lnTo>
                    <a:pt x="737908" y="495084"/>
                  </a:lnTo>
                  <a:lnTo>
                    <a:pt x="737908" y="551599"/>
                  </a:lnTo>
                  <a:lnTo>
                    <a:pt x="737019" y="557695"/>
                  </a:lnTo>
                  <a:lnTo>
                    <a:pt x="732447" y="568617"/>
                  </a:lnTo>
                  <a:lnTo>
                    <a:pt x="727367" y="571665"/>
                  </a:lnTo>
                  <a:lnTo>
                    <a:pt x="719493" y="572427"/>
                  </a:lnTo>
                  <a:lnTo>
                    <a:pt x="643674" y="577507"/>
                  </a:lnTo>
                  <a:lnTo>
                    <a:pt x="643521" y="562063"/>
                  </a:lnTo>
                  <a:lnTo>
                    <a:pt x="659015" y="524446"/>
                  </a:lnTo>
                  <a:lnTo>
                    <a:pt x="701929" y="515226"/>
                  </a:lnTo>
                  <a:lnTo>
                    <a:pt x="711365" y="516001"/>
                  </a:lnTo>
                  <a:lnTo>
                    <a:pt x="737273" y="544614"/>
                  </a:lnTo>
                  <a:lnTo>
                    <a:pt x="737908" y="551599"/>
                  </a:lnTo>
                  <a:lnTo>
                    <a:pt x="737908" y="495084"/>
                  </a:lnTo>
                  <a:lnTo>
                    <a:pt x="736396" y="494296"/>
                  </a:lnTo>
                  <a:lnTo>
                    <a:pt x="722757" y="490601"/>
                  </a:lnTo>
                  <a:lnTo>
                    <a:pt x="706488" y="488911"/>
                  </a:lnTo>
                  <a:lnTo>
                    <a:pt x="687616" y="489242"/>
                  </a:lnTo>
                  <a:lnTo>
                    <a:pt x="636905" y="503809"/>
                  </a:lnTo>
                  <a:lnTo>
                    <a:pt x="613257" y="543585"/>
                  </a:lnTo>
                  <a:lnTo>
                    <a:pt x="610958" y="564032"/>
                  </a:lnTo>
                  <a:lnTo>
                    <a:pt x="611416" y="588175"/>
                  </a:lnTo>
                  <a:lnTo>
                    <a:pt x="619061" y="631634"/>
                  </a:lnTo>
                  <a:lnTo>
                    <a:pt x="648335" y="668718"/>
                  </a:lnTo>
                  <a:lnTo>
                    <a:pt x="682053" y="677240"/>
                  </a:lnTo>
                  <a:lnTo>
                    <a:pt x="703491" y="676948"/>
                  </a:lnTo>
                  <a:lnTo>
                    <a:pt x="748906" y="670280"/>
                  </a:lnTo>
                  <a:lnTo>
                    <a:pt x="765340" y="665378"/>
                  </a:lnTo>
                  <a:lnTo>
                    <a:pt x="772325" y="662470"/>
                  </a:lnTo>
                  <a:close/>
                </a:path>
                <a:path w="1306829" h="1159510">
                  <a:moveTo>
                    <a:pt x="855764" y="219494"/>
                  </a:moveTo>
                  <a:lnTo>
                    <a:pt x="854138" y="195237"/>
                  </a:lnTo>
                  <a:lnTo>
                    <a:pt x="843826" y="40297"/>
                  </a:lnTo>
                  <a:lnTo>
                    <a:pt x="812584" y="42456"/>
                  </a:lnTo>
                  <a:lnTo>
                    <a:pt x="821220" y="173393"/>
                  </a:lnTo>
                  <a:lnTo>
                    <a:pt x="788581" y="194856"/>
                  </a:lnTo>
                  <a:lnTo>
                    <a:pt x="750227" y="204127"/>
                  </a:lnTo>
                  <a:lnTo>
                    <a:pt x="742734" y="202349"/>
                  </a:lnTo>
                  <a:lnTo>
                    <a:pt x="733082" y="193459"/>
                  </a:lnTo>
                  <a:lnTo>
                    <a:pt x="730478" y="185801"/>
                  </a:lnTo>
                  <a:lnTo>
                    <a:pt x="730389" y="185204"/>
                  </a:lnTo>
                  <a:lnTo>
                    <a:pt x="730034" y="174282"/>
                  </a:lnTo>
                  <a:lnTo>
                    <a:pt x="721652" y="48425"/>
                  </a:lnTo>
                  <a:lnTo>
                    <a:pt x="690410" y="50584"/>
                  </a:lnTo>
                  <a:lnTo>
                    <a:pt x="699300" y="185204"/>
                  </a:lnTo>
                  <a:lnTo>
                    <a:pt x="700862" y="196596"/>
                  </a:lnTo>
                  <a:lnTo>
                    <a:pt x="730008" y="229501"/>
                  </a:lnTo>
                  <a:lnTo>
                    <a:pt x="740067" y="231190"/>
                  </a:lnTo>
                  <a:lnTo>
                    <a:pt x="751497" y="231178"/>
                  </a:lnTo>
                  <a:lnTo>
                    <a:pt x="789216" y="220891"/>
                  </a:lnTo>
                  <a:lnTo>
                    <a:pt x="815822" y="204127"/>
                  </a:lnTo>
                  <a:lnTo>
                    <a:pt x="817308" y="203060"/>
                  </a:lnTo>
                  <a:lnTo>
                    <a:pt x="826808" y="195237"/>
                  </a:lnTo>
                  <a:lnTo>
                    <a:pt x="830745" y="221145"/>
                  </a:lnTo>
                  <a:lnTo>
                    <a:pt x="855764" y="219494"/>
                  </a:lnTo>
                  <a:close/>
                </a:path>
                <a:path w="1306829" h="1159510">
                  <a:moveTo>
                    <a:pt x="863130" y="1103414"/>
                  </a:moveTo>
                  <a:lnTo>
                    <a:pt x="858278" y="1081443"/>
                  </a:lnTo>
                  <a:lnTo>
                    <a:pt x="857923" y="1079792"/>
                  </a:lnTo>
                  <a:lnTo>
                    <a:pt x="832650" y="1081443"/>
                  </a:lnTo>
                  <a:lnTo>
                    <a:pt x="826427" y="1079792"/>
                  </a:lnTo>
                  <a:lnTo>
                    <a:pt x="821982" y="1076109"/>
                  </a:lnTo>
                  <a:lnTo>
                    <a:pt x="817410" y="1072426"/>
                  </a:lnTo>
                  <a:lnTo>
                    <a:pt x="814997" y="1066584"/>
                  </a:lnTo>
                  <a:lnTo>
                    <a:pt x="814362" y="1058583"/>
                  </a:lnTo>
                  <a:lnTo>
                    <a:pt x="800900" y="850303"/>
                  </a:lnTo>
                  <a:lnTo>
                    <a:pt x="769658" y="852462"/>
                  </a:lnTo>
                  <a:lnTo>
                    <a:pt x="784009" y="1067727"/>
                  </a:lnTo>
                  <a:lnTo>
                    <a:pt x="804837" y="1105420"/>
                  </a:lnTo>
                  <a:lnTo>
                    <a:pt x="830745" y="1110399"/>
                  </a:lnTo>
                  <a:lnTo>
                    <a:pt x="835571" y="1110018"/>
                  </a:lnTo>
                  <a:lnTo>
                    <a:pt x="841159" y="1109256"/>
                  </a:lnTo>
                  <a:lnTo>
                    <a:pt x="847763" y="1108113"/>
                  </a:lnTo>
                  <a:lnTo>
                    <a:pt x="854240" y="1106843"/>
                  </a:lnTo>
                  <a:lnTo>
                    <a:pt x="859447" y="1105319"/>
                  </a:lnTo>
                  <a:lnTo>
                    <a:pt x="863130" y="1103414"/>
                  </a:lnTo>
                  <a:close/>
                </a:path>
                <a:path w="1306829" h="1159510">
                  <a:moveTo>
                    <a:pt x="914946" y="878878"/>
                  </a:moveTo>
                  <a:lnTo>
                    <a:pt x="914692" y="875576"/>
                  </a:lnTo>
                  <a:lnTo>
                    <a:pt x="913422" y="854621"/>
                  </a:lnTo>
                  <a:lnTo>
                    <a:pt x="913168" y="851700"/>
                  </a:lnTo>
                  <a:lnTo>
                    <a:pt x="912279" y="849414"/>
                  </a:lnTo>
                  <a:lnTo>
                    <a:pt x="910628" y="847763"/>
                  </a:lnTo>
                  <a:lnTo>
                    <a:pt x="908977" y="846239"/>
                  </a:lnTo>
                  <a:lnTo>
                    <a:pt x="906437" y="845604"/>
                  </a:lnTo>
                  <a:lnTo>
                    <a:pt x="903135" y="845731"/>
                  </a:lnTo>
                  <a:lnTo>
                    <a:pt x="879386" y="853986"/>
                  </a:lnTo>
                  <a:lnTo>
                    <a:pt x="879513" y="856907"/>
                  </a:lnTo>
                  <a:lnTo>
                    <a:pt x="888022" y="887006"/>
                  </a:lnTo>
                  <a:lnTo>
                    <a:pt x="891197" y="886752"/>
                  </a:lnTo>
                  <a:lnTo>
                    <a:pt x="905802" y="885736"/>
                  </a:lnTo>
                  <a:lnTo>
                    <a:pt x="909104" y="885609"/>
                  </a:lnTo>
                  <a:lnTo>
                    <a:pt x="911517" y="884720"/>
                  </a:lnTo>
                  <a:lnTo>
                    <a:pt x="912914" y="883069"/>
                  </a:lnTo>
                  <a:lnTo>
                    <a:pt x="914438" y="881418"/>
                  </a:lnTo>
                  <a:lnTo>
                    <a:pt x="914946" y="878878"/>
                  </a:lnTo>
                  <a:close/>
                </a:path>
                <a:path w="1306829" h="1159510">
                  <a:moveTo>
                    <a:pt x="928281" y="1100493"/>
                  </a:moveTo>
                  <a:lnTo>
                    <a:pt x="916343" y="921423"/>
                  </a:lnTo>
                  <a:lnTo>
                    <a:pt x="885482" y="923455"/>
                  </a:lnTo>
                  <a:lnTo>
                    <a:pt x="897420" y="1102652"/>
                  </a:lnTo>
                  <a:lnTo>
                    <a:pt x="928281" y="1100493"/>
                  </a:lnTo>
                  <a:close/>
                </a:path>
                <a:path w="1306829" h="1159510">
                  <a:moveTo>
                    <a:pt x="1059091" y="648881"/>
                  </a:moveTo>
                  <a:lnTo>
                    <a:pt x="1057490" y="625005"/>
                  </a:lnTo>
                  <a:lnTo>
                    <a:pt x="1049032" y="497979"/>
                  </a:lnTo>
                  <a:lnTo>
                    <a:pt x="1048067" y="483400"/>
                  </a:lnTo>
                  <a:lnTo>
                    <a:pt x="1041946" y="391325"/>
                  </a:lnTo>
                  <a:lnTo>
                    <a:pt x="1024788" y="392455"/>
                  </a:lnTo>
                  <a:lnTo>
                    <a:pt x="1024788" y="603542"/>
                  </a:lnTo>
                  <a:lnTo>
                    <a:pt x="1016698" y="610120"/>
                  </a:lnTo>
                  <a:lnTo>
                    <a:pt x="983386" y="629615"/>
                  </a:lnTo>
                  <a:lnTo>
                    <a:pt x="959561" y="632040"/>
                  </a:lnTo>
                  <a:lnTo>
                    <a:pt x="950772" y="630072"/>
                  </a:lnTo>
                  <a:lnTo>
                    <a:pt x="925715" y="584923"/>
                  </a:lnTo>
                  <a:lnTo>
                    <a:pt x="923290" y="549059"/>
                  </a:lnTo>
                  <a:lnTo>
                    <a:pt x="924153" y="534187"/>
                  </a:lnTo>
                  <a:lnTo>
                    <a:pt x="952030" y="499427"/>
                  </a:lnTo>
                  <a:lnTo>
                    <a:pt x="969505" y="497979"/>
                  </a:lnTo>
                  <a:lnTo>
                    <a:pt x="976223" y="498055"/>
                  </a:lnTo>
                  <a:lnTo>
                    <a:pt x="1018184" y="504482"/>
                  </a:lnTo>
                  <a:lnTo>
                    <a:pt x="1024788" y="603542"/>
                  </a:lnTo>
                  <a:lnTo>
                    <a:pt x="1024788" y="392455"/>
                  </a:lnTo>
                  <a:lnTo>
                    <a:pt x="1010831" y="393357"/>
                  </a:lnTo>
                  <a:lnTo>
                    <a:pt x="1014387" y="448602"/>
                  </a:lnTo>
                  <a:lnTo>
                    <a:pt x="1015403" y="460794"/>
                  </a:lnTo>
                  <a:lnTo>
                    <a:pt x="1015911" y="466509"/>
                  </a:lnTo>
                  <a:lnTo>
                    <a:pt x="1016546" y="472236"/>
                  </a:lnTo>
                  <a:lnTo>
                    <a:pt x="1017371" y="478294"/>
                  </a:lnTo>
                  <a:lnTo>
                    <a:pt x="1018184" y="483400"/>
                  </a:lnTo>
                  <a:lnTo>
                    <a:pt x="1010424" y="480199"/>
                  </a:lnTo>
                  <a:lnTo>
                    <a:pt x="970026" y="471500"/>
                  </a:lnTo>
                  <a:lnTo>
                    <a:pt x="961758" y="471284"/>
                  </a:lnTo>
                  <a:lnTo>
                    <a:pt x="953414" y="471589"/>
                  </a:lnTo>
                  <a:lnTo>
                    <a:pt x="912571" y="485559"/>
                  </a:lnTo>
                  <a:lnTo>
                    <a:pt x="893191" y="525106"/>
                  </a:lnTo>
                  <a:lnTo>
                    <a:pt x="891400" y="545465"/>
                  </a:lnTo>
                  <a:lnTo>
                    <a:pt x="891959" y="569506"/>
                  </a:lnTo>
                  <a:lnTo>
                    <a:pt x="898156" y="610425"/>
                  </a:lnTo>
                  <a:lnTo>
                    <a:pt x="920407" y="649097"/>
                  </a:lnTo>
                  <a:lnTo>
                    <a:pt x="961161" y="659803"/>
                  </a:lnTo>
                  <a:lnTo>
                    <a:pt x="971334" y="658520"/>
                  </a:lnTo>
                  <a:lnTo>
                    <a:pt x="1007579" y="643458"/>
                  </a:lnTo>
                  <a:lnTo>
                    <a:pt x="1030262" y="625005"/>
                  </a:lnTo>
                  <a:lnTo>
                    <a:pt x="1034834" y="650532"/>
                  </a:lnTo>
                  <a:lnTo>
                    <a:pt x="1059091" y="648881"/>
                  </a:lnTo>
                  <a:close/>
                </a:path>
                <a:path w="1306829" h="1159510">
                  <a:moveTo>
                    <a:pt x="1059345" y="200444"/>
                  </a:moveTo>
                  <a:lnTo>
                    <a:pt x="1056678" y="188734"/>
                  </a:lnTo>
                  <a:lnTo>
                    <a:pt x="1054646" y="179743"/>
                  </a:lnTo>
                  <a:lnTo>
                    <a:pt x="1047445" y="181152"/>
                  </a:lnTo>
                  <a:lnTo>
                    <a:pt x="1007922" y="186944"/>
                  </a:lnTo>
                  <a:lnTo>
                    <a:pt x="979855" y="188734"/>
                  </a:lnTo>
                  <a:lnTo>
                    <a:pt x="968667" y="187667"/>
                  </a:lnTo>
                  <a:lnTo>
                    <a:pt x="935609" y="153962"/>
                  </a:lnTo>
                  <a:lnTo>
                    <a:pt x="932980" y="139738"/>
                  </a:lnTo>
                  <a:lnTo>
                    <a:pt x="1016165" y="134150"/>
                  </a:lnTo>
                  <a:lnTo>
                    <a:pt x="1026439" y="132562"/>
                  </a:lnTo>
                  <a:lnTo>
                    <a:pt x="1035177" y="129451"/>
                  </a:lnTo>
                  <a:lnTo>
                    <a:pt x="1042339" y="124828"/>
                  </a:lnTo>
                  <a:lnTo>
                    <a:pt x="1047915" y="118656"/>
                  </a:lnTo>
                  <a:lnTo>
                    <a:pt x="1049591" y="115481"/>
                  </a:lnTo>
                  <a:lnTo>
                    <a:pt x="1051941" y="111061"/>
                  </a:lnTo>
                  <a:lnTo>
                    <a:pt x="1054519" y="102184"/>
                  </a:lnTo>
                  <a:lnTo>
                    <a:pt x="1055662" y="92011"/>
                  </a:lnTo>
                  <a:lnTo>
                    <a:pt x="1055408" y="80556"/>
                  </a:lnTo>
                  <a:lnTo>
                    <a:pt x="1034313" y="38011"/>
                  </a:lnTo>
                  <a:lnTo>
                    <a:pt x="1024788" y="33045"/>
                  </a:lnTo>
                  <a:lnTo>
                    <a:pt x="1024788" y="89573"/>
                  </a:lnTo>
                  <a:lnTo>
                    <a:pt x="1024039" y="95669"/>
                  </a:lnTo>
                  <a:lnTo>
                    <a:pt x="930567" y="115481"/>
                  </a:lnTo>
                  <a:lnTo>
                    <a:pt x="930465" y="100037"/>
                  </a:lnTo>
                  <a:lnTo>
                    <a:pt x="945984" y="62420"/>
                  </a:lnTo>
                  <a:lnTo>
                    <a:pt x="988885" y="53200"/>
                  </a:lnTo>
                  <a:lnTo>
                    <a:pt x="998321" y="53975"/>
                  </a:lnTo>
                  <a:lnTo>
                    <a:pt x="1024166" y="82588"/>
                  </a:lnTo>
                  <a:lnTo>
                    <a:pt x="1024788" y="89573"/>
                  </a:lnTo>
                  <a:lnTo>
                    <a:pt x="1024788" y="33045"/>
                  </a:lnTo>
                  <a:lnTo>
                    <a:pt x="1023302" y="32270"/>
                  </a:lnTo>
                  <a:lnTo>
                    <a:pt x="1009662" y="28575"/>
                  </a:lnTo>
                  <a:lnTo>
                    <a:pt x="993444" y="26885"/>
                  </a:lnTo>
                  <a:lnTo>
                    <a:pt x="974636" y="27216"/>
                  </a:lnTo>
                  <a:lnTo>
                    <a:pt x="923798" y="41783"/>
                  </a:lnTo>
                  <a:lnTo>
                    <a:pt x="900201" y="81559"/>
                  </a:lnTo>
                  <a:lnTo>
                    <a:pt x="898017" y="106591"/>
                  </a:lnTo>
                  <a:lnTo>
                    <a:pt x="898436" y="126149"/>
                  </a:lnTo>
                  <a:lnTo>
                    <a:pt x="906018" y="169608"/>
                  </a:lnTo>
                  <a:lnTo>
                    <a:pt x="935228" y="206692"/>
                  </a:lnTo>
                  <a:lnTo>
                    <a:pt x="968946" y="215214"/>
                  </a:lnTo>
                  <a:lnTo>
                    <a:pt x="990384" y="214922"/>
                  </a:lnTo>
                  <a:lnTo>
                    <a:pt x="1035875" y="208254"/>
                  </a:lnTo>
                  <a:lnTo>
                    <a:pt x="1052347" y="203352"/>
                  </a:lnTo>
                  <a:lnTo>
                    <a:pt x="1059345" y="200444"/>
                  </a:lnTo>
                  <a:close/>
                </a:path>
                <a:path w="1306829" h="1159510">
                  <a:moveTo>
                    <a:pt x="1133132" y="1086904"/>
                  </a:moveTo>
                  <a:lnTo>
                    <a:pt x="1131277" y="1059091"/>
                  </a:lnTo>
                  <a:lnTo>
                    <a:pt x="1127506" y="1002322"/>
                  </a:lnTo>
                  <a:lnTo>
                    <a:pt x="1124750" y="960805"/>
                  </a:lnTo>
                  <a:lnTo>
                    <a:pt x="1122768" y="945984"/>
                  </a:lnTo>
                  <a:lnTo>
                    <a:pt x="1119060" y="934021"/>
                  </a:lnTo>
                  <a:lnTo>
                    <a:pt x="1118971" y="933716"/>
                  </a:lnTo>
                  <a:lnTo>
                    <a:pt x="1113345" y="923975"/>
                  </a:lnTo>
                  <a:lnTo>
                    <a:pt x="1105954" y="916724"/>
                  </a:lnTo>
                  <a:lnTo>
                    <a:pt x="1098207" y="912482"/>
                  </a:lnTo>
                  <a:lnTo>
                    <a:pt x="1098207" y="1038644"/>
                  </a:lnTo>
                  <a:lnTo>
                    <a:pt x="1090485" y="1045654"/>
                  </a:lnTo>
                  <a:lnTo>
                    <a:pt x="1050086" y="1067384"/>
                  </a:lnTo>
                  <a:lnTo>
                    <a:pt x="1025944" y="1070521"/>
                  </a:lnTo>
                  <a:lnTo>
                    <a:pt x="1018705" y="1068870"/>
                  </a:lnTo>
                  <a:lnTo>
                    <a:pt x="1013879" y="1064806"/>
                  </a:lnTo>
                  <a:lnTo>
                    <a:pt x="1009053" y="1060869"/>
                  </a:lnTo>
                  <a:lnTo>
                    <a:pt x="1006386" y="1054138"/>
                  </a:lnTo>
                  <a:lnTo>
                    <a:pt x="1005878" y="1044867"/>
                  </a:lnTo>
                  <a:lnTo>
                    <a:pt x="1005116" y="1033437"/>
                  </a:lnTo>
                  <a:lnTo>
                    <a:pt x="1004481" y="1025817"/>
                  </a:lnTo>
                  <a:lnTo>
                    <a:pt x="1005738" y="1019848"/>
                  </a:lnTo>
                  <a:lnTo>
                    <a:pt x="1009053" y="1015403"/>
                  </a:lnTo>
                  <a:lnTo>
                    <a:pt x="1012228" y="1010958"/>
                  </a:lnTo>
                  <a:lnTo>
                    <a:pt x="1018070" y="1008291"/>
                  </a:lnTo>
                  <a:lnTo>
                    <a:pt x="1026579" y="1007275"/>
                  </a:lnTo>
                  <a:lnTo>
                    <a:pt x="1095794" y="1002322"/>
                  </a:lnTo>
                  <a:lnTo>
                    <a:pt x="1098207" y="1038644"/>
                  </a:lnTo>
                  <a:lnTo>
                    <a:pt x="1098207" y="912482"/>
                  </a:lnTo>
                  <a:lnTo>
                    <a:pt x="1096848" y="911733"/>
                  </a:lnTo>
                  <a:lnTo>
                    <a:pt x="1086104" y="908519"/>
                  </a:lnTo>
                  <a:lnTo>
                    <a:pt x="1073696" y="907110"/>
                  </a:lnTo>
                  <a:lnTo>
                    <a:pt x="1059586" y="907453"/>
                  </a:lnTo>
                  <a:lnTo>
                    <a:pt x="1015657" y="912914"/>
                  </a:lnTo>
                  <a:lnTo>
                    <a:pt x="973620" y="921296"/>
                  </a:lnTo>
                  <a:lnTo>
                    <a:pt x="978065" y="944168"/>
                  </a:lnTo>
                  <a:lnTo>
                    <a:pt x="1019467" y="938060"/>
                  </a:lnTo>
                  <a:lnTo>
                    <a:pt x="1029385" y="936828"/>
                  </a:lnTo>
                  <a:lnTo>
                    <a:pt x="1038580" y="935786"/>
                  </a:lnTo>
                  <a:lnTo>
                    <a:pt x="1047000" y="934923"/>
                  </a:lnTo>
                  <a:lnTo>
                    <a:pt x="1054646" y="934262"/>
                  </a:lnTo>
                  <a:lnTo>
                    <a:pt x="1064336" y="934021"/>
                  </a:lnTo>
                  <a:lnTo>
                    <a:pt x="1072451" y="934821"/>
                  </a:lnTo>
                  <a:lnTo>
                    <a:pt x="1093254" y="962837"/>
                  </a:lnTo>
                  <a:lnTo>
                    <a:pt x="1094270" y="978700"/>
                  </a:lnTo>
                  <a:lnTo>
                    <a:pt x="1019467" y="983653"/>
                  </a:lnTo>
                  <a:lnTo>
                    <a:pt x="983780" y="997750"/>
                  </a:lnTo>
                  <a:lnTo>
                    <a:pt x="972858" y="1031151"/>
                  </a:lnTo>
                  <a:lnTo>
                    <a:pt x="974128" y="1050582"/>
                  </a:lnTo>
                  <a:lnTo>
                    <a:pt x="991387" y="1086777"/>
                  </a:lnTo>
                  <a:lnTo>
                    <a:pt x="1031138" y="1097064"/>
                  </a:lnTo>
                  <a:lnTo>
                    <a:pt x="1043216" y="1095260"/>
                  </a:lnTo>
                  <a:lnTo>
                    <a:pt x="1083271" y="1077048"/>
                  </a:lnTo>
                  <a:lnTo>
                    <a:pt x="1091488" y="1070521"/>
                  </a:lnTo>
                  <a:lnTo>
                    <a:pt x="1097419" y="1065098"/>
                  </a:lnTo>
                  <a:lnTo>
                    <a:pt x="1102906" y="1059091"/>
                  </a:lnTo>
                  <a:lnTo>
                    <a:pt x="1108621" y="1088555"/>
                  </a:lnTo>
                  <a:lnTo>
                    <a:pt x="1133132" y="1086904"/>
                  </a:lnTo>
                  <a:close/>
                </a:path>
                <a:path w="1306829" h="1159510">
                  <a:moveTo>
                    <a:pt x="1254798" y="1071410"/>
                  </a:moveTo>
                  <a:lnTo>
                    <a:pt x="1254417" y="1066965"/>
                  </a:lnTo>
                  <a:lnTo>
                    <a:pt x="1252893" y="1042835"/>
                  </a:lnTo>
                  <a:lnTo>
                    <a:pt x="1251877" y="1039787"/>
                  </a:lnTo>
                  <a:lnTo>
                    <a:pt x="1249972" y="1038136"/>
                  </a:lnTo>
                  <a:lnTo>
                    <a:pt x="1248194" y="1036485"/>
                  </a:lnTo>
                  <a:lnTo>
                    <a:pt x="1245146" y="1035850"/>
                  </a:lnTo>
                  <a:lnTo>
                    <a:pt x="1240955" y="1036104"/>
                  </a:lnTo>
                  <a:lnTo>
                    <a:pt x="1232573" y="1036739"/>
                  </a:lnTo>
                  <a:lnTo>
                    <a:pt x="1228382" y="1036993"/>
                  </a:lnTo>
                  <a:lnTo>
                    <a:pt x="1225461" y="1038009"/>
                  </a:lnTo>
                  <a:lnTo>
                    <a:pt x="1222159" y="1041819"/>
                  </a:lnTo>
                  <a:lnTo>
                    <a:pt x="1221524" y="1044867"/>
                  </a:lnTo>
                  <a:lnTo>
                    <a:pt x="1221905" y="1049185"/>
                  </a:lnTo>
                  <a:lnTo>
                    <a:pt x="1223429" y="1073442"/>
                  </a:lnTo>
                  <a:lnTo>
                    <a:pt x="1224445" y="1076490"/>
                  </a:lnTo>
                  <a:lnTo>
                    <a:pt x="1228255" y="1079792"/>
                  </a:lnTo>
                  <a:lnTo>
                    <a:pt x="1231176" y="1080427"/>
                  </a:lnTo>
                  <a:lnTo>
                    <a:pt x="1235367" y="1080046"/>
                  </a:lnTo>
                  <a:lnTo>
                    <a:pt x="1248067" y="1079284"/>
                  </a:lnTo>
                  <a:lnTo>
                    <a:pt x="1250861" y="1078268"/>
                  </a:lnTo>
                  <a:lnTo>
                    <a:pt x="1254163" y="1074458"/>
                  </a:lnTo>
                  <a:lnTo>
                    <a:pt x="1254798" y="1071410"/>
                  </a:lnTo>
                  <a:close/>
                </a:path>
                <a:path w="1306829" h="1159510">
                  <a:moveTo>
                    <a:pt x="1263561" y="635292"/>
                  </a:moveTo>
                  <a:lnTo>
                    <a:pt x="1261706" y="607479"/>
                  </a:lnTo>
                  <a:lnTo>
                    <a:pt x="1257935" y="550710"/>
                  </a:lnTo>
                  <a:lnTo>
                    <a:pt x="1255179" y="509181"/>
                  </a:lnTo>
                  <a:lnTo>
                    <a:pt x="1253134" y="494372"/>
                  </a:lnTo>
                  <a:lnTo>
                    <a:pt x="1249387" y="482409"/>
                  </a:lnTo>
                  <a:lnTo>
                    <a:pt x="1249299" y="482104"/>
                  </a:lnTo>
                  <a:lnTo>
                    <a:pt x="1243711" y="472363"/>
                  </a:lnTo>
                  <a:lnTo>
                    <a:pt x="1236383" y="465112"/>
                  </a:lnTo>
                  <a:lnTo>
                    <a:pt x="1228509" y="460819"/>
                  </a:lnTo>
                  <a:lnTo>
                    <a:pt x="1228509" y="587032"/>
                  </a:lnTo>
                  <a:lnTo>
                    <a:pt x="1220838" y="594042"/>
                  </a:lnTo>
                  <a:lnTo>
                    <a:pt x="1180388" y="615772"/>
                  </a:lnTo>
                  <a:lnTo>
                    <a:pt x="1156246" y="618909"/>
                  </a:lnTo>
                  <a:lnTo>
                    <a:pt x="1149007" y="617258"/>
                  </a:lnTo>
                  <a:lnTo>
                    <a:pt x="1144181" y="613194"/>
                  </a:lnTo>
                  <a:lnTo>
                    <a:pt x="1139355" y="609257"/>
                  </a:lnTo>
                  <a:lnTo>
                    <a:pt x="1136688" y="602526"/>
                  </a:lnTo>
                  <a:lnTo>
                    <a:pt x="1136180" y="593255"/>
                  </a:lnTo>
                  <a:lnTo>
                    <a:pt x="1135418" y="581825"/>
                  </a:lnTo>
                  <a:lnTo>
                    <a:pt x="1134783" y="574205"/>
                  </a:lnTo>
                  <a:lnTo>
                    <a:pt x="1136053" y="568236"/>
                  </a:lnTo>
                  <a:lnTo>
                    <a:pt x="1139355" y="563791"/>
                  </a:lnTo>
                  <a:lnTo>
                    <a:pt x="1142530" y="559346"/>
                  </a:lnTo>
                  <a:lnTo>
                    <a:pt x="1148499" y="556679"/>
                  </a:lnTo>
                  <a:lnTo>
                    <a:pt x="1157008" y="555663"/>
                  </a:lnTo>
                  <a:lnTo>
                    <a:pt x="1226096" y="550710"/>
                  </a:lnTo>
                  <a:lnTo>
                    <a:pt x="1228509" y="587032"/>
                  </a:lnTo>
                  <a:lnTo>
                    <a:pt x="1228509" y="460819"/>
                  </a:lnTo>
                  <a:lnTo>
                    <a:pt x="1227251" y="460121"/>
                  </a:lnTo>
                  <a:lnTo>
                    <a:pt x="1216469" y="456907"/>
                  </a:lnTo>
                  <a:lnTo>
                    <a:pt x="1204010" y="455498"/>
                  </a:lnTo>
                  <a:lnTo>
                    <a:pt x="1189901" y="455841"/>
                  </a:lnTo>
                  <a:lnTo>
                    <a:pt x="1145959" y="461302"/>
                  </a:lnTo>
                  <a:lnTo>
                    <a:pt x="1103909" y="469684"/>
                  </a:lnTo>
                  <a:lnTo>
                    <a:pt x="1108367" y="492544"/>
                  </a:lnTo>
                  <a:lnTo>
                    <a:pt x="1149769" y="486448"/>
                  </a:lnTo>
                  <a:lnTo>
                    <a:pt x="1168920" y="484162"/>
                  </a:lnTo>
                  <a:lnTo>
                    <a:pt x="1177315" y="483311"/>
                  </a:lnTo>
                  <a:lnTo>
                    <a:pt x="1184948" y="482638"/>
                  </a:lnTo>
                  <a:lnTo>
                    <a:pt x="1194638" y="482409"/>
                  </a:lnTo>
                  <a:lnTo>
                    <a:pt x="1202753" y="483209"/>
                  </a:lnTo>
                  <a:lnTo>
                    <a:pt x="1223556" y="511213"/>
                  </a:lnTo>
                  <a:lnTo>
                    <a:pt x="1224572" y="527088"/>
                  </a:lnTo>
                  <a:lnTo>
                    <a:pt x="1149896" y="532041"/>
                  </a:lnTo>
                  <a:lnTo>
                    <a:pt x="1114082" y="546138"/>
                  </a:lnTo>
                  <a:lnTo>
                    <a:pt x="1103160" y="579539"/>
                  </a:lnTo>
                  <a:lnTo>
                    <a:pt x="1104430" y="598970"/>
                  </a:lnTo>
                  <a:lnTo>
                    <a:pt x="1121702" y="635165"/>
                  </a:lnTo>
                  <a:lnTo>
                    <a:pt x="1161453" y="645452"/>
                  </a:lnTo>
                  <a:lnTo>
                    <a:pt x="1173518" y="643648"/>
                  </a:lnTo>
                  <a:lnTo>
                    <a:pt x="1213573" y="625449"/>
                  </a:lnTo>
                  <a:lnTo>
                    <a:pt x="1221841" y="618909"/>
                  </a:lnTo>
                  <a:lnTo>
                    <a:pt x="1227721" y="613537"/>
                  </a:lnTo>
                  <a:lnTo>
                    <a:pt x="1233208" y="607479"/>
                  </a:lnTo>
                  <a:lnTo>
                    <a:pt x="1238923" y="636943"/>
                  </a:lnTo>
                  <a:lnTo>
                    <a:pt x="1263561" y="635292"/>
                  </a:lnTo>
                  <a:close/>
                </a:path>
                <a:path w="1306829" h="1159510">
                  <a:moveTo>
                    <a:pt x="1306360" y="869480"/>
                  </a:moveTo>
                  <a:lnTo>
                    <a:pt x="1304290" y="855941"/>
                  </a:lnTo>
                  <a:lnTo>
                    <a:pt x="1300010" y="844435"/>
                  </a:lnTo>
                  <a:lnTo>
                    <a:pt x="1299768" y="844105"/>
                  </a:lnTo>
                  <a:lnTo>
                    <a:pt x="1293533" y="834986"/>
                  </a:lnTo>
                  <a:lnTo>
                    <a:pt x="1284897" y="827570"/>
                  </a:lnTo>
                  <a:lnTo>
                    <a:pt x="1273987" y="822223"/>
                  </a:lnTo>
                  <a:lnTo>
                    <a:pt x="1260906" y="818730"/>
                  </a:lnTo>
                  <a:lnTo>
                    <a:pt x="1245654" y="817130"/>
                  </a:lnTo>
                  <a:lnTo>
                    <a:pt x="1228255" y="817410"/>
                  </a:lnTo>
                  <a:lnTo>
                    <a:pt x="1184694" y="821982"/>
                  </a:lnTo>
                  <a:lnTo>
                    <a:pt x="1155865" y="828586"/>
                  </a:lnTo>
                  <a:lnTo>
                    <a:pt x="1147864" y="830491"/>
                  </a:lnTo>
                  <a:lnTo>
                    <a:pt x="1151166" y="852843"/>
                  </a:lnTo>
                  <a:lnTo>
                    <a:pt x="1172756" y="849414"/>
                  </a:lnTo>
                  <a:lnTo>
                    <a:pt x="1179106" y="848525"/>
                  </a:lnTo>
                  <a:lnTo>
                    <a:pt x="1223429" y="844334"/>
                  </a:lnTo>
                  <a:lnTo>
                    <a:pt x="1235202" y="844105"/>
                  </a:lnTo>
                  <a:lnTo>
                    <a:pt x="1245400" y="845083"/>
                  </a:lnTo>
                  <a:lnTo>
                    <a:pt x="1273721" y="877227"/>
                  </a:lnTo>
                  <a:lnTo>
                    <a:pt x="1273187" y="884516"/>
                  </a:lnTo>
                  <a:lnTo>
                    <a:pt x="1251153" y="923417"/>
                  </a:lnTo>
                  <a:lnTo>
                    <a:pt x="1245781" y="929932"/>
                  </a:lnTo>
                  <a:lnTo>
                    <a:pt x="1240523" y="936713"/>
                  </a:lnTo>
                  <a:lnTo>
                    <a:pt x="1221778" y="979843"/>
                  </a:lnTo>
                  <a:lnTo>
                    <a:pt x="1220825" y="990993"/>
                  </a:lnTo>
                  <a:lnTo>
                    <a:pt x="1221016" y="1003084"/>
                  </a:lnTo>
                  <a:lnTo>
                    <a:pt x="1247813" y="1001306"/>
                  </a:lnTo>
                  <a:lnTo>
                    <a:pt x="1248283" y="989977"/>
                  </a:lnTo>
                  <a:lnTo>
                    <a:pt x="1249921" y="979576"/>
                  </a:lnTo>
                  <a:lnTo>
                    <a:pt x="1271892" y="938987"/>
                  </a:lnTo>
                  <a:lnTo>
                    <a:pt x="1277785" y="932230"/>
                  </a:lnTo>
                  <a:lnTo>
                    <a:pt x="1283563" y="925499"/>
                  </a:lnTo>
                  <a:lnTo>
                    <a:pt x="1304848" y="888428"/>
                  </a:lnTo>
                  <a:lnTo>
                    <a:pt x="1306207" y="879322"/>
                  </a:lnTo>
                  <a:lnTo>
                    <a:pt x="1306360" y="869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9179021" y="2885725"/>
            <a:ext cx="2612390" cy="2748280"/>
            <a:chOff x="7946135" y="3625596"/>
            <a:chExt cx="2612390" cy="274828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6135" y="3625596"/>
              <a:ext cx="2612135" cy="274777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482824" y="4503211"/>
              <a:ext cx="1576070" cy="299720"/>
            </a:xfrm>
            <a:custGeom>
              <a:avLst/>
              <a:gdLst/>
              <a:ahLst/>
              <a:cxnLst/>
              <a:rect l="l" t="t" r="r" b="b"/>
              <a:pathLst>
                <a:path w="1576070" h="299720">
                  <a:moveTo>
                    <a:pt x="96629" y="28305"/>
                  </a:moveTo>
                  <a:lnTo>
                    <a:pt x="52401" y="33148"/>
                  </a:lnTo>
                  <a:lnTo>
                    <a:pt x="14650" y="58279"/>
                  </a:lnTo>
                  <a:lnTo>
                    <a:pt x="1956" y="94880"/>
                  </a:lnTo>
                  <a:lnTo>
                    <a:pt x="0" y="129413"/>
                  </a:lnTo>
                  <a:lnTo>
                    <a:pt x="902" y="149941"/>
                  </a:lnTo>
                  <a:lnTo>
                    <a:pt x="5474" y="188596"/>
                  </a:lnTo>
                  <a:lnTo>
                    <a:pt x="19619" y="229443"/>
                  </a:lnTo>
                  <a:lnTo>
                    <a:pt x="55102" y="256381"/>
                  </a:lnTo>
                  <a:lnTo>
                    <a:pt x="81252" y="259965"/>
                  </a:lnTo>
                  <a:lnTo>
                    <a:pt x="96660" y="259542"/>
                  </a:lnTo>
                  <a:lnTo>
                    <a:pt x="137290" y="250898"/>
                  </a:lnTo>
                  <a:lnTo>
                    <a:pt x="159620" y="234134"/>
                  </a:lnTo>
                  <a:lnTo>
                    <a:pt x="79829" y="234134"/>
                  </a:lnTo>
                  <a:lnTo>
                    <a:pt x="67038" y="231443"/>
                  </a:lnTo>
                  <a:lnTo>
                    <a:pt x="36605" y="190549"/>
                  </a:lnTo>
                  <a:lnTo>
                    <a:pt x="30874" y="148036"/>
                  </a:lnTo>
                  <a:lnTo>
                    <a:pt x="29944" y="124721"/>
                  </a:lnTo>
                  <a:lnTo>
                    <a:pt x="30954" y="105062"/>
                  </a:lnTo>
                  <a:lnTo>
                    <a:pt x="45940" y="67327"/>
                  </a:lnTo>
                  <a:lnTo>
                    <a:pt x="82944" y="54183"/>
                  </a:lnTo>
                  <a:lnTo>
                    <a:pt x="154569" y="54082"/>
                  </a:lnTo>
                  <a:lnTo>
                    <a:pt x="151032" y="49230"/>
                  </a:lnTo>
                  <a:lnTo>
                    <a:pt x="142875" y="41610"/>
                  </a:lnTo>
                  <a:lnTo>
                    <a:pt x="133490" y="35895"/>
                  </a:lnTo>
                  <a:lnTo>
                    <a:pt x="122727" y="31873"/>
                  </a:lnTo>
                  <a:lnTo>
                    <a:pt x="110440" y="29338"/>
                  </a:lnTo>
                  <a:lnTo>
                    <a:pt x="96629" y="28305"/>
                  </a:lnTo>
                  <a:close/>
                </a:path>
                <a:path w="1576070" h="299720">
                  <a:moveTo>
                    <a:pt x="154569" y="54082"/>
                  </a:moveTo>
                  <a:lnTo>
                    <a:pt x="98016" y="54082"/>
                  </a:lnTo>
                  <a:lnTo>
                    <a:pt x="110837" y="56802"/>
                  </a:lnTo>
                  <a:lnTo>
                    <a:pt x="121396" y="62309"/>
                  </a:lnTo>
                  <a:lnTo>
                    <a:pt x="141222" y="97712"/>
                  </a:lnTo>
                  <a:lnTo>
                    <a:pt x="146952" y="140289"/>
                  </a:lnTo>
                  <a:lnTo>
                    <a:pt x="147901" y="163548"/>
                  </a:lnTo>
                  <a:lnTo>
                    <a:pt x="146921" y="183199"/>
                  </a:lnTo>
                  <a:lnTo>
                    <a:pt x="131958" y="220870"/>
                  </a:lnTo>
                  <a:lnTo>
                    <a:pt x="94882" y="234015"/>
                  </a:lnTo>
                  <a:lnTo>
                    <a:pt x="79829" y="234134"/>
                  </a:lnTo>
                  <a:lnTo>
                    <a:pt x="159620" y="234134"/>
                  </a:lnTo>
                  <a:lnTo>
                    <a:pt x="175597" y="193424"/>
                  </a:lnTo>
                  <a:lnTo>
                    <a:pt x="177450" y="158805"/>
                  </a:lnTo>
                  <a:lnTo>
                    <a:pt x="176543" y="138257"/>
                  </a:lnTo>
                  <a:lnTo>
                    <a:pt x="171987" y="99601"/>
                  </a:lnTo>
                  <a:lnTo>
                    <a:pt x="157976" y="58755"/>
                  </a:lnTo>
                  <a:lnTo>
                    <a:pt x="154569" y="54082"/>
                  </a:lnTo>
                  <a:close/>
                </a:path>
                <a:path w="1576070" h="299720">
                  <a:moveTo>
                    <a:pt x="433972" y="213187"/>
                  </a:moveTo>
                  <a:lnTo>
                    <a:pt x="408699" y="213187"/>
                  </a:lnTo>
                  <a:lnTo>
                    <a:pt x="408245" y="217846"/>
                  </a:lnTo>
                  <a:lnTo>
                    <a:pt x="407810" y="223474"/>
                  </a:lnTo>
                  <a:lnTo>
                    <a:pt x="407687" y="233973"/>
                  </a:lnTo>
                  <a:lnTo>
                    <a:pt x="407966" y="239936"/>
                  </a:lnTo>
                  <a:lnTo>
                    <a:pt x="408318" y="245572"/>
                  </a:lnTo>
                  <a:lnTo>
                    <a:pt x="412255" y="299420"/>
                  </a:lnTo>
                  <a:lnTo>
                    <a:pt x="439560" y="297515"/>
                  </a:lnTo>
                  <a:lnTo>
                    <a:pt x="433972" y="213187"/>
                  </a:lnTo>
                  <a:close/>
                </a:path>
                <a:path w="1576070" h="299720">
                  <a:moveTo>
                    <a:pt x="370314" y="76297"/>
                  </a:moveTo>
                  <a:lnTo>
                    <a:pt x="319895" y="84171"/>
                  </a:lnTo>
                  <a:lnTo>
                    <a:pt x="293272" y="113498"/>
                  </a:lnTo>
                  <a:lnTo>
                    <a:pt x="287938" y="144895"/>
                  </a:lnTo>
                  <a:lnTo>
                    <a:pt x="288571" y="164292"/>
                  </a:lnTo>
                  <a:lnTo>
                    <a:pt x="299434" y="214778"/>
                  </a:lnTo>
                  <a:lnTo>
                    <a:pt x="335031" y="242494"/>
                  </a:lnTo>
                  <a:lnTo>
                    <a:pt x="347866" y="242778"/>
                  </a:lnTo>
                  <a:lnTo>
                    <a:pt x="356227" y="241780"/>
                  </a:lnTo>
                  <a:lnTo>
                    <a:pt x="394825" y="224807"/>
                  </a:lnTo>
                  <a:lnTo>
                    <a:pt x="403353" y="218013"/>
                  </a:lnTo>
                  <a:lnTo>
                    <a:pt x="355359" y="218013"/>
                  </a:lnTo>
                  <a:lnTo>
                    <a:pt x="345999" y="217846"/>
                  </a:lnTo>
                  <a:lnTo>
                    <a:pt x="319990" y="189104"/>
                  </a:lnTo>
                  <a:lnTo>
                    <a:pt x="316152" y="147931"/>
                  </a:lnTo>
                  <a:lnTo>
                    <a:pt x="317005" y="134272"/>
                  </a:lnTo>
                  <a:lnTo>
                    <a:pt x="344281" y="101282"/>
                  </a:lnTo>
                  <a:lnTo>
                    <a:pt x="368313" y="99141"/>
                  </a:lnTo>
                  <a:lnTo>
                    <a:pt x="426414" y="99141"/>
                  </a:lnTo>
                  <a:lnTo>
                    <a:pt x="425336" y="82885"/>
                  </a:lnTo>
                  <a:lnTo>
                    <a:pt x="379390" y="76573"/>
                  </a:lnTo>
                  <a:lnTo>
                    <a:pt x="370314" y="76297"/>
                  </a:lnTo>
                  <a:close/>
                </a:path>
                <a:path w="1576070" h="299720">
                  <a:moveTo>
                    <a:pt x="426414" y="99141"/>
                  </a:moveTo>
                  <a:lnTo>
                    <a:pt x="368313" y="99141"/>
                  </a:lnTo>
                  <a:lnTo>
                    <a:pt x="375933" y="99395"/>
                  </a:lnTo>
                  <a:lnTo>
                    <a:pt x="383553" y="99776"/>
                  </a:lnTo>
                  <a:lnTo>
                    <a:pt x="391300" y="100665"/>
                  </a:lnTo>
                  <a:lnTo>
                    <a:pt x="399047" y="102062"/>
                  </a:lnTo>
                  <a:lnTo>
                    <a:pt x="405143" y="193629"/>
                  </a:lnTo>
                  <a:lnTo>
                    <a:pt x="398668" y="198753"/>
                  </a:lnTo>
                  <a:lnTo>
                    <a:pt x="362003" y="217201"/>
                  </a:lnTo>
                  <a:lnTo>
                    <a:pt x="355359" y="218013"/>
                  </a:lnTo>
                  <a:lnTo>
                    <a:pt x="403353" y="218013"/>
                  </a:lnTo>
                  <a:lnTo>
                    <a:pt x="408699" y="213187"/>
                  </a:lnTo>
                  <a:lnTo>
                    <a:pt x="433972" y="213187"/>
                  </a:lnTo>
                  <a:lnTo>
                    <a:pt x="426414" y="99141"/>
                  </a:lnTo>
                  <a:close/>
                </a:path>
                <a:path w="1576070" h="299720">
                  <a:moveTo>
                    <a:pt x="501155" y="70693"/>
                  </a:moveTo>
                  <a:lnTo>
                    <a:pt x="473850" y="72598"/>
                  </a:lnTo>
                  <a:lnTo>
                    <a:pt x="481597" y="190581"/>
                  </a:lnTo>
                  <a:lnTo>
                    <a:pt x="482979" y="200485"/>
                  </a:lnTo>
                  <a:lnTo>
                    <a:pt x="508553" y="229316"/>
                  </a:lnTo>
                  <a:lnTo>
                    <a:pt x="527317" y="230840"/>
                  </a:lnTo>
                  <a:lnTo>
                    <a:pt x="535729" y="229840"/>
                  </a:lnTo>
                  <a:lnTo>
                    <a:pt x="576752" y="212187"/>
                  </a:lnTo>
                  <a:lnTo>
                    <a:pt x="583717" y="207091"/>
                  </a:lnTo>
                  <a:lnTo>
                    <a:pt x="526174" y="207091"/>
                  </a:lnTo>
                  <a:lnTo>
                    <a:pt x="519570" y="205567"/>
                  </a:lnTo>
                  <a:lnTo>
                    <a:pt x="511188" y="197693"/>
                  </a:lnTo>
                  <a:lnTo>
                    <a:pt x="508971" y="191041"/>
                  </a:lnTo>
                  <a:lnTo>
                    <a:pt x="508893" y="190581"/>
                  </a:lnTo>
                  <a:lnTo>
                    <a:pt x="508521" y="180929"/>
                  </a:lnTo>
                  <a:lnTo>
                    <a:pt x="501155" y="70693"/>
                  </a:lnTo>
                  <a:close/>
                </a:path>
                <a:path w="1576070" h="299720">
                  <a:moveTo>
                    <a:pt x="617223" y="199344"/>
                  </a:moveTo>
                  <a:lnTo>
                    <a:pt x="593230" y="199344"/>
                  </a:lnTo>
                  <a:lnTo>
                    <a:pt x="596786" y="222077"/>
                  </a:lnTo>
                  <a:lnTo>
                    <a:pt x="618630" y="220553"/>
                  </a:lnTo>
                  <a:lnTo>
                    <a:pt x="617223" y="199344"/>
                  </a:lnTo>
                  <a:close/>
                </a:path>
                <a:path w="1576070" h="299720">
                  <a:moveTo>
                    <a:pt x="608216" y="63581"/>
                  </a:moveTo>
                  <a:lnTo>
                    <a:pt x="580784" y="65486"/>
                  </a:lnTo>
                  <a:lnTo>
                    <a:pt x="588404" y="180167"/>
                  </a:lnTo>
                  <a:lnTo>
                    <a:pt x="580618" y="185979"/>
                  </a:lnTo>
                  <a:lnTo>
                    <a:pt x="541309" y="205642"/>
                  </a:lnTo>
                  <a:lnTo>
                    <a:pt x="526174" y="207091"/>
                  </a:lnTo>
                  <a:lnTo>
                    <a:pt x="583717" y="207091"/>
                  </a:lnTo>
                  <a:lnTo>
                    <a:pt x="584967" y="206176"/>
                  </a:lnTo>
                  <a:lnTo>
                    <a:pt x="593230" y="199344"/>
                  </a:lnTo>
                  <a:lnTo>
                    <a:pt x="617223" y="199344"/>
                  </a:lnTo>
                  <a:lnTo>
                    <a:pt x="608216" y="63581"/>
                  </a:lnTo>
                  <a:close/>
                </a:path>
                <a:path w="1576070" h="299720">
                  <a:moveTo>
                    <a:pt x="739503" y="51762"/>
                  </a:moveTo>
                  <a:lnTo>
                    <a:pt x="690608" y="58390"/>
                  </a:lnTo>
                  <a:lnTo>
                    <a:pt x="662241" y="85044"/>
                  </a:lnTo>
                  <a:lnTo>
                    <a:pt x="655818" y="117762"/>
                  </a:lnTo>
                  <a:lnTo>
                    <a:pt x="656222" y="138765"/>
                  </a:lnTo>
                  <a:lnTo>
                    <a:pt x="662906" y="176865"/>
                  </a:lnTo>
                  <a:lnTo>
                    <a:pt x="688468" y="209347"/>
                  </a:lnTo>
                  <a:lnTo>
                    <a:pt x="718083" y="216828"/>
                  </a:lnTo>
                  <a:lnTo>
                    <a:pt x="736867" y="216616"/>
                  </a:lnTo>
                  <a:lnTo>
                    <a:pt x="776654" y="210665"/>
                  </a:lnTo>
                  <a:lnTo>
                    <a:pt x="797192" y="203789"/>
                  </a:lnTo>
                  <a:lnTo>
                    <a:pt x="794835" y="193573"/>
                  </a:lnTo>
                  <a:lnTo>
                    <a:pt x="727561" y="193573"/>
                  </a:lnTo>
                  <a:lnTo>
                    <a:pt x="717754" y="192645"/>
                  </a:lnTo>
                  <a:lnTo>
                    <a:pt x="688806" y="163159"/>
                  </a:lnTo>
                  <a:lnTo>
                    <a:pt x="686448" y="150703"/>
                  </a:lnTo>
                  <a:lnTo>
                    <a:pt x="759346" y="145750"/>
                  </a:lnTo>
                  <a:lnTo>
                    <a:pt x="768371" y="144395"/>
                  </a:lnTo>
                  <a:lnTo>
                    <a:pt x="776015" y="141670"/>
                  </a:lnTo>
                  <a:lnTo>
                    <a:pt x="782278" y="137588"/>
                  </a:lnTo>
                  <a:lnTo>
                    <a:pt x="787159" y="132161"/>
                  </a:lnTo>
                  <a:lnTo>
                    <a:pt x="788563" y="129494"/>
                  </a:lnTo>
                  <a:lnTo>
                    <a:pt x="684416" y="129494"/>
                  </a:lnTo>
                  <a:lnTo>
                    <a:pt x="684272" y="115919"/>
                  </a:lnTo>
                  <a:lnTo>
                    <a:pt x="705340" y="78964"/>
                  </a:lnTo>
                  <a:lnTo>
                    <a:pt x="735488" y="74852"/>
                  </a:lnTo>
                  <a:lnTo>
                    <a:pt x="787118" y="74852"/>
                  </a:lnTo>
                  <a:lnTo>
                    <a:pt x="782798" y="68312"/>
                  </a:lnTo>
                  <a:lnTo>
                    <a:pt x="775221" y="61549"/>
                  </a:lnTo>
                  <a:lnTo>
                    <a:pt x="765601" y="56524"/>
                  </a:lnTo>
                  <a:lnTo>
                    <a:pt x="753695" y="53262"/>
                  </a:lnTo>
                  <a:lnTo>
                    <a:pt x="739503" y="51762"/>
                  </a:lnTo>
                  <a:close/>
                </a:path>
                <a:path w="1576070" h="299720">
                  <a:moveTo>
                    <a:pt x="793001" y="185628"/>
                  </a:moveTo>
                  <a:lnTo>
                    <a:pt x="752107" y="191994"/>
                  </a:lnTo>
                  <a:lnTo>
                    <a:pt x="727561" y="193573"/>
                  </a:lnTo>
                  <a:lnTo>
                    <a:pt x="794835" y="193573"/>
                  </a:lnTo>
                  <a:lnTo>
                    <a:pt x="793001" y="185628"/>
                  </a:lnTo>
                  <a:close/>
                </a:path>
                <a:path w="1576070" h="299720">
                  <a:moveTo>
                    <a:pt x="787118" y="74852"/>
                  </a:moveTo>
                  <a:lnTo>
                    <a:pt x="735488" y="74852"/>
                  </a:lnTo>
                  <a:lnTo>
                    <a:pt x="743741" y="75519"/>
                  </a:lnTo>
                  <a:lnTo>
                    <a:pt x="750589" y="77138"/>
                  </a:lnTo>
                  <a:lnTo>
                    <a:pt x="756044" y="79710"/>
                  </a:lnTo>
                  <a:lnTo>
                    <a:pt x="762267" y="83774"/>
                  </a:lnTo>
                  <a:lnTo>
                    <a:pt x="765696" y="90759"/>
                  </a:lnTo>
                  <a:lnTo>
                    <a:pt x="766331" y="100665"/>
                  </a:lnTo>
                  <a:lnTo>
                    <a:pt x="766966" y="106634"/>
                  </a:lnTo>
                  <a:lnTo>
                    <a:pt x="766204" y="112095"/>
                  </a:lnTo>
                  <a:lnTo>
                    <a:pt x="763765" y="117762"/>
                  </a:lnTo>
                  <a:lnTo>
                    <a:pt x="762140" y="121620"/>
                  </a:lnTo>
                  <a:lnTo>
                    <a:pt x="757695" y="124287"/>
                  </a:lnTo>
                  <a:lnTo>
                    <a:pt x="750837" y="125049"/>
                  </a:lnTo>
                  <a:lnTo>
                    <a:pt x="684416" y="129494"/>
                  </a:lnTo>
                  <a:lnTo>
                    <a:pt x="788563" y="129494"/>
                  </a:lnTo>
                  <a:lnTo>
                    <a:pt x="790656" y="125515"/>
                  </a:lnTo>
                  <a:lnTo>
                    <a:pt x="792938" y="117762"/>
                  </a:lnTo>
                  <a:lnTo>
                    <a:pt x="793982" y="108890"/>
                  </a:lnTo>
                  <a:lnTo>
                    <a:pt x="793763" y="98887"/>
                  </a:lnTo>
                  <a:lnTo>
                    <a:pt x="792045" y="86981"/>
                  </a:lnTo>
                  <a:lnTo>
                    <a:pt x="788398" y="76789"/>
                  </a:lnTo>
                  <a:lnTo>
                    <a:pt x="787118" y="74852"/>
                  </a:lnTo>
                  <a:close/>
                </a:path>
                <a:path w="1576070" h="299720">
                  <a:moveTo>
                    <a:pt x="986873" y="35502"/>
                  </a:moveTo>
                  <a:lnTo>
                    <a:pt x="934257" y="42499"/>
                  </a:lnTo>
                  <a:lnTo>
                    <a:pt x="905615" y="70066"/>
                  </a:lnTo>
                  <a:lnTo>
                    <a:pt x="899415" y="102451"/>
                  </a:lnTo>
                  <a:lnTo>
                    <a:pt x="899935" y="123144"/>
                  </a:lnTo>
                  <a:lnTo>
                    <a:pt x="906412" y="161228"/>
                  </a:lnTo>
                  <a:lnTo>
                    <a:pt x="931392" y="193597"/>
                  </a:lnTo>
                  <a:lnTo>
                    <a:pt x="960538" y="201027"/>
                  </a:lnTo>
                  <a:lnTo>
                    <a:pt x="979183" y="200741"/>
                  </a:lnTo>
                  <a:lnTo>
                    <a:pt x="1025761" y="187364"/>
                  </a:lnTo>
                  <a:lnTo>
                    <a:pt x="1035503" y="177843"/>
                  </a:lnTo>
                  <a:lnTo>
                    <a:pt x="965896" y="177843"/>
                  </a:lnTo>
                  <a:lnTo>
                    <a:pt x="955942" y="176214"/>
                  </a:lnTo>
                  <a:lnTo>
                    <a:pt x="930034" y="136838"/>
                  </a:lnTo>
                  <a:lnTo>
                    <a:pt x="927935" y="105638"/>
                  </a:lnTo>
                  <a:lnTo>
                    <a:pt x="928860" y="92537"/>
                  </a:lnTo>
                  <a:lnTo>
                    <a:pt x="958117" y="60239"/>
                  </a:lnTo>
                  <a:lnTo>
                    <a:pt x="981497" y="58719"/>
                  </a:lnTo>
                  <a:lnTo>
                    <a:pt x="1032764" y="58719"/>
                  </a:lnTo>
                  <a:lnTo>
                    <a:pt x="1026681" y="50754"/>
                  </a:lnTo>
                  <a:lnTo>
                    <a:pt x="1016158" y="43019"/>
                  </a:lnTo>
                  <a:lnTo>
                    <a:pt x="1002885" y="37927"/>
                  </a:lnTo>
                  <a:lnTo>
                    <a:pt x="986873" y="35502"/>
                  </a:lnTo>
                  <a:close/>
                </a:path>
                <a:path w="1576070" h="299720">
                  <a:moveTo>
                    <a:pt x="1032764" y="58719"/>
                  </a:moveTo>
                  <a:lnTo>
                    <a:pt x="981497" y="58719"/>
                  </a:lnTo>
                  <a:lnTo>
                    <a:pt x="991471" y="60342"/>
                  </a:lnTo>
                  <a:lnTo>
                    <a:pt x="999682" y="63775"/>
                  </a:lnTo>
                  <a:lnTo>
                    <a:pt x="1017662" y="99671"/>
                  </a:lnTo>
                  <a:lnTo>
                    <a:pt x="1019706" y="130889"/>
                  </a:lnTo>
                  <a:lnTo>
                    <a:pt x="1018760" y="144019"/>
                  </a:lnTo>
                  <a:lnTo>
                    <a:pt x="989328" y="176270"/>
                  </a:lnTo>
                  <a:lnTo>
                    <a:pt x="965896" y="177843"/>
                  </a:lnTo>
                  <a:lnTo>
                    <a:pt x="1035503" y="177843"/>
                  </a:lnTo>
                  <a:lnTo>
                    <a:pt x="1041884" y="166693"/>
                  </a:lnTo>
                  <a:lnTo>
                    <a:pt x="1046160" y="151973"/>
                  </a:lnTo>
                  <a:lnTo>
                    <a:pt x="1048031" y="134205"/>
                  </a:lnTo>
                  <a:lnTo>
                    <a:pt x="1047509" y="113365"/>
                  </a:lnTo>
                  <a:lnTo>
                    <a:pt x="1045273" y="92741"/>
                  </a:lnTo>
                  <a:lnTo>
                    <a:pt x="1041048" y="75439"/>
                  </a:lnTo>
                  <a:lnTo>
                    <a:pt x="1034847" y="61448"/>
                  </a:lnTo>
                  <a:lnTo>
                    <a:pt x="1032764" y="58719"/>
                  </a:lnTo>
                  <a:close/>
                </a:path>
                <a:path w="1576070" h="299720">
                  <a:moveTo>
                    <a:pt x="1110882" y="30180"/>
                  </a:moveTo>
                  <a:lnTo>
                    <a:pt x="1083577" y="31958"/>
                  </a:lnTo>
                  <a:lnTo>
                    <a:pt x="1091451" y="149941"/>
                  </a:lnTo>
                  <a:lnTo>
                    <a:pt x="1092761" y="159916"/>
                  </a:lnTo>
                  <a:lnTo>
                    <a:pt x="1118312" y="188787"/>
                  </a:lnTo>
                  <a:lnTo>
                    <a:pt x="1137171" y="190327"/>
                  </a:lnTo>
                  <a:lnTo>
                    <a:pt x="1145528" y="189327"/>
                  </a:lnTo>
                  <a:lnTo>
                    <a:pt x="1186495" y="171563"/>
                  </a:lnTo>
                  <a:lnTo>
                    <a:pt x="1193324" y="166578"/>
                  </a:lnTo>
                  <a:lnTo>
                    <a:pt x="1135901" y="166578"/>
                  </a:lnTo>
                  <a:lnTo>
                    <a:pt x="1129424" y="164927"/>
                  </a:lnTo>
                  <a:lnTo>
                    <a:pt x="1118197" y="139654"/>
                  </a:lnTo>
                  <a:lnTo>
                    <a:pt x="1110882" y="30180"/>
                  </a:lnTo>
                  <a:close/>
                </a:path>
                <a:path w="1576070" h="299720">
                  <a:moveTo>
                    <a:pt x="1226942" y="158704"/>
                  </a:moveTo>
                  <a:lnTo>
                    <a:pt x="1203084" y="158704"/>
                  </a:lnTo>
                  <a:lnTo>
                    <a:pt x="1206513" y="181437"/>
                  </a:lnTo>
                  <a:lnTo>
                    <a:pt x="1228357" y="180040"/>
                  </a:lnTo>
                  <a:lnTo>
                    <a:pt x="1226942" y="158704"/>
                  </a:lnTo>
                  <a:close/>
                </a:path>
                <a:path w="1576070" h="299720">
                  <a:moveTo>
                    <a:pt x="1217943" y="23068"/>
                  </a:moveTo>
                  <a:lnTo>
                    <a:pt x="1190638" y="24846"/>
                  </a:lnTo>
                  <a:lnTo>
                    <a:pt x="1198258" y="139654"/>
                  </a:lnTo>
                  <a:lnTo>
                    <a:pt x="1190400" y="145395"/>
                  </a:lnTo>
                  <a:lnTo>
                    <a:pt x="1151038" y="165058"/>
                  </a:lnTo>
                  <a:lnTo>
                    <a:pt x="1135901" y="166578"/>
                  </a:lnTo>
                  <a:lnTo>
                    <a:pt x="1193324" y="166578"/>
                  </a:lnTo>
                  <a:lnTo>
                    <a:pt x="1194748" y="165538"/>
                  </a:lnTo>
                  <a:lnTo>
                    <a:pt x="1203084" y="158704"/>
                  </a:lnTo>
                  <a:lnTo>
                    <a:pt x="1226942" y="158704"/>
                  </a:lnTo>
                  <a:lnTo>
                    <a:pt x="1217943" y="23068"/>
                  </a:lnTo>
                  <a:close/>
                </a:path>
                <a:path w="1576070" h="299720">
                  <a:moveTo>
                    <a:pt x="1278522" y="19004"/>
                  </a:moveTo>
                  <a:lnTo>
                    <a:pt x="1316495" y="167340"/>
                  </a:lnTo>
                  <a:lnTo>
                    <a:pt x="1324369" y="173563"/>
                  </a:lnTo>
                  <a:lnTo>
                    <a:pt x="1326655" y="173436"/>
                  </a:lnTo>
                  <a:lnTo>
                    <a:pt x="1353706" y="171658"/>
                  </a:lnTo>
                  <a:lnTo>
                    <a:pt x="1355738" y="170896"/>
                  </a:lnTo>
                  <a:lnTo>
                    <a:pt x="1357262" y="169626"/>
                  </a:lnTo>
                  <a:lnTo>
                    <a:pt x="1358913" y="168356"/>
                  </a:lnTo>
                  <a:lnTo>
                    <a:pt x="1360056" y="166578"/>
                  </a:lnTo>
                  <a:lnTo>
                    <a:pt x="1360691" y="164419"/>
                  </a:lnTo>
                  <a:lnTo>
                    <a:pt x="1364167" y="153116"/>
                  </a:lnTo>
                  <a:lnTo>
                    <a:pt x="1335672" y="153116"/>
                  </a:lnTo>
                  <a:lnTo>
                    <a:pt x="1332116" y="144480"/>
                  </a:lnTo>
                  <a:lnTo>
                    <a:pt x="1326401" y="130764"/>
                  </a:lnTo>
                  <a:lnTo>
                    <a:pt x="1278522" y="19004"/>
                  </a:lnTo>
                  <a:close/>
                </a:path>
                <a:path w="1576070" h="299720">
                  <a:moveTo>
                    <a:pt x="1408062" y="10368"/>
                  </a:moveTo>
                  <a:lnTo>
                    <a:pt x="1379106" y="12273"/>
                  </a:lnTo>
                  <a:lnTo>
                    <a:pt x="1347737" y="124795"/>
                  </a:lnTo>
                  <a:lnTo>
                    <a:pt x="1339863" y="152862"/>
                  </a:lnTo>
                  <a:lnTo>
                    <a:pt x="1335672" y="153116"/>
                  </a:lnTo>
                  <a:lnTo>
                    <a:pt x="1364167" y="153116"/>
                  </a:lnTo>
                  <a:lnTo>
                    <a:pt x="1408062" y="10368"/>
                  </a:lnTo>
                  <a:close/>
                </a:path>
                <a:path w="1576070" h="299720">
                  <a:moveTo>
                    <a:pt x="1518032" y="0"/>
                  </a:moveTo>
                  <a:lnTo>
                    <a:pt x="1469181" y="6590"/>
                  </a:lnTo>
                  <a:lnTo>
                    <a:pt x="1440805" y="33228"/>
                  </a:lnTo>
                  <a:lnTo>
                    <a:pt x="1434330" y="65946"/>
                  </a:lnTo>
                  <a:lnTo>
                    <a:pt x="1434732" y="86949"/>
                  </a:lnTo>
                  <a:lnTo>
                    <a:pt x="1441432" y="125049"/>
                  </a:lnTo>
                  <a:lnTo>
                    <a:pt x="1467086" y="157531"/>
                  </a:lnTo>
                  <a:lnTo>
                    <a:pt x="1496613" y="165012"/>
                  </a:lnTo>
                  <a:lnTo>
                    <a:pt x="1515377" y="164800"/>
                  </a:lnTo>
                  <a:lnTo>
                    <a:pt x="1555182" y="158869"/>
                  </a:lnTo>
                  <a:lnTo>
                    <a:pt x="1575702" y="152100"/>
                  </a:lnTo>
                  <a:lnTo>
                    <a:pt x="1573400" y="141811"/>
                  </a:lnTo>
                  <a:lnTo>
                    <a:pt x="1506142" y="141811"/>
                  </a:lnTo>
                  <a:lnTo>
                    <a:pt x="1496327" y="140844"/>
                  </a:lnTo>
                  <a:lnTo>
                    <a:pt x="1467316" y="111361"/>
                  </a:lnTo>
                  <a:lnTo>
                    <a:pt x="1464958" y="98887"/>
                  </a:lnTo>
                  <a:lnTo>
                    <a:pt x="1537856" y="93934"/>
                  </a:lnTo>
                  <a:lnTo>
                    <a:pt x="1546953" y="92579"/>
                  </a:lnTo>
                  <a:lnTo>
                    <a:pt x="1554620" y="89854"/>
                  </a:lnTo>
                  <a:lnTo>
                    <a:pt x="1560859" y="85772"/>
                  </a:lnTo>
                  <a:lnTo>
                    <a:pt x="1565669" y="80345"/>
                  </a:lnTo>
                  <a:lnTo>
                    <a:pt x="1567094" y="77678"/>
                  </a:lnTo>
                  <a:lnTo>
                    <a:pt x="1462926" y="77678"/>
                  </a:lnTo>
                  <a:lnTo>
                    <a:pt x="1462853" y="64103"/>
                  </a:lnTo>
                  <a:lnTo>
                    <a:pt x="1483945" y="27148"/>
                  </a:lnTo>
                  <a:lnTo>
                    <a:pt x="1514016" y="23036"/>
                  </a:lnTo>
                  <a:lnTo>
                    <a:pt x="1565653" y="23036"/>
                  </a:lnTo>
                  <a:lnTo>
                    <a:pt x="1561361" y="16496"/>
                  </a:lnTo>
                  <a:lnTo>
                    <a:pt x="1553858" y="9733"/>
                  </a:lnTo>
                  <a:lnTo>
                    <a:pt x="1544218" y="4710"/>
                  </a:lnTo>
                  <a:lnTo>
                    <a:pt x="1532268" y="1462"/>
                  </a:lnTo>
                  <a:lnTo>
                    <a:pt x="1518032" y="0"/>
                  </a:lnTo>
                  <a:close/>
                </a:path>
                <a:path w="1576070" h="299720">
                  <a:moveTo>
                    <a:pt x="1571638" y="133939"/>
                  </a:moveTo>
                  <a:lnTo>
                    <a:pt x="1530744" y="140209"/>
                  </a:lnTo>
                  <a:lnTo>
                    <a:pt x="1506142" y="141811"/>
                  </a:lnTo>
                  <a:lnTo>
                    <a:pt x="1573400" y="141811"/>
                  </a:lnTo>
                  <a:lnTo>
                    <a:pt x="1571638" y="133939"/>
                  </a:lnTo>
                  <a:close/>
                </a:path>
                <a:path w="1576070" h="299720">
                  <a:moveTo>
                    <a:pt x="1565653" y="23036"/>
                  </a:moveTo>
                  <a:lnTo>
                    <a:pt x="1514016" y="23036"/>
                  </a:lnTo>
                  <a:lnTo>
                    <a:pt x="1522299" y="23703"/>
                  </a:lnTo>
                  <a:lnTo>
                    <a:pt x="1529153" y="25322"/>
                  </a:lnTo>
                  <a:lnTo>
                    <a:pt x="1534554" y="27894"/>
                  </a:lnTo>
                  <a:lnTo>
                    <a:pt x="1540777" y="31958"/>
                  </a:lnTo>
                  <a:lnTo>
                    <a:pt x="1544333" y="38943"/>
                  </a:lnTo>
                  <a:lnTo>
                    <a:pt x="1544968" y="48849"/>
                  </a:lnTo>
                  <a:lnTo>
                    <a:pt x="1545476" y="54945"/>
                  </a:lnTo>
                  <a:lnTo>
                    <a:pt x="1462926" y="77678"/>
                  </a:lnTo>
                  <a:lnTo>
                    <a:pt x="1567094" y="77678"/>
                  </a:lnTo>
                  <a:lnTo>
                    <a:pt x="1569219" y="73699"/>
                  </a:lnTo>
                  <a:lnTo>
                    <a:pt x="1571496" y="65946"/>
                  </a:lnTo>
                  <a:lnTo>
                    <a:pt x="1572510" y="57074"/>
                  </a:lnTo>
                  <a:lnTo>
                    <a:pt x="1572273" y="47071"/>
                  </a:lnTo>
                  <a:lnTo>
                    <a:pt x="1570557" y="35165"/>
                  </a:lnTo>
                  <a:lnTo>
                    <a:pt x="1566924" y="24973"/>
                  </a:lnTo>
                  <a:lnTo>
                    <a:pt x="1565653" y="230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50206" y="4864354"/>
              <a:ext cx="1694719" cy="2905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24171" y="5199453"/>
              <a:ext cx="1789680" cy="345112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9078709" y="183292"/>
            <a:ext cx="2613660" cy="2748280"/>
            <a:chOff x="8154923" y="364236"/>
            <a:chExt cx="2613660" cy="2748280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54923" y="364236"/>
              <a:ext cx="2613660" cy="274777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89187" y="1416685"/>
              <a:ext cx="2045207" cy="597535"/>
            </a:xfrm>
            <a:prstGeom prst="rect">
              <a:avLst/>
            </a:prstGeom>
          </p:spPr>
        </p:pic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93DB4A4-BD50-47E2-B90A-0ECD2557E335}"/>
              </a:ext>
            </a:extLst>
          </p:cNvPr>
          <p:cNvSpPr txBox="1"/>
          <p:nvPr/>
        </p:nvSpPr>
        <p:spPr>
          <a:xfrm>
            <a:off x="352689" y="3192503"/>
            <a:ext cx="3526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 período da quarentena as pessoas não conseguiram manter a vida saudável;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Escuta que engordou;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039" y="1259502"/>
            <a:ext cx="1367942" cy="120257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624845" y="176557"/>
            <a:ext cx="2613660" cy="2749550"/>
            <a:chOff x="2449067" y="851916"/>
            <a:chExt cx="2613660" cy="27495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49067" y="851916"/>
              <a:ext cx="2613660" cy="27492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8055" y="1882394"/>
              <a:ext cx="1573569" cy="28960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332106" y="2221303"/>
              <a:ext cx="927735" cy="288290"/>
            </a:xfrm>
            <a:custGeom>
              <a:avLst/>
              <a:gdLst/>
              <a:ahLst/>
              <a:cxnLst/>
              <a:rect l="l" t="t" r="r" b="b"/>
              <a:pathLst>
                <a:path w="927735" h="288289">
                  <a:moveTo>
                    <a:pt x="61585" y="122495"/>
                  </a:moveTo>
                  <a:lnTo>
                    <a:pt x="18504" y="135094"/>
                  </a:lnTo>
                  <a:lnTo>
                    <a:pt x="1547" y="169709"/>
                  </a:lnTo>
                  <a:lnTo>
                    <a:pt x="0" y="187535"/>
                  </a:lnTo>
                  <a:lnTo>
                    <a:pt x="500" y="208587"/>
                  </a:lnTo>
                  <a:lnTo>
                    <a:pt x="10858" y="258415"/>
                  </a:lnTo>
                  <a:lnTo>
                    <a:pt x="47267" y="287355"/>
                  </a:lnTo>
                  <a:lnTo>
                    <a:pt x="61079" y="287708"/>
                  </a:lnTo>
                  <a:lnTo>
                    <a:pt x="69957" y="286591"/>
                  </a:lnTo>
                  <a:lnTo>
                    <a:pt x="108751" y="268483"/>
                  </a:lnTo>
                  <a:lnTo>
                    <a:pt x="114964" y="263394"/>
                  </a:lnTo>
                  <a:lnTo>
                    <a:pt x="59662" y="263394"/>
                  </a:lnTo>
                  <a:lnTo>
                    <a:pt x="51966" y="261689"/>
                  </a:lnTo>
                  <a:lnTo>
                    <a:pt x="29962" y="222121"/>
                  </a:lnTo>
                  <a:lnTo>
                    <a:pt x="27868" y="190712"/>
                  </a:lnTo>
                  <a:lnTo>
                    <a:pt x="28630" y="177663"/>
                  </a:lnTo>
                  <a:lnTo>
                    <a:pt x="53014" y="147278"/>
                  </a:lnTo>
                  <a:lnTo>
                    <a:pt x="70477" y="145722"/>
                  </a:lnTo>
                  <a:lnTo>
                    <a:pt x="138135" y="145722"/>
                  </a:lnTo>
                  <a:lnTo>
                    <a:pt x="137308" y="133276"/>
                  </a:lnTo>
                  <a:lnTo>
                    <a:pt x="111117" y="133276"/>
                  </a:lnTo>
                  <a:lnTo>
                    <a:pt x="104233" y="130425"/>
                  </a:lnTo>
                  <a:lnTo>
                    <a:pt x="97289" y="127990"/>
                  </a:lnTo>
                  <a:lnTo>
                    <a:pt x="90275" y="126007"/>
                  </a:lnTo>
                  <a:lnTo>
                    <a:pt x="83177" y="124513"/>
                  </a:lnTo>
                  <a:lnTo>
                    <a:pt x="76011" y="123396"/>
                  </a:lnTo>
                  <a:lnTo>
                    <a:pt x="68810" y="122719"/>
                  </a:lnTo>
                  <a:lnTo>
                    <a:pt x="61585" y="122495"/>
                  </a:lnTo>
                  <a:close/>
                </a:path>
                <a:path w="927735" h="288289">
                  <a:moveTo>
                    <a:pt x="145539" y="257228"/>
                  </a:moveTo>
                  <a:lnTo>
                    <a:pt x="121531" y="257228"/>
                  </a:lnTo>
                  <a:lnTo>
                    <a:pt x="125595" y="279580"/>
                  </a:lnTo>
                  <a:lnTo>
                    <a:pt x="146931" y="278183"/>
                  </a:lnTo>
                  <a:lnTo>
                    <a:pt x="145539" y="257228"/>
                  </a:lnTo>
                  <a:close/>
                </a:path>
                <a:path w="927735" h="288289">
                  <a:moveTo>
                    <a:pt x="138135" y="145722"/>
                  </a:moveTo>
                  <a:lnTo>
                    <a:pt x="70477" y="145722"/>
                  </a:lnTo>
                  <a:lnTo>
                    <a:pt x="78224" y="145976"/>
                  </a:lnTo>
                  <a:lnTo>
                    <a:pt x="85844" y="146992"/>
                  </a:lnTo>
                  <a:lnTo>
                    <a:pt x="116832" y="238432"/>
                  </a:lnTo>
                  <a:lnTo>
                    <a:pt x="109686" y="244219"/>
                  </a:lnTo>
                  <a:lnTo>
                    <a:pt x="68572" y="263324"/>
                  </a:lnTo>
                  <a:lnTo>
                    <a:pt x="59662" y="263394"/>
                  </a:lnTo>
                  <a:lnTo>
                    <a:pt x="114964" y="263394"/>
                  </a:lnTo>
                  <a:lnTo>
                    <a:pt x="115337" y="263088"/>
                  </a:lnTo>
                  <a:lnTo>
                    <a:pt x="121531" y="257228"/>
                  </a:lnTo>
                  <a:lnTo>
                    <a:pt x="145539" y="257228"/>
                  </a:lnTo>
                  <a:lnTo>
                    <a:pt x="138135" y="145722"/>
                  </a:lnTo>
                  <a:close/>
                </a:path>
                <a:path w="927735" h="288289">
                  <a:moveTo>
                    <a:pt x="131945" y="52504"/>
                  </a:moveTo>
                  <a:lnTo>
                    <a:pt x="104513" y="54409"/>
                  </a:lnTo>
                  <a:lnTo>
                    <a:pt x="107688" y="102669"/>
                  </a:lnTo>
                  <a:lnTo>
                    <a:pt x="108069" y="108130"/>
                  </a:lnTo>
                  <a:lnTo>
                    <a:pt x="109596" y="123396"/>
                  </a:lnTo>
                  <a:lnTo>
                    <a:pt x="110185" y="127990"/>
                  </a:lnTo>
                  <a:lnTo>
                    <a:pt x="110302" y="128736"/>
                  </a:lnTo>
                  <a:lnTo>
                    <a:pt x="111117" y="133276"/>
                  </a:lnTo>
                  <a:lnTo>
                    <a:pt x="137308" y="133276"/>
                  </a:lnTo>
                  <a:lnTo>
                    <a:pt x="131945" y="52504"/>
                  </a:lnTo>
                  <a:close/>
                </a:path>
                <a:path w="927735" h="288289">
                  <a:moveTo>
                    <a:pt x="267114" y="109446"/>
                  </a:moveTo>
                  <a:lnTo>
                    <a:pt x="218209" y="116036"/>
                  </a:lnTo>
                  <a:lnTo>
                    <a:pt x="189835" y="142674"/>
                  </a:lnTo>
                  <a:lnTo>
                    <a:pt x="183500" y="179250"/>
                  </a:lnTo>
                  <a:lnTo>
                    <a:pt x="183888" y="196395"/>
                  </a:lnTo>
                  <a:lnTo>
                    <a:pt x="190523" y="234495"/>
                  </a:lnTo>
                  <a:lnTo>
                    <a:pt x="216114" y="266977"/>
                  </a:lnTo>
                  <a:lnTo>
                    <a:pt x="245641" y="274458"/>
                  </a:lnTo>
                  <a:lnTo>
                    <a:pt x="264406" y="274246"/>
                  </a:lnTo>
                  <a:lnTo>
                    <a:pt x="304264" y="268315"/>
                  </a:lnTo>
                  <a:lnTo>
                    <a:pt x="324731" y="261546"/>
                  </a:lnTo>
                  <a:lnTo>
                    <a:pt x="322429" y="251259"/>
                  </a:lnTo>
                  <a:lnTo>
                    <a:pt x="255172" y="251259"/>
                  </a:lnTo>
                  <a:lnTo>
                    <a:pt x="245371" y="250307"/>
                  </a:lnTo>
                  <a:lnTo>
                    <a:pt x="216400" y="220809"/>
                  </a:lnTo>
                  <a:lnTo>
                    <a:pt x="214114" y="208333"/>
                  </a:lnTo>
                  <a:lnTo>
                    <a:pt x="286885" y="203507"/>
                  </a:lnTo>
                  <a:lnTo>
                    <a:pt x="295981" y="202078"/>
                  </a:lnTo>
                  <a:lnTo>
                    <a:pt x="303649" y="199316"/>
                  </a:lnTo>
                  <a:lnTo>
                    <a:pt x="309887" y="195220"/>
                  </a:lnTo>
                  <a:lnTo>
                    <a:pt x="314698" y="189791"/>
                  </a:lnTo>
                  <a:lnTo>
                    <a:pt x="316122" y="187124"/>
                  </a:lnTo>
                  <a:lnTo>
                    <a:pt x="211955" y="187124"/>
                  </a:lnTo>
                  <a:lnTo>
                    <a:pt x="211881" y="173549"/>
                  </a:lnTo>
                  <a:lnTo>
                    <a:pt x="232973" y="136594"/>
                  </a:lnTo>
                  <a:lnTo>
                    <a:pt x="263098" y="132536"/>
                  </a:lnTo>
                  <a:lnTo>
                    <a:pt x="314757" y="132536"/>
                  </a:lnTo>
                  <a:lnTo>
                    <a:pt x="310407" y="125942"/>
                  </a:lnTo>
                  <a:lnTo>
                    <a:pt x="302887" y="119179"/>
                  </a:lnTo>
                  <a:lnTo>
                    <a:pt x="293264" y="114157"/>
                  </a:lnTo>
                  <a:lnTo>
                    <a:pt x="281344" y="110908"/>
                  </a:lnTo>
                  <a:lnTo>
                    <a:pt x="267114" y="109446"/>
                  </a:lnTo>
                  <a:close/>
                </a:path>
                <a:path w="927735" h="288289">
                  <a:moveTo>
                    <a:pt x="320667" y="243385"/>
                  </a:moveTo>
                  <a:lnTo>
                    <a:pt x="279773" y="249656"/>
                  </a:lnTo>
                  <a:lnTo>
                    <a:pt x="255172" y="251259"/>
                  </a:lnTo>
                  <a:lnTo>
                    <a:pt x="322429" y="251259"/>
                  </a:lnTo>
                  <a:lnTo>
                    <a:pt x="320667" y="243385"/>
                  </a:lnTo>
                  <a:close/>
                </a:path>
                <a:path w="927735" h="288289">
                  <a:moveTo>
                    <a:pt x="314757" y="132536"/>
                  </a:moveTo>
                  <a:lnTo>
                    <a:pt x="263098" y="132536"/>
                  </a:lnTo>
                  <a:lnTo>
                    <a:pt x="271375" y="133197"/>
                  </a:lnTo>
                  <a:lnTo>
                    <a:pt x="278199" y="134786"/>
                  </a:lnTo>
                  <a:lnTo>
                    <a:pt x="283583" y="137340"/>
                  </a:lnTo>
                  <a:lnTo>
                    <a:pt x="289806" y="141404"/>
                  </a:lnTo>
                  <a:lnTo>
                    <a:pt x="293362" y="148389"/>
                  </a:lnTo>
                  <a:lnTo>
                    <a:pt x="293997" y="158295"/>
                  </a:lnTo>
                  <a:lnTo>
                    <a:pt x="294505" y="164391"/>
                  </a:lnTo>
                  <a:lnTo>
                    <a:pt x="211955" y="187124"/>
                  </a:lnTo>
                  <a:lnTo>
                    <a:pt x="316122" y="187124"/>
                  </a:lnTo>
                  <a:lnTo>
                    <a:pt x="318248" y="183145"/>
                  </a:lnTo>
                  <a:lnTo>
                    <a:pt x="320524" y="175392"/>
                  </a:lnTo>
                  <a:lnTo>
                    <a:pt x="321538" y="166520"/>
                  </a:lnTo>
                  <a:lnTo>
                    <a:pt x="321302" y="156517"/>
                  </a:lnTo>
                  <a:lnTo>
                    <a:pt x="319639" y="144611"/>
                  </a:lnTo>
                  <a:lnTo>
                    <a:pt x="315999" y="134419"/>
                  </a:lnTo>
                  <a:lnTo>
                    <a:pt x="314757" y="132536"/>
                  </a:lnTo>
                  <a:close/>
                </a:path>
                <a:path w="927735" h="288289">
                  <a:moveTo>
                    <a:pt x="502013" y="58219"/>
                  </a:moveTo>
                  <a:lnTo>
                    <a:pt x="473575" y="58219"/>
                  </a:lnTo>
                  <a:lnTo>
                    <a:pt x="486656" y="255577"/>
                  </a:lnTo>
                  <a:lnTo>
                    <a:pt x="514977" y="253672"/>
                  </a:lnTo>
                  <a:lnTo>
                    <a:pt x="502013" y="58219"/>
                  </a:lnTo>
                  <a:close/>
                </a:path>
                <a:path w="927735" h="288289">
                  <a:moveTo>
                    <a:pt x="572127" y="26469"/>
                  </a:moveTo>
                  <a:lnTo>
                    <a:pt x="400296" y="37899"/>
                  </a:lnTo>
                  <a:lnTo>
                    <a:pt x="401947" y="63045"/>
                  </a:lnTo>
                  <a:lnTo>
                    <a:pt x="473575" y="58219"/>
                  </a:lnTo>
                  <a:lnTo>
                    <a:pt x="502013" y="58219"/>
                  </a:lnTo>
                  <a:lnTo>
                    <a:pt x="501896" y="56441"/>
                  </a:lnTo>
                  <a:lnTo>
                    <a:pt x="573778" y="51615"/>
                  </a:lnTo>
                  <a:lnTo>
                    <a:pt x="572127" y="26469"/>
                  </a:lnTo>
                  <a:close/>
                </a:path>
                <a:path w="927735" h="288289">
                  <a:moveTo>
                    <a:pt x="614418" y="23675"/>
                  </a:moveTo>
                  <a:lnTo>
                    <a:pt x="585081" y="25580"/>
                  </a:lnTo>
                  <a:lnTo>
                    <a:pt x="666742" y="235511"/>
                  </a:lnTo>
                  <a:lnTo>
                    <a:pt x="667504" y="237797"/>
                  </a:lnTo>
                  <a:lnTo>
                    <a:pt x="669028" y="239575"/>
                  </a:lnTo>
                  <a:lnTo>
                    <a:pt x="673092" y="242369"/>
                  </a:lnTo>
                  <a:lnTo>
                    <a:pt x="675505" y="243004"/>
                  </a:lnTo>
                  <a:lnTo>
                    <a:pt x="678172" y="242877"/>
                  </a:lnTo>
                  <a:lnTo>
                    <a:pt x="716653" y="234495"/>
                  </a:lnTo>
                  <a:lnTo>
                    <a:pt x="720153" y="220271"/>
                  </a:lnTo>
                  <a:lnTo>
                    <a:pt x="686808" y="220271"/>
                  </a:lnTo>
                  <a:lnTo>
                    <a:pt x="684268" y="212397"/>
                  </a:lnTo>
                  <a:lnTo>
                    <a:pt x="681601" y="204396"/>
                  </a:lnTo>
                  <a:lnTo>
                    <a:pt x="614418" y="23675"/>
                  </a:lnTo>
                  <a:close/>
                </a:path>
                <a:path w="927735" h="288289">
                  <a:moveTo>
                    <a:pt x="770374" y="13261"/>
                  </a:moveTo>
                  <a:lnTo>
                    <a:pt x="741164" y="15293"/>
                  </a:lnTo>
                  <a:lnTo>
                    <a:pt x="700651" y="194744"/>
                  </a:lnTo>
                  <a:lnTo>
                    <a:pt x="699635" y="198935"/>
                  </a:lnTo>
                  <a:lnTo>
                    <a:pt x="698619" y="202999"/>
                  </a:lnTo>
                  <a:lnTo>
                    <a:pt x="697730" y="207190"/>
                  </a:lnTo>
                  <a:lnTo>
                    <a:pt x="696206" y="215572"/>
                  </a:lnTo>
                  <a:lnTo>
                    <a:pt x="695444" y="219636"/>
                  </a:lnTo>
                  <a:lnTo>
                    <a:pt x="686808" y="220271"/>
                  </a:lnTo>
                  <a:lnTo>
                    <a:pt x="720153" y="220271"/>
                  </a:lnTo>
                  <a:lnTo>
                    <a:pt x="770374" y="13261"/>
                  </a:lnTo>
                  <a:close/>
                </a:path>
                <a:path w="927735" h="288289">
                  <a:moveTo>
                    <a:pt x="921698" y="23586"/>
                  </a:moveTo>
                  <a:lnTo>
                    <a:pt x="865183" y="23586"/>
                  </a:lnTo>
                  <a:lnTo>
                    <a:pt x="874133" y="24453"/>
                  </a:lnTo>
                  <a:lnTo>
                    <a:pt x="881653" y="26392"/>
                  </a:lnTo>
                  <a:lnTo>
                    <a:pt x="898898" y="52631"/>
                  </a:lnTo>
                  <a:lnTo>
                    <a:pt x="898898" y="61394"/>
                  </a:lnTo>
                  <a:lnTo>
                    <a:pt x="874514" y="98732"/>
                  </a:lnTo>
                  <a:lnTo>
                    <a:pt x="869846" y="104759"/>
                  </a:lnTo>
                  <a:lnTo>
                    <a:pt x="853416" y="142484"/>
                  </a:lnTo>
                  <a:lnTo>
                    <a:pt x="852612" y="152247"/>
                  </a:lnTo>
                  <a:lnTo>
                    <a:pt x="852797" y="162867"/>
                  </a:lnTo>
                  <a:lnTo>
                    <a:pt x="876292" y="161343"/>
                  </a:lnTo>
                  <a:lnTo>
                    <a:pt x="876698" y="151441"/>
                  </a:lnTo>
                  <a:lnTo>
                    <a:pt x="878117" y="142325"/>
                  </a:lnTo>
                  <a:lnTo>
                    <a:pt x="897362" y="106721"/>
                  </a:lnTo>
                  <a:lnTo>
                    <a:pt x="907524" y="94956"/>
                  </a:lnTo>
                  <a:lnTo>
                    <a:pt x="912248" y="88969"/>
                  </a:lnTo>
                  <a:lnTo>
                    <a:pt x="927360" y="52631"/>
                  </a:lnTo>
                  <a:lnTo>
                    <a:pt x="927351" y="45106"/>
                  </a:lnTo>
                  <a:lnTo>
                    <a:pt x="925661" y="34022"/>
                  </a:lnTo>
                  <a:lnTo>
                    <a:pt x="921932" y="23929"/>
                  </a:lnTo>
                  <a:lnTo>
                    <a:pt x="921698" y="23586"/>
                  </a:lnTo>
                  <a:close/>
                </a:path>
                <a:path w="927735" h="288289">
                  <a:moveTo>
                    <a:pt x="874387" y="0"/>
                  </a:moveTo>
                  <a:lnTo>
                    <a:pt x="834929" y="2397"/>
                  </a:lnTo>
                  <a:lnTo>
                    <a:pt x="802251" y="8435"/>
                  </a:lnTo>
                  <a:lnTo>
                    <a:pt x="795774" y="9959"/>
                  </a:lnTo>
                  <a:lnTo>
                    <a:pt x="788662" y="11737"/>
                  </a:lnTo>
                  <a:lnTo>
                    <a:pt x="791583" y="31295"/>
                  </a:lnTo>
                  <a:lnTo>
                    <a:pt x="804791" y="29136"/>
                  </a:lnTo>
                  <a:lnTo>
                    <a:pt x="810379" y="28374"/>
                  </a:lnTo>
                  <a:lnTo>
                    <a:pt x="854829" y="23802"/>
                  </a:lnTo>
                  <a:lnTo>
                    <a:pt x="865183" y="23586"/>
                  </a:lnTo>
                  <a:lnTo>
                    <a:pt x="921698" y="23586"/>
                  </a:lnTo>
                  <a:lnTo>
                    <a:pt x="916275" y="15646"/>
                  </a:lnTo>
                  <a:lnTo>
                    <a:pt x="908677" y="9197"/>
                  </a:lnTo>
                  <a:lnTo>
                    <a:pt x="899152" y="4433"/>
                  </a:lnTo>
                  <a:lnTo>
                    <a:pt x="887722" y="1371"/>
                  </a:lnTo>
                  <a:lnTo>
                    <a:pt x="874387" y="0"/>
                  </a:lnTo>
                  <a:close/>
                </a:path>
                <a:path w="927735" h="288289">
                  <a:moveTo>
                    <a:pt x="873879" y="191569"/>
                  </a:moveTo>
                  <a:lnTo>
                    <a:pt x="859147" y="192585"/>
                  </a:lnTo>
                  <a:lnTo>
                    <a:pt x="856607" y="193474"/>
                  </a:lnTo>
                  <a:lnTo>
                    <a:pt x="853813" y="196776"/>
                  </a:lnTo>
                  <a:lnTo>
                    <a:pt x="853178" y="199570"/>
                  </a:lnTo>
                  <a:lnTo>
                    <a:pt x="853559" y="203380"/>
                  </a:lnTo>
                  <a:lnTo>
                    <a:pt x="854956" y="224589"/>
                  </a:lnTo>
                  <a:lnTo>
                    <a:pt x="855845" y="227129"/>
                  </a:lnTo>
                  <a:lnTo>
                    <a:pt x="859020" y="230050"/>
                  </a:lnTo>
                  <a:lnTo>
                    <a:pt x="861687" y="230685"/>
                  </a:lnTo>
                  <a:lnTo>
                    <a:pt x="876419" y="229669"/>
                  </a:lnTo>
                  <a:lnTo>
                    <a:pt x="878959" y="228780"/>
                  </a:lnTo>
                  <a:lnTo>
                    <a:pt x="881753" y="225478"/>
                  </a:lnTo>
                  <a:lnTo>
                    <a:pt x="882388" y="222684"/>
                  </a:lnTo>
                  <a:lnTo>
                    <a:pt x="882007" y="218874"/>
                  </a:lnTo>
                  <a:lnTo>
                    <a:pt x="880864" y="201475"/>
                  </a:lnTo>
                  <a:lnTo>
                    <a:pt x="880737" y="197665"/>
                  </a:lnTo>
                  <a:lnTo>
                    <a:pt x="879721" y="195125"/>
                  </a:lnTo>
                  <a:lnTo>
                    <a:pt x="878197" y="193601"/>
                  </a:lnTo>
                  <a:lnTo>
                    <a:pt x="876546" y="192204"/>
                  </a:lnTo>
                  <a:lnTo>
                    <a:pt x="873879" y="1915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440118" y="176811"/>
            <a:ext cx="2613660" cy="2749550"/>
            <a:chOff x="5190744" y="632459"/>
            <a:chExt cx="2613660" cy="274955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90744" y="632459"/>
              <a:ext cx="2613659" cy="27492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758140" y="1665223"/>
              <a:ext cx="1507490" cy="267335"/>
            </a:xfrm>
            <a:custGeom>
              <a:avLst/>
              <a:gdLst/>
              <a:ahLst/>
              <a:cxnLst/>
              <a:rect l="l" t="t" r="r" b="b"/>
              <a:pathLst>
                <a:path w="1507490" h="267335">
                  <a:moveTo>
                    <a:pt x="107400" y="24725"/>
                  </a:moveTo>
                  <a:lnTo>
                    <a:pt x="58578" y="28465"/>
                  </a:lnTo>
                  <a:lnTo>
                    <a:pt x="14644" y="55879"/>
                  </a:lnTo>
                  <a:lnTo>
                    <a:pt x="1976" y="92456"/>
                  </a:lnTo>
                  <a:lnTo>
                    <a:pt x="0" y="117316"/>
                  </a:lnTo>
                  <a:lnTo>
                    <a:pt x="928" y="146558"/>
                  </a:lnTo>
                  <a:lnTo>
                    <a:pt x="9120" y="199993"/>
                  </a:lnTo>
                  <a:lnTo>
                    <a:pt x="26455" y="234568"/>
                  </a:lnTo>
                  <a:lnTo>
                    <a:pt x="73729" y="255946"/>
                  </a:lnTo>
                  <a:lnTo>
                    <a:pt x="95924" y="255777"/>
                  </a:lnTo>
                  <a:lnTo>
                    <a:pt x="139600" y="250059"/>
                  </a:lnTo>
                  <a:lnTo>
                    <a:pt x="160567" y="244093"/>
                  </a:lnTo>
                  <a:lnTo>
                    <a:pt x="157819" y="230677"/>
                  </a:lnTo>
                  <a:lnTo>
                    <a:pt x="79315" y="230677"/>
                  </a:lnTo>
                  <a:lnTo>
                    <a:pt x="66619" y="227949"/>
                  </a:lnTo>
                  <a:lnTo>
                    <a:pt x="36552" y="186991"/>
                  </a:lnTo>
                  <a:lnTo>
                    <a:pt x="30900" y="144525"/>
                  </a:lnTo>
                  <a:lnTo>
                    <a:pt x="29948" y="121302"/>
                  </a:lnTo>
                  <a:lnTo>
                    <a:pt x="30900" y="101711"/>
                  </a:lnTo>
                  <a:lnTo>
                    <a:pt x="45596" y="63944"/>
                  </a:lnTo>
                  <a:lnTo>
                    <a:pt x="82208" y="50800"/>
                  </a:lnTo>
                  <a:lnTo>
                    <a:pt x="113577" y="49403"/>
                  </a:lnTo>
                  <a:lnTo>
                    <a:pt x="140150" y="49355"/>
                  </a:lnTo>
                  <a:lnTo>
                    <a:pt x="141644" y="28066"/>
                  </a:lnTo>
                  <a:lnTo>
                    <a:pt x="134881" y="26945"/>
                  </a:lnTo>
                  <a:lnTo>
                    <a:pt x="128119" y="26050"/>
                  </a:lnTo>
                  <a:lnTo>
                    <a:pt x="121356" y="25370"/>
                  </a:lnTo>
                  <a:lnTo>
                    <a:pt x="114593" y="24891"/>
                  </a:lnTo>
                  <a:lnTo>
                    <a:pt x="107400" y="24725"/>
                  </a:lnTo>
                  <a:close/>
                </a:path>
                <a:path w="1507490" h="267335">
                  <a:moveTo>
                    <a:pt x="156249" y="223012"/>
                  </a:moveTo>
                  <a:lnTo>
                    <a:pt x="112974" y="229203"/>
                  </a:lnTo>
                  <a:lnTo>
                    <a:pt x="79315" y="230677"/>
                  </a:lnTo>
                  <a:lnTo>
                    <a:pt x="157819" y="230677"/>
                  </a:lnTo>
                  <a:lnTo>
                    <a:pt x="156249" y="223012"/>
                  </a:lnTo>
                  <a:close/>
                </a:path>
                <a:path w="1507490" h="267335">
                  <a:moveTo>
                    <a:pt x="140150" y="49355"/>
                  </a:moveTo>
                  <a:lnTo>
                    <a:pt x="119957" y="49355"/>
                  </a:lnTo>
                  <a:lnTo>
                    <a:pt x="126515" y="49403"/>
                  </a:lnTo>
                  <a:lnTo>
                    <a:pt x="133240" y="49545"/>
                  </a:lnTo>
                  <a:lnTo>
                    <a:pt x="140120" y="49784"/>
                  </a:lnTo>
                  <a:lnTo>
                    <a:pt x="140150" y="49355"/>
                  </a:lnTo>
                  <a:close/>
                </a:path>
                <a:path w="1507490" h="267335">
                  <a:moveTo>
                    <a:pt x="272196" y="79617"/>
                  </a:moveTo>
                  <a:lnTo>
                    <a:pt x="219543" y="86613"/>
                  </a:lnTo>
                  <a:lnTo>
                    <a:pt x="190938" y="114127"/>
                  </a:lnTo>
                  <a:lnTo>
                    <a:pt x="184703" y="146548"/>
                  </a:lnTo>
                  <a:lnTo>
                    <a:pt x="185205" y="167259"/>
                  </a:lnTo>
                  <a:lnTo>
                    <a:pt x="191682" y="205343"/>
                  </a:lnTo>
                  <a:lnTo>
                    <a:pt x="216679" y="237712"/>
                  </a:lnTo>
                  <a:lnTo>
                    <a:pt x="245862" y="245141"/>
                  </a:lnTo>
                  <a:lnTo>
                    <a:pt x="264453" y="244855"/>
                  </a:lnTo>
                  <a:lnTo>
                    <a:pt x="311030" y="231425"/>
                  </a:lnTo>
                  <a:lnTo>
                    <a:pt x="320701" y="221958"/>
                  </a:lnTo>
                  <a:lnTo>
                    <a:pt x="251219" y="221958"/>
                  </a:lnTo>
                  <a:lnTo>
                    <a:pt x="241260" y="220329"/>
                  </a:lnTo>
                  <a:lnTo>
                    <a:pt x="215304" y="180953"/>
                  </a:lnTo>
                  <a:lnTo>
                    <a:pt x="213260" y="149734"/>
                  </a:lnTo>
                  <a:lnTo>
                    <a:pt x="214193" y="136604"/>
                  </a:lnTo>
                  <a:lnTo>
                    <a:pt x="243389" y="104354"/>
                  </a:lnTo>
                  <a:lnTo>
                    <a:pt x="266767" y="102780"/>
                  </a:lnTo>
                  <a:lnTo>
                    <a:pt x="317993" y="102780"/>
                  </a:lnTo>
                  <a:lnTo>
                    <a:pt x="311951" y="94868"/>
                  </a:lnTo>
                  <a:lnTo>
                    <a:pt x="301430" y="87133"/>
                  </a:lnTo>
                  <a:lnTo>
                    <a:pt x="288170" y="82041"/>
                  </a:lnTo>
                  <a:lnTo>
                    <a:pt x="272196" y="79617"/>
                  </a:lnTo>
                  <a:close/>
                </a:path>
                <a:path w="1507490" h="267335">
                  <a:moveTo>
                    <a:pt x="317993" y="102780"/>
                  </a:moveTo>
                  <a:lnTo>
                    <a:pt x="266767" y="102780"/>
                  </a:lnTo>
                  <a:lnTo>
                    <a:pt x="276740" y="104409"/>
                  </a:lnTo>
                  <a:lnTo>
                    <a:pt x="284952" y="107872"/>
                  </a:lnTo>
                  <a:lnTo>
                    <a:pt x="302932" y="143785"/>
                  </a:lnTo>
                  <a:lnTo>
                    <a:pt x="305030" y="175004"/>
                  </a:lnTo>
                  <a:lnTo>
                    <a:pt x="304077" y="188134"/>
                  </a:lnTo>
                  <a:lnTo>
                    <a:pt x="274597" y="220384"/>
                  </a:lnTo>
                  <a:lnTo>
                    <a:pt x="251219" y="221958"/>
                  </a:lnTo>
                  <a:lnTo>
                    <a:pt x="320701" y="221958"/>
                  </a:lnTo>
                  <a:lnTo>
                    <a:pt x="327153" y="210754"/>
                  </a:lnTo>
                  <a:lnTo>
                    <a:pt x="331430" y="196072"/>
                  </a:lnTo>
                  <a:lnTo>
                    <a:pt x="333301" y="178317"/>
                  </a:lnTo>
                  <a:lnTo>
                    <a:pt x="332779" y="157479"/>
                  </a:lnTo>
                  <a:lnTo>
                    <a:pt x="330543" y="136856"/>
                  </a:lnTo>
                  <a:lnTo>
                    <a:pt x="326318" y="119554"/>
                  </a:lnTo>
                  <a:lnTo>
                    <a:pt x="320117" y="105562"/>
                  </a:lnTo>
                  <a:lnTo>
                    <a:pt x="317993" y="102780"/>
                  </a:lnTo>
                  <a:close/>
                </a:path>
                <a:path w="1507490" h="267335">
                  <a:moveTo>
                    <a:pt x="392342" y="74549"/>
                  </a:moveTo>
                  <a:lnTo>
                    <a:pt x="369863" y="76073"/>
                  </a:lnTo>
                  <a:lnTo>
                    <a:pt x="380277" y="232917"/>
                  </a:lnTo>
                  <a:lnTo>
                    <a:pt x="407582" y="231139"/>
                  </a:lnTo>
                  <a:lnTo>
                    <a:pt x="400089" y="117728"/>
                  </a:lnTo>
                  <a:lnTo>
                    <a:pt x="408112" y="111156"/>
                  </a:lnTo>
                  <a:lnTo>
                    <a:pt x="415409" y="105537"/>
                  </a:lnTo>
                  <a:lnTo>
                    <a:pt x="421967" y="100869"/>
                  </a:lnTo>
                  <a:lnTo>
                    <a:pt x="424598" y="99187"/>
                  </a:lnTo>
                  <a:lnTo>
                    <a:pt x="395644" y="99187"/>
                  </a:lnTo>
                  <a:lnTo>
                    <a:pt x="392342" y="74549"/>
                  </a:lnTo>
                  <a:close/>
                </a:path>
                <a:path w="1507490" h="267335">
                  <a:moveTo>
                    <a:pt x="498683" y="89408"/>
                  </a:moveTo>
                  <a:lnTo>
                    <a:pt x="458255" y="89408"/>
                  </a:lnTo>
                  <a:lnTo>
                    <a:pt x="464605" y="91059"/>
                  </a:lnTo>
                  <a:lnTo>
                    <a:pt x="468923" y="95123"/>
                  </a:lnTo>
                  <a:lnTo>
                    <a:pt x="473241" y="99060"/>
                  </a:lnTo>
                  <a:lnTo>
                    <a:pt x="475781" y="106172"/>
                  </a:lnTo>
                  <a:lnTo>
                    <a:pt x="476518" y="117728"/>
                  </a:lnTo>
                  <a:lnTo>
                    <a:pt x="483782" y="226060"/>
                  </a:lnTo>
                  <a:lnTo>
                    <a:pt x="510198" y="224281"/>
                  </a:lnTo>
                  <a:lnTo>
                    <a:pt x="502578" y="110871"/>
                  </a:lnTo>
                  <a:lnTo>
                    <a:pt x="510510" y="104372"/>
                  </a:lnTo>
                  <a:lnTo>
                    <a:pt x="517739" y="98790"/>
                  </a:lnTo>
                  <a:lnTo>
                    <a:pt x="524277" y="94136"/>
                  </a:lnTo>
                  <a:lnTo>
                    <a:pt x="528133" y="91693"/>
                  </a:lnTo>
                  <a:lnTo>
                    <a:pt x="499403" y="91693"/>
                  </a:lnTo>
                  <a:lnTo>
                    <a:pt x="498683" y="89408"/>
                  </a:lnTo>
                  <a:close/>
                </a:path>
                <a:path w="1507490" h="267335">
                  <a:moveTo>
                    <a:pt x="601879" y="82676"/>
                  </a:moveTo>
                  <a:lnTo>
                    <a:pt x="561252" y="82676"/>
                  </a:lnTo>
                  <a:lnTo>
                    <a:pt x="567602" y="84454"/>
                  </a:lnTo>
                  <a:lnTo>
                    <a:pt x="571666" y="88646"/>
                  </a:lnTo>
                  <a:lnTo>
                    <a:pt x="575857" y="92837"/>
                  </a:lnTo>
                  <a:lnTo>
                    <a:pt x="578270" y="99695"/>
                  </a:lnTo>
                  <a:lnTo>
                    <a:pt x="586271" y="219201"/>
                  </a:lnTo>
                  <a:lnTo>
                    <a:pt x="613322" y="217424"/>
                  </a:lnTo>
                  <a:lnTo>
                    <a:pt x="605431" y="99695"/>
                  </a:lnTo>
                  <a:lnTo>
                    <a:pt x="604067" y="89846"/>
                  </a:lnTo>
                  <a:lnTo>
                    <a:pt x="601879" y="82676"/>
                  </a:lnTo>
                  <a:close/>
                </a:path>
                <a:path w="1507490" h="267335">
                  <a:moveTo>
                    <a:pt x="465613" y="66196"/>
                  </a:moveTo>
                  <a:lnTo>
                    <a:pt x="426251" y="75564"/>
                  </a:lnTo>
                  <a:lnTo>
                    <a:pt x="395644" y="99187"/>
                  </a:lnTo>
                  <a:lnTo>
                    <a:pt x="424598" y="99187"/>
                  </a:lnTo>
                  <a:lnTo>
                    <a:pt x="427775" y="97154"/>
                  </a:lnTo>
                  <a:lnTo>
                    <a:pt x="435141" y="92837"/>
                  </a:lnTo>
                  <a:lnTo>
                    <a:pt x="442507" y="90424"/>
                  </a:lnTo>
                  <a:lnTo>
                    <a:pt x="450127" y="90042"/>
                  </a:lnTo>
                  <a:lnTo>
                    <a:pt x="458255" y="89408"/>
                  </a:lnTo>
                  <a:lnTo>
                    <a:pt x="498683" y="89408"/>
                  </a:lnTo>
                  <a:lnTo>
                    <a:pt x="496482" y="82423"/>
                  </a:lnTo>
                  <a:lnTo>
                    <a:pt x="491529" y="75691"/>
                  </a:lnTo>
                  <a:lnTo>
                    <a:pt x="484544" y="71500"/>
                  </a:lnTo>
                  <a:lnTo>
                    <a:pt x="478948" y="68812"/>
                  </a:lnTo>
                  <a:lnTo>
                    <a:pt x="472638" y="67040"/>
                  </a:lnTo>
                  <a:lnTo>
                    <a:pt x="465613" y="66196"/>
                  </a:lnTo>
                  <a:close/>
                </a:path>
                <a:path w="1507490" h="267335">
                  <a:moveTo>
                    <a:pt x="560744" y="59436"/>
                  </a:moveTo>
                  <a:lnTo>
                    <a:pt x="522263" y="72959"/>
                  </a:lnTo>
                  <a:lnTo>
                    <a:pt x="499403" y="91693"/>
                  </a:lnTo>
                  <a:lnTo>
                    <a:pt x="528133" y="91693"/>
                  </a:lnTo>
                  <a:lnTo>
                    <a:pt x="530137" y="90424"/>
                  </a:lnTo>
                  <a:lnTo>
                    <a:pt x="537376" y="86105"/>
                  </a:lnTo>
                  <a:lnTo>
                    <a:pt x="544869" y="83692"/>
                  </a:lnTo>
                  <a:lnTo>
                    <a:pt x="561252" y="82676"/>
                  </a:lnTo>
                  <a:lnTo>
                    <a:pt x="601879" y="82676"/>
                  </a:lnTo>
                  <a:lnTo>
                    <a:pt x="601448" y="81264"/>
                  </a:lnTo>
                  <a:lnTo>
                    <a:pt x="570366" y="59485"/>
                  </a:lnTo>
                  <a:lnTo>
                    <a:pt x="560744" y="59436"/>
                  </a:lnTo>
                  <a:close/>
                </a:path>
                <a:path w="1507490" h="267335">
                  <a:moveTo>
                    <a:pt x="865792" y="180975"/>
                  </a:moveTo>
                  <a:lnTo>
                    <a:pt x="840652" y="180975"/>
                  </a:lnTo>
                  <a:lnTo>
                    <a:pt x="840064" y="185800"/>
                  </a:lnTo>
                  <a:lnTo>
                    <a:pt x="839949" y="187120"/>
                  </a:lnTo>
                  <a:lnTo>
                    <a:pt x="839636" y="191388"/>
                  </a:lnTo>
                  <a:lnTo>
                    <a:pt x="839515" y="201814"/>
                  </a:lnTo>
                  <a:lnTo>
                    <a:pt x="839785" y="207740"/>
                  </a:lnTo>
                  <a:lnTo>
                    <a:pt x="840144" y="213360"/>
                  </a:lnTo>
                  <a:lnTo>
                    <a:pt x="844081" y="267208"/>
                  </a:lnTo>
                  <a:lnTo>
                    <a:pt x="871386" y="265429"/>
                  </a:lnTo>
                  <a:lnTo>
                    <a:pt x="865792" y="180975"/>
                  </a:lnTo>
                  <a:close/>
                </a:path>
                <a:path w="1507490" h="267335">
                  <a:moveTo>
                    <a:pt x="802139" y="44084"/>
                  </a:moveTo>
                  <a:lnTo>
                    <a:pt x="751720" y="52022"/>
                  </a:lnTo>
                  <a:lnTo>
                    <a:pt x="725100" y="81357"/>
                  </a:lnTo>
                  <a:lnTo>
                    <a:pt x="719818" y="112738"/>
                  </a:lnTo>
                  <a:lnTo>
                    <a:pt x="720524" y="132079"/>
                  </a:lnTo>
                  <a:lnTo>
                    <a:pt x="731315" y="182673"/>
                  </a:lnTo>
                  <a:lnTo>
                    <a:pt x="766859" y="210284"/>
                  </a:lnTo>
                  <a:lnTo>
                    <a:pt x="779692" y="210565"/>
                  </a:lnTo>
                  <a:lnTo>
                    <a:pt x="788072" y="209569"/>
                  </a:lnTo>
                  <a:lnTo>
                    <a:pt x="826682" y="192611"/>
                  </a:lnTo>
                  <a:lnTo>
                    <a:pt x="835251" y="185800"/>
                  </a:lnTo>
                  <a:lnTo>
                    <a:pt x="787185" y="185800"/>
                  </a:lnTo>
                  <a:lnTo>
                    <a:pt x="777827" y="185634"/>
                  </a:lnTo>
                  <a:lnTo>
                    <a:pt x="751832" y="156940"/>
                  </a:lnTo>
                  <a:lnTo>
                    <a:pt x="747980" y="115772"/>
                  </a:lnTo>
                  <a:lnTo>
                    <a:pt x="748847" y="102107"/>
                  </a:lnTo>
                  <a:lnTo>
                    <a:pt x="776162" y="69123"/>
                  </a:lnTo>
                  <a:lnTo>
                    <a:pt x="800139" y="66928"/>
                  </a:lnTo>
                  <a:lnTo>
                    <a:pt x="858239" y="66928"/>
                  </a:lnTo>
                  <a:lnTo>
                    <a:pt x="857162" y="50673"/>
                  </a:lnTo>
                  <a:lnTo>
                    <a:pt x="811216" y="44360"/>
                  </a:lnTo>
                  <a:lnTo>
                    <a:pt x="802139" y="44084"/>
                  </a:lnTo>
                  <a:close/>
                </a:path>
                <a:path w="1507490" h="267335">
                  <a:moveTo>
                    <a:pt x="858239" y="66928"/>
                  </a:moveTo>
                  <a:lnTo>
                    <a:pt x="800139" y="66928"/>
                  </a:lnTo>
                  <a:lnTo>
                    <a:pt x="807759" y="67310"/>
                  </a:lnTo>
                  <a:lnTo>
                    <a:pt x="815379" y="67563"/>
                  </a:lnTo>
                  <a:lnTo>
                    <a:pt x="823126" y="68452"/>
                  </a:lnTo>
                  <a:lnTo>
                    <a:pt x="831000" y="69850"/>
                  </a:lnTo>
                  <a:lnTo>
                    <a:pt x="837096" y="161543"/>
                  </a:lnTo>
                  <a:lnTo>
                    <a:pt x="830548" y="166596"/>
                  </a:lnTo>
                  <a:lnTo>
                    <a:pt x="793900" y="184991"/>
                  </a:lnTo>
                  <a:lnTo>
                    <a:pt x="787185" y="185800"/>
                  </a:lnTo>
                  <a:lnTo>
                    <a:pt x="835251" y="185800"/>
                  </a:lnTo>
                  <a:lnTo>
                    <a:pt x="840652" y="180975"/>
                  </a:lnTo>
                  <a:lnTo>
                    <a:pt x="865792" y="180975"/>
                  </a:lnTo>
                  <a:lnTo>
                    <a:pt x="858239" y="66928"/>
                  </a:lnTo>
                  <a:close/>
                </a:path>
                <a:path w="1507490" h="267335">
                  <a:moveTo>
                    <a:pt x="932981" y="38480"/>
                  </a:moveTo>
                  <a:lnTo>
                    <a:pt x="905676" y="40386"/>
                  </a:lnTo>
                  <a:lnTo>
                    <a:pt x="913550" y="158368"/>
                  </a:lnTo>
                  <a:lnTo>
                    <a:pt x="914858" y="168326"/>
                  </a:lnTo>
                  <a:lnTo>
                    <a:pt x="940395" y="197103"/>
                  </a:lnTo>
                  <a:lnTo>
                    <a:pt x="959270" y="198627"/>
                  </a:lnTo>
                  <a:lnTo>
                    <a:pt x="967626" y="197629"/>
                  </a:lnTo>
                  <a:lnTo>
                    <a:pt x="1008594" y="179990"/>
                  </a:lnTo>
                  <a:lnTo>
                    <a:pt x="1015596" y="174878"/>
                  </a:lnTo>
                  <a:lnTo>
                    <a:pt x="958000" y="174878"/>
                  </a:lnTo>
                  <a:lnTo>
                    <a:pt x="951523" y="173354"/>
                  </a:lnTo>
                  <a:lnTo>
                    <a:pt x="943014" y="165608"/>
                  </a:lnTo>
                  <a:lnTo>
                    <a:pt x="940801" y="158845"/>
                  </a:lnTo>
                  <a:lnTo>
                    <a:pt x="940718" y="158368"/>
                  </a:lnTo>
                  <a:lnTo>
                    <a:pt x="940347" y="148843"/>
                  </a:lnTo>
                  <a:lnTo>
                    <a:pt x="932981" y="38480"/>
                  </a:lnTo>
                  <a:close/>
                </a:path>
                <a:path w="1507490" h="267335">
                  <a:moveTo>
                    <a:pt x="1049049" y="167131"/>
                  </a:moveTo>
                  <a:lnTo>
                    <a:pt x="1025183" y="167131"/>
                  </a:lnTo>
                  <a:lnTo>
                    <a:pt x="1028612" y="189864"/>
                  </a:lnTo>
                  <a:lnTo>
                    <a:pt x="1050456" y="188340"/>
                  </a:lnTo>
                  <a:lnTo>
                    <a:pt x="1049049" y="167131"/>
                  </a:lnTo>
                  <a:close/>
                </a:path>
                <a:path w="1507490" h="267335">
                  <a:moveTo>
                    <a:pt x="1040042" y="31368"/>
                  </a:moveTo>
                  <a:lnTo>
                    <a:pt x="1012737" y="33274"/>
                  </a:lnTo>
                  <a:lnTo>
                    <a:pt x="1020357" y="147954"/>
                  </a:lnTo>
                  <a:lnTo>
                    <a:pt x="1012497" y="153769"/>
                  </a:lnTo>
                  <a:lnTo>
                    <a:pt x="973135" y="173432"/>
                  </a:lnTo>
                  <a:lnTo>
                    <a:pt x="958000" y="174878"/>
                  </a:lnTo>
                  <a:lnTo>
                    <a:pt x="1015596" y="174878"/>
                  </a:lnTo>
                  <a:lnTo>
                    <a:pt x="1016847" y="173966"/>
                  </a:lnTo>
                  <a:lnTo>
                    <a:pt x="1025183" y="167131"/>
                  </a:lnTo>
                  <a:lnTo>
                    <a:pt x="1049049" y="167131"/>
                  </a:lnTo>
                  <a:lnTo>
                    <a:pt x="1040042" y="31368"/>
                  </a:lnTo>
                  <a:close/>
                </a:path>
                <a:path w="1507490" h="267335">
                  <a:moveTo>
                    <a:pt x="1171330" y="19657"/>
                  </a:moveTo>
                  <a:lnTo>
                    <a:pt x="1122433" y="26193"/>
                  </a:lnTo>
                  <a:lnTo>
                    <a:pt x="1094067" y="52832"/>
                  </a:lnTo>
                  <a:lnTo>
                    <a:pt x="1087718" y="89408"/>
                  </a:lnTo>
                  <a:lnTo>
                    <a:pt x="1088048" y="106552"/>
                  </a:lnTo>
                  <a:lnTo>
                    <a:pt x="1094732" y="144652"/>
                  </a:lnTo>
                  <a:lnTo>
                    <a:pt x="1120348" y="177153"/>
                  </a:lnTo>
                  <a:lnTo>
                    <a:pt x="1149927" y="184669"/>
                  </a:lnTo>
                  <a:lnTo>
                    <a:pt x="1168693" y="184403"/>
                  </a:lnTo>
                  <a:lnTo>
                    <a:pt x="1208480" y="178472"/>
                  </a:lnTo>
                  <a:lnTo>
                    <a:pt x="1229018" y="171703"/>
                  </a:lnTo>
                  <a:lnTo>
                    <a:pt x="1226644" y="161417"/>
                  </a:lnTo>
                  <a:lnTo>
                    <a:pt x="1159440" y="161417"/>
                  </a:lnTo>
                  <a:lnTo>
                    <a:pt x="1149596" y="160464"/>
                  </a:lnTo>
                  <a:lnTo>
                    <a:pt x="1120632" y="130966"/>
                  </a:lnTo>
                  <a:lnTo>
                    <a:pt x="1118274" y="118490"/>
                  </a:lnTo>
                  <a:lnTo>
                    <a:pt x="1191172" y="113664"/>
                  </a:lnTo>
                  <a:lnTo>
                    <a:pt x="1200197" y="112236"/>
                  </a:lnTo>
                  <a:lnTo>
                    <a:pt x="1207841" y="109474"/>
                  </a:lnTo>
                  <a:lnTo>
                    <a:pt x="1214104" y="105378"/>
                  </a:lnTo>
                  <a:lnTo>
                    <a:pt x="1218985" y="99949"/>
                  </a:lnTo>
                  <a:lnTo>
                    <a:pt x="1220410" y="97281"/>
                  </a:lnTo>
                  <a:lnTo>
                    <a:pt x="1116242" y="97281"/>
                  </a:lnTo>
                  <a:lnTo>
                    <a:pt x="1116151" y="83706"/>
                  </a:lnTo>
                  <a:lnTo>
                    <a:pt x="1137165" y="46751"/>
                  </a:lnTo>
                  <a:lnTo>
                    <a:pt x="1167314" y="42711"/>
                  </a:lnTo>
                  <a:lnTo>
                    <a:pt x="1218983" y="42711"/>
                  </a:lnTo>
                  <a:lnTo>
                    <a:pt x="1214677" y="36153"/>
                  </a:lnTo>
                  <a:lnTo>
                    <a:pt x="1207174" y="29337"/>
                  </a:lnTo>
                  <a:lnTo>
                    <a:pt x="1197481" y="24332"/>
                  </a:lnTo>
                  <a:lnTo>
                    <a:pt x="1185537" y="21113"/>
                  </a:lnTo>
                  <a:lnTo>
                    <a:pt x="1171330" y="19657"/>
                  </a:lnTo>
                  <a:close/>
                </a:path>
                <a:path w="1507490" h="267335">
                  <a:moveTo>
                    <a:pt x="1224827" y="153542"/>
                  </a:moveTo>
                  <a:lnTo>
                    <a:pt x="1183949" y="159813"/>
                  </a:lnTo>
                  <a:lnTo>
                    <a:pt x="1159440" y="161417"/>
                  </a:lnTo>
                  <a:lnTo>
                    <a:pt x="1226644" y="161417"/>
                  </a:lnTo>
                  <a:lnTo>
                    <a:pt x="1224827" y="153542"/>
                  </a:lnTo>
                  <a:close/>
                </a:path>
                <a:path w="1507490" h="267335">
                  <a:moveTo>
                    <a:pt x="1218983" y="42711"/>
                  </a:moveTo>
                  <a:lnTo>
                    <a:pt x="1167314" y="42711"/>
                  </a:lnTo>
                  <a:lnTo>
                    <a:pt x="1175567" y="43402"/>
                  </a:lnTo>
                  <a:lnTo>
                    <a:pt x="1182415" y="44997"/>
                  </a:lnTo>
                  <a:lnTo>
                    <a:pt x="1187870" y="47498"/>
                  </a:lnTo>
                  <a:lnTo>
                    <a:pt x="1194093" y="51562"/>
                  </a:lnTo>
                  <a:lnTo>
                    <a:pt x="1197522" y="58547"/>
                  </a:lnTo>
                  <a:lnTo>
                    <a:pt x="1198157" y="68452"/>
                  </a:lnTo>
                  <a:lnTo>
                    <a:pt x="1198792" y="74549"/>
                  </a:lnTo>
                  <a:lnTo>
                    <a:pt x="1198030" y="79883"/>
                  </a:lnTo>
                  <a:lnTo>
                    <a:pt x="1195657" y="85550"/>
                  </a:lnTo>
                  <a:lnTo>
                    <a:pt x="1194093" y="89408"/>
                  </a:lnTo>
                  <a:lnTo>
                    <a:pt x="1189521" y="92201"/>
                  </a:lnTo>
                  <a:lnTo>
                    <a:pt x="1182663" y="92837"/>
                  </a:lnTo>
                  <a:lnTo>
                    <a:pt x="1116242" y="97281"/>
                  </a:lnTo>
                  <a:lnTo>
                    <a:pt x="1220410" y="97281"/>
                  </a:lnTo>
                  <a:lnTo>
                    <a:pt x="1222535" y="93303"/>
                  </a:lnTo>
                  <a:lnTo>
                    <a:pt x="1224811" y="85550"/>
                  </a:lnTo>
                  <a:lnTo>
                    <a:pt x="1225825" y="76678"/>
                  </a:lnTo>
                  <a:lnTo>
                    <a:pt x="1225589" y="66675"/>
                  </a:lnTo>
                  <a:lnTo>
                    <a:pt x="1223873" y="54786"/>
                  </a:lnTo>
                  <a:lnTo>
                    <a:pt x="1220239" y="44624"/>
                  </a:lnTo>
                  <a:lnTo>
                    <a:pt x="1218983" y="42711"/>
                  </a:lnTo>
                  <a:close/>
                </a:path>
                <a:path w="1507490" h="267335">
                  <a:moveTo>
                    <a:pt x="1286549" y="14986"/>
                  </a:moveTo>
                  <a:lnTo>
                    <a:pt x="1263943" y="16510"/>
                  </a:lnTo>
                  <a:lnTo>
                    <a:pt x="1274357" y="173481"/>
                  </a:lnTo>
                  <a:lnTo>
                    <a:pt x="1301789" y="171703"/>
                  </a:lnTo>
                  <a:lnTo>
                    <a:pt x="1294169" y="58165"/>
                  </a:lnTo>
                  <a:lnTo>
                    <a:pt x="1302194" y="51593"/>
                  </a:lnTo>
                  <a:lnTo>
                    <a:pt x="1309504" y="45974"/>
                  </a:lnTo>
                  <a:lnTo>
                    <a:pt x="1316101" y="41306"/>
                  </a:lnTo>
                  <a:lnTo>
                    <a:pt x="1318564" y="39750"/>
                  </a:lnTo>
                  <a:lnTo>
                    <a:pt x="1289724" y="39750"/>
                  </a:lnTo>
                  <a:lnTo>
                    <a:pt x="1286549" y="14986"/>
                  </a:lnTo>
                  <a:close/>
                </a:path>
                <a:path w="1507490" h="267335">
                  <a:moveTo>
                    <a:pt x="1392794" y="29972"/>
                  </a:moveTo>
                  <a:lnTo>
                    <a:pt x="1352462" y="29972"/>
                  </a:lnTo>
                  <a:lnTo>
                    <a:pt x="1358685" y="31623"/>
                  </a:lnTo>
                  <a:lnTo>
                    <a:pt x="1367448" y="39624"/>
                  </a:lnTo>
                  <a:lnTo>
                    <a:pt x="1369861" y="46609"/>
                  </a:lnTo>
                  <a:lnTo>
                    <a:pt x="1370623" y="56641"/>
                  </a:lnTo>
                  <a:lnTo>
                    <a:pt x="1377862" y="166624"/>
                  </a:lnTo>
                  <a:lnTo>
                    <a:pt x="1404278" y="164846"/>
                  </a:lnTo>
                  <a:lnTo>
                    <a:pt x="1396785" y="51308"/>
                  </a:lnTo>
                  <a:lnTo>
                    <a:pt x="1422413" y="32130"/>
                  </a:lnTo>
                  <a:lnTo>
                    <a:pt x="1393483" y="32130"/>
                  </a:lnTo>
                  <a:lnTo>
                    <a:pt x="1392794" y="29972"/>
                  </a:lnTo>
                  <a:close/>
                </a:path>
                <a:path w="1507490" h="267335">
                  <a:moveTo>
                    <a:pt x="1496058" y="23113"/>
                  </a:moveTo>
                  <a:lnTo>
                    <a:pt x="1455332" y="23113"/>
                  </a:lnTo>
                  <a:lnTo>
                    <a:pt x="1461682" y="24891"/>
                  </a:lnTo>
                  <a:lnTo>
                    <a:pt x="1465873" y="29083"/>
                  </a:lnTo>
                  <a:lnTo>
                    <a:pt x="1469937" y="33274"/>
                  </a:lnTo>
                  <a:lnTo>
                    <a:pt x="1472350" y="40259"/>
                  </a:lnTo>
                  <a:lnTo>
                    <a:pt x="1473112" y="49784"/>
                  </a:lnTo>
                  <a:lnTo>
                    <a:pt x="1480351" y="159765"/>
                  </a:lnTo>
                  <a:lnTo>
                    <a:pt x="1507402" y="157987"/>
                  </a:lnTo>
                  <a:lnTo>
                    <a:pt x="1499655" y="40259"/>
                  </a:lnTo>
                  <a:lnTo>
                    <a:pt x="1498274" y="30354"/>
                  </a:lnTo>
                  <a:lnTo>
                    <a:pt x="1496058" y="23113"/>
                  </a:lnTo>
                  <a:close/>
                </a:path>
                <a:path w="1507490" h="267335">
                  <a:moveTo>
                    <a:pt x="1359820" y="6707"/>
                  </a:moveTo>
                  <a:lnTo>
                    <a:pt x="1320458" y="16128"/>
                  </a:lnTo>
                  <a:lnTo>
                    <a:pt x="1289724" y="39750"/>
                  </a:lnTo>
                  <a:lnTo>
                    <a:pt x="1318564" y="39750"/>
                  </a:lnTo>
                  <a:lnTo>
                    <a:pt x="1321982" y="37591"/>
                  </a:lnTo>
                  <a:lnTo>
                    <a:pt x="1329221" y="33400"/>
                  </a:lnTo>
                  <a:lnTo>
                    <a:pt x="1336714" y="30987"/>
                  </a:lnTo>
                  <a:lnTo>
                    <a:pt x="1344207" y="30606"/>
                  </a:lnTo>
                  <a:lnTo>
                    <a:pt x="1352462" y="29972"/>
                  </a:lnTo>
                  <a:lnTo>
                    <a:pt x="1392794" y="29972"/>
                  </a:lnTo>
                  <a:lnTo>
                    <a:pt x="1390562" y="22987"/>
                  </a:lnTo>
                  <a:lnTo>
                    <a:pt x="1385736" y="16255"/>
                  </a:lnTo>
                  <a:lnTo>
                    <a:pt x="1378751" y="12064"/>
                  </a:lnTo>
                  <a:lnTo>
                    <a:pt x="1373155" y="9374"/>
                  </a:lnTo>
                  <a:lnTo>
                    <a:pt x="1366845" y="7588"/>
                  </a:lnTo>
                  <a:lnTo>
                    <a:pt x="1359820" y="6707"/>
                  </a:lnTo>
                  <a:close/>
                </a:path>
                <a:path w="1507490" h="267335">
                  <a:moveTo>
                    <a:pt x="1454824" y="0"/>
                  </a:moveTo>
                  <a:lnTo>
                    <a:pt x="1416343" y="13467"/>
                  </a:lnTo>
                  <a:lnTo>
                    <a:pt x="1393483" y="32130"/>
                  </a:lnTo>
                  <a:lnTo>
                    <a:pt x="1422413" y="32130"/>
                  </a:lnTo>
                  <a:lnTo>
                    <a:pt x="1424217" y="30987"/>
                  </a:lnTo>
                  <a:lnTo>
                    <a:pt x="1431456" y="26542"/>
                  </a:lnTo>
                  <a:lnTo>
                    <a:pt x="1439076" y="24256"/>
                  </a:lnTo>
                  <a:lnTo>
                    <a:pt x="1455332" y="23113"/>
                  </a:lnTo>
                  <a:lnTo>
                    <a:pt x="1496058" y="23113"/>
                  </a:lnTo>
                  <a:lnTo>
                    <a:pt x="1495655" y="21796"/>
                  </a:lnTo>
                  <a:lnTo>
                    <a:pt x="1464466" y="47"/>
                  </a:lnTo>
                  <a:lnTo>
                    <a:pt x="1454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64051" y="1975304"/>
              <a:ext cx="1746158" cy="341133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3782772" y="2828154"/>
            <a:ext cx="2612390" cy="2749550"/>
            <a:chOff x="1537716" y="3819144"/>
            <a:chExt cx="2612390" cy="274955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7716" y="3819144"/>
              <a:ext cx="2612136" cy="27492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50578" y="4607941"/>
              <a:ext cx="1391699" cy="30090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542768" y="5072126"/>
              <a:ext cx="659130" cy="200660"/>
            </a:xfrm>
            <a:custGeom>
              <a:avLst/>
              <a:gdLst/>
              <a:ahLst/>
              <a:cxnLst/>
              <a:rect l="l" t="t" r="r" b="b"/>
              <a:pathLst>
                <a:path w="659130" h="200660">
                  <a:moveTo>
                    <a:pt x="83214" y="34792"/>
                  </a:moveTo>
                  <a:lnTo>
                    <a:pt x="43433" y="36585"/>
                  </a:lnTo>
                  <a:lnTo>
                    <a:pt x="6044" y="52282"/>
                  </a:lnTo>
                  <a:lnTo>
                    <a:pt x="0" y="70518"/>
                  </a:lnTo>
                  <a:lnTo>
                    <a:pt x="25" y="82804"/>
                  </a:lnTo>
                  <a:lnTo>
                    <a:pt x="21679" y="119538"/>
                  </a:lnTo>
                  <a:lnTo>
                    <a:pt x="84099" y="131572"/>
                  </a:lnTo>
                  <a:lnTo>
                    <a:pt x="91973" y="132587"/>
                  </a:lnTo>
                  <a:lnTo>
                    <a:pt x="98069" y="134366"/>
                  </a:lnTo>
                  <a:lnTo>
                    <a:pt x="102641" y="136906"/>
                  </a:lnTo>
                  <a:lnTo>
                    <a:pt x="107340" y="139446"/>
                  </a:lnTo>
                  <a:lnTo>
                    <a:pt x="109880" y="144399"/>
                  </a:lnTo>
                  <a:lnTo>
                    <a:pt x="77785" y="176008"/>
                  </a:lnTo>
                  <a:lnTo>
                    <a:pt x="27838" y="178943"/>
                  </a:lnTo>
                  <a:lnTo>
                    <a:pt x="19329" y="179197"/>
                  </a:lnTo>
                  <a:lnTo>
                    <a:pt x="11582" y="179197"/>
                  </a:lnTo>
                  <a:lnTo>
                    <a:pt x="10947" y="199262"/>
                  </a:lnTo>
                  <a:lnTo>
                    <a:pt x="20953" y="199981"/>
                  </a:lnTo>
                  <a:lnTo>
                    <a:pt x="30410" y="200437"/>
                  </a:lnTo>
                  <a:lnTo>
                    <a:pt x="39344" y="200656"/>
                  </a:lnTo>
                  <a:lnTo>
                    <a:pt x="47777" y="200660"/>
                  </a:lnTo>
                  <a:lnTo>
                    <a:pt x="66954" y="200152"/>
                  </a:lnTo>
                  <a:lnTo>
                    <a:pt x="72796" y="199644"/>
                  </a:lnTo>
                  <a:lnTo>
                    <a:pt x="83649" y="198860"/>
                  </a:lnTo>
                  <a:lnTo>
                    <a:pt x="122803" y="188229"/>
                  </a:lnTo>
                  <a:lnTo>
                    <a:pt x="136971" y="159091"/>
                  </a:lnTo>
                  <a:lnTo>
                    <a:pt x="136804" y="150113"/>
                  </a:lnTo>
                  <a:lnTo>
                    <a:pt x="114119" y="113807"/>
                  </a:lnTo>
                  <a:lnTo>
                    <a:pt x="51079" y="101981"/>
                  </a:lnTo>
                  <a:lnTo>
                    <a:pt x="43459" y="101092"/>
                  </a:lnTo>
                  <a:lnTo>
                    <a:pt x="37490" y="99313"/>
                  </a:lnTo>
                  <a:lnTo>
                    <a:pt x="33553" y="96774"/>
                  </a:lnTo>
                  <a:lnTo>
                    <a:pt x="29489" y="94106"/>
                  </a:lnTo>
                  <a:lnTo>
                    <a:pt x="27203" y="88900"/>
                  </a:lnTo>
                  <a:lnTo>
                    <a:pt x="26695" y="81025"/>
                  </a:lnTo>
                  <a:lnTo>
                    <a:pt x="25806" y="71500"/>
                  </a:lnTo>
                  <a:lnTo>
                    <a:pt x="64033" y="58419"/>
                  </a:lnTo>
                  <a:lnTo>
                    <a:pt x="78908" y="57578"/>
                  </a:lnTo>
                  <a:lnTo>
                    <a:pt x="123850" y="56006"/>
                  </a:lnTo>
                  <a:lnTo>
                    <a:pt x="124739" y="35941"/>
                  </a:lnTo>
                  <a:lnTo>
                    <a:pt x="117048" y="35440"/>
                  </a:lnTo>
                  <a:lnTo>
                    <a:pt x="109023" y="35083"/>
                  </a:lnTo>
                  <a:lnTo>
                    <a:pt x="100665" y="34869"/>
                  </a:lnTo>
                  <a:lnTo>
                    <a:pt x="83214" y="34792"/>
                  </a:lnTo>
                  <a:close/>
                </a:path>
                <a:path w="659130" h="200660">
                  <a:moveTo>
                    <a:pt x="251329" y="23487"/>
                  </a:moveTo>
                  <a:lnTo>
                    <a:pt x="202432" y="30067"/>
                  </a:lnTo>
                  <a:lnTo>
                    <a:pt x="174065" y="56768"/>
                  </a:lnTo>
                  <a:lnTo>
                    <a:pt x="167642" y="89471"/>
                  </a:lnTo>
                  <a:lnTo>
                    <a:pt x="168046" y="110490"/>
                  </a:lnTo>
                  <a:lnTo>
                    <a:pt x="174730" y="148590"/>
                  </a:lnTo>
                  <a:lnTo>
                    <a:pt x="200346" y="181072"/>
                  </a:lnTo>
                  <a:lnTo>
                    <a:pt x="229925" y="188553"/>
                  </a:lnTo>
                  <a:lnTo>
                    <a:pt x="248691" y="188340"/>
                  </a:lnTo>
                  <a:lnTo>
                    <a:pt x="288478" y="182389"/>
                  </a:lnTo>
                  <a:lnTo>
                    <a:pt x="309016" y="175514"/>
                  </a:lnTo>
                  <a:lnTo>
                    <a:pt x="306659" y="165298"/>
                  </a:lnTo>
                  <a:lnTo>
                    <a:pt x="239438" y="165298"/>
                  </a:lnTo>
                  <a:lnTo>
                    <a:pt x="229594" y="164369"/>
                  </a:lnTo>
                  <a:lnTo>
                    <a:pt x="200630" y="134830"/>
                  </a:lnTo>
                  <a:lnTo>
                    <a:pt x="198272" y="122300"/>
                  </a:lnTo>
                  <a:lnTo>
                    <a:pt x="271170" y="117475"/>
                  </a:lnTo>
                  <a:lnTo>
                    <a:pt x="280195" y="116119"/>
                  </a:lnTo>
                  <a:lnTo>
                    <a:pt x="287839" y="113395"/>
                  </a:lnTo>
                  <a:lnTo>
                    <a:pt x="294102" y="109313"/>
                  </a:lnTo>
                  <a:lnTo>
                    <a:pt x="298983" y="103886"/>
                  </a:lnTo>
                  <a:lnTo>
                    <a:pt x="300408" y="101218"/>
                  </a:lnTo>
                  <a:lnTo>
                    <a:pt x="196240" y="101218"/>
                  </a:lnTo>
                  <a:lnTo>
                    <a:pt x="196149" y="87643"/>
                  </a:lnTo>
                  <a:lnTo>
                    <a:pt x="217164" y="50688"/>
                  </a:lnTo>
                  <a:lnTo>
                    <a:pt x="247312" y="46577"/>
                  </a:lnTo>
                  <a:lnTo>
                    <a:pt x="298975" y="46577"/>
                  </a:lnTo>
                  <a:lnTo>
                    <a:pt x="294675" y="40034"/>
                  </a:lnTo>
                  <a:lnTo>
                    <a:pt x="287172" y="33274"/>
                  </a:lnTo>
                  <a:lnTo>
                    <a:pt x="277479" y="28249"/>
                  </a:lnTo>
                  <a:lnTo>
                    <a:pt x="265535" y="24987"/>
                  </a:lnTo>
                  <a:lnTo>
                    <a:pt x="251329" y="23487"/>
                  </a:lnTo>
                  <a:close/>
                </a:path>
                <a:path w="659130" h="200660">
                  <a:moveTo>
                    <a:pt x="304825" y="157353"/>
                  </a:moveTo>
                  <a:lnTo>
                    <a:pt x="263963" y="163718"/>
                  </a:lnTo>
                  <a:lnTo>
                    <a:pt x="239438" y="165298"/>
                  </a:lnTo>
                  <a:lnTo>
                    <a:pt x="306659" y="165298"/>
                  </a:lnTo>
                  <a:lnTo>
                    <a:pt x="304825" y="157353"/>
                  </a:lnTo>
                  <a:close/>
                </a:path>
                <a:path w="659130" h="200660">
                  <a:moveTo>
                    <a:pt x="298975" y="46577"/>
                  </a:moveTo>
                  <a:lnTo>
                    <a:pt x="247312" y="46577"/>
                  </a:lnTo>
                  <a:lnTo>
                    <a:pt x="255565" y="47244"/>
                  </a:lnTo>
                  <a:lnTo>
                    <a:pt x="262413" y="48863"/>
                  </a:lnTo>
                  <a:lnTo>
                    <a:pt x="267868" y="51435"/>
                  </a:lnTo>
                  <a:lnTo>
                    <a:pt x="274091" y="55499"/>
                  </a:lnTo>
                  <a:lnTo>
                    <a:pt x="277520" y="62484"/>
                  </a:lnTo>
                  <a:lnTo>
                    <a:pt x="278155" y="72390"/>
                  </a:lnTo>
                  <a:lnTo>
                    <a:pt x="278790" y="78359"/>
                  </a:lnTo>
                  <a:lnTo>
                    <a:pt x="278028" y="83819"/>
                  </a:lnTo>
                  <a:lnTo>
                    <a:pt x="275996" y="88518"/>
                  </a:lnTo>
                  <a:lnTo>
                    <a:pt x="274091" y="93344"/>
                  </a:lnTo>
                  <a:lnTo>
                    <a:pt x="269519" y="96012"/>
                  </a:lnTo>
                  <a:lnTo>
                    <a:pt x="262661" y="96774"/>
                  </a:lnTo>
                  <a:lnTo>
                    <a:pt x="196240" y="101218"/>
                  </a:lnTo>
                  <a:lnTo>
                    <a:pt x="300408" y="101218"/>
                  </a:lnTo>
                  <a:lnTo>
                    <a:pt x="302533" y="97238"/>
                  </a:lnTo>
                  <a:lnTo>
                    <a:pt x="304809" y="89471"/>
                  </a:lnTo>
                  <a:lnTo>
                    <a:pt x="305823" y="80561"/>
                  </a:lnTo>
                  <a:lnTo>
                    <a:pt x="305587" y="70485"/>
                  </a:lnTo>
                  <a:lnTo>
                    <a:pt x="303871" y="58652"/>
                  </a:lnTo>
                  <a:lnTo>
                    <a:pt x="300237" y="48498"/>
                  </a:lnTo>
                  <a:lnTo>
                    <a:pt x="298975" y="46577"/>
                  </a:lnTo>
                  <a:close/>
                </a:path>
                <a:path w="659130" h="200660">
                  <a:moveTo>
                    <a:pt x="370357" y="18668"/>
                  </a:moveTo>
                  <a:lnTo>
                    <a:pt x="343052" y="20447"/>
                  </a:lnTo>
                  <a:lnTo>
                    <a:pt x="350799" y="138430"/>
                  </a:lnTo>
                  <a:lnTo>
                    <a:pt x="352180" y="148405"/>
                  </a:lnTo>
                  <a:lnTo>
                    <a:pt x="377755" y="177276"/>
                  </a:lnTo>
                  <a:lnTo>
                    <a:pt x="396519" y="178815"/>
                  </a:lnTo>
                  <a:lnTo>
                    <a:pt x="404931" y="177815"/>
                  </a:lnTo>
                  <a:lnTo>
                    <a:pt x="445954" y="160051"/>
                  </a:lnTo>
                  <a:lnTo>
                    <a:pt x="452751" y="155067"/>
                  </a:lnTo>
                  <a:lnTo>
                    <a:pt x="395376" y="155067"/>
                  </a:lnTo>
                  <a:lnTo>
                    <a:pt x="388772" y="153416"/>
                  </a:lnTo>
                  <a:lnTo>
                    <a:pt x="377723" y="128905"/>
                  </a:lnTo>
                  <a:lnTo>
                    <a:pt x="370357" y="18668"/>
                  </a:lnTo>
                  <a:close/>
                </a:path>
                <a:path w="659130" h="200660">
                  <a:moveTo>
                    <a:pt x="486417" y="147193"/>
                  </a:moveTo>
                  <a:lnTo>
                    <a:pt x="462432" y="147193"/>
                  </a:lnTo>
                  <a:lnTo>
                    <a:pt x="465988" y="169926"/>
                  </a:lnTo>
                  <a:lnTo>
                    <a:pt x="487832" y="168529"/>
                  </a:lnTo>
                  <a:lnTo>
                    <a:pt x="486417" y="147193"/>
                  </a:lnTo>
                  <a:close/>
                </a:path>
                <a:path w="659130" h="200660">
                  <a:moveTo>
                    <a:pt x="477418" y="11556"/>
                  </a:moveTo>
                  <a:lnTo>
                    <a:pt x="449986" y="13335"/>
                  </a:lnTo>
                  <a:lnTo>
                    <a:pt x="457606" y="128143"/>
                  </a:lnTo>
                  <a:lnTo>
                    <a:pt x="449820" y="133901"/>
                  </a:lnTo>
                  <a:lnTo>
                    <a:pt x="410511" y="153546"/>
                  </a:lnTo>
                  <a:lnTo>
                    <a:pt x="395376" y="155067"/>
                  </a:lnTo>
                  <a:lnTo>
                    <a:pt x="452751" y="155067"/>
                  </a:lnTo>
                  <a:lnTo>
                    <a:pt x="454169" y="154027"/>
                  </a:lnTo>
                  <a:lnTo>
                    <a:pt x="462432" y="147193"/>
                  </a:lnTo>
                  <a:lnTo>
                    <a:pt x="486417" y="147193"/>
                  </a:lnTo>
                  <a:lnTo>
                    <a:pt x="477418" y="11556"/>
                  </a:lnTo>
                  <a:close/>
                </a:path>
                <a:path w="659130" h="200660">
                  <a:moveTo>
                    <a:pt x="613562" y="0"/>
                  </a:moveTo>
                  <a:lnTo>
                    <a:pt x="565022" y="1914"/>
                  </a:lnTo>
                  <a:lnTo>
                    <a:pt x="527631" y="17609"/>
                  </a:lnTo>
                  <a:lnTo>
                    <a:pt x="521487" y="48006"/>
                  </a:lnTo>
                  <a:lnTo>
                    <a:pt x="522557" y="57011"/>
                  </a:lnTo>
                  <a:lnTo>
                    <a:pt x="550935" y="87604"/>
                  </a:lnTo>
                  <a:lnTo>
                    <a:pt x="605688" y="96900"/>
                  </a:lnTo>
                  <a:lnTo>
                    <a:pt x="613562" y="97917"/>
                  </a:lnTo>
                  <a:lnTo>
                    <a:pt x="619658" y="99694"/>
                  </a:lnTo>
                  <a:lnTo>
                    <a:pt x="624230" y="102107"/>
                  </a:lnTo>
                  <a:lnTo>
                    <a:pt x="628802" y="104648"/>
                  </a:lnTo>
                  <a:lnTo>
                    <a:pt x="631469" y="109728"/>
                  </a:lnTo>
                  <a:lnTo>
                    <a:pt x="631977" y="117221"/>
                  </a:lnTo>
                  <a:lnTo>
                    <a:pt x="632866" y="126237"/>
                  </a:lnTo>
                  <a:lnTo>
                    <a:pt x="579876" y="142712"/>
                  </a:lnTo>
                  <a:lnTo>
                    <a:pt x="533171" y="144525"/>
                  </a:lnTo>
                  <a:lnTo>
                    <a:pt x="532536" y="164592"/>
                  </a:lnTo>
                  <a:lnTo>
                    <a:pt x="542542" y="165256"/>
                  </a:lnTo>
                  <a:lnTo>
                    <a:pt x="551999" y="165719"/>
                  </a:lnTo>
                  <a:lnTo>
                    <a:pt x="560933" y="165967"/>
                  </a:lnTo>
                  <a:lnTo>
                    <a:pt x="569366" y="165989"/>
                  </a:lnTo>
                  <a:lnTo>
                    <a:pt x="588543" y="165481"/>
                  </a:lnTo>
                  <a:lnTo>
                    <a:pt x="631723" y="159385"/>
                  </a:lnTo>
                  <a:lnTo>
                    <a:pt x="658560" y="124420"/>
                  </a:lnTo>
                  <a:lnTo>
                    <a:pt x="658393" y="115443"/>
                  </a:lnTo>
                  <a:lnTo>
                    <a:pt x="635708" y="79120"/>
                  </a:lnTo>
                  <a:lnTo>
                    <a:pt x="572668" y="67310"/>
                  </a:lnTo>
                  <a:lnTo>
                    <a:pt x="565048" y="66421"/>
                  </a:lnTo>
                  <a:lnTo>
                    <a:pt x="559079" y="64643"/>
                  </a:lnTo>
                  <a:lnTo>
                    <a:pt x="555142" y="61975"/>
                  </a:lnTo>
                  <a:lnTo>
                    <a:pt x="551078" y="59436"/>
                  </a:lnTo>
                  <a:lnTo>
                    <a:pt x="548792" y="54229"/>
                  </a:lnTo>
                  <a:lnTo>
                    <a:pt x="548284" y="46228"/>
                  </a:lnTo>
                  <a:lnTo>
                    <a:pt x="547395" y="36830"/>
                  </a:lnTo>
                  <a:lnTo>
                    <a:pt x="549808" y="30861"/>
                  </a:lnTo>
                  <a:lnTo>
                    <a:pt x="585622" y="23749"/>
                  </a:lnTo>
                  <a:lnTo>
                    <a:pt x="600497" y="22907"/>
                  </a:lnTo>
                  <a:lnTo>
                    <a:pt x="645439" y="21336"/>
                  </a:lnTo>
                  <a:lnTo>
                    <a:pt x="646328" y="1269"/>
                  </a:lnTo>
                  <a:lnTo>
                    <a:pt x="638637" y="767"/>
                  </a:lnTo>
                  <a:lnTo>
                    <a:pt x="630612" y="396"/>
                  </a:lnTo>
                  <a:lnTo>
                    <a:pt x="622254" y="144"/>
                  </a:lnTo>
                  <a:lnTo>
                    <a:pt x="6135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05050" y="5371919"/>
              <a:ext cx="1182638" cy="32982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6516079" y="2736884"/>
            <a:ext cx="2613660" cy="2749550"/>
            <a:chOff x="4608576" y="3601211"/>
            <a:chExt cx="2613660" cy="274955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8576" y="3601211"/>
              <a:ext cx="2613660" cy="27492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02310" y="4396612"/>
              <a:ext cx="1629832" cy="3014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59299" y="4759578"/>
              <a:ext cx="1772157" cy="33121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69992" y="5146946"/>
              <a:ext cx="1382292" cy="315831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9002867" y="176811"/>
            <a:ext cx="2612390" cy="2749550"/>
            <a:chOff x="7912607" y="0"/>
            <a:chExt cx="2612390" cy="2749550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12607" y="0"/>
              <a:ext cx="2612136" cy="274929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494522" y="784478"/>
              <a:ext cx="1507490" cy="1134110"/>
            </a:xfrm>
            <a:custGeom>
              <a:avLst/>
              <a:gdLst/>
              <a:ahLst/>
              <a:cxnLst/>
              <a:rect l="l" t="t" r="r" b="b"/>
              <a:pathLst>
                <a:path w="1507490" h="1134110">
                  <a:moveTo>
                    <a:pt x="240919" y="289560"/>
                  </a:moveTo>
                  <a:lnTo>
                    <a:pt x="238175" y="276275"/>
                  </a:lnTo>
                  <a:lnTo>
                    <a:pt x="236601" y="268605"/>
                  </a:lnTo>
                  <a:lnTo>
                    <a:pt x="230022" y="269900"/>
                  </a:lnTo>
                  <a:lnTo>
                    <a:pt x="184353" y="275539"/>
                  </a:lnTo>
                  <a:lnTo>
                    <a:pt x="159715" y="276275"/>
                  </a:lnTo>
                  <a:lnTo>
                    <a:pt x="147027" y="273532"/>
                  </a:lnTo>
                  <a:lnTo>
                    <a:pt x="116954" y="232524"/>
                  </a:lnTo>
                  <a:lnTo>
                    <a:pt x="111252" y="190119"/>
                  </a:lnTo>
                  <a:lnTo>
                    <a:pt x="110312" y="166878"/>
                  </a:lnTo>
                  <a:lnTo>
                    <a:pt x="111302" y="147256"/>
                  </a:lnTo>
                  <a:lnTo>
                    <a:pt x="126009" y="109537"/>
                  </a:lnTo>
                  <a:lnTo>
                    <a:pt x="162687" y="96266"/>
                  </a:lnTo>
                  <a:lnTo>
                    <a:pt x="200431" y="94957"/>
                  </a:lnTo>
                  <a:lnTo>
                    <a:pt x="206984" y="94996"/>
                  </a:lnTo>
                  <a:lnTo>
                    <a:pt x="213715" y="95148"/>
                  </a:lnTo>
                  <a:lnTo>
                    <a:pt x="220599" y="95377"/>
                  </a:lnTo>
                  <a:lnTo>
                    <a:pt x="220624" y="94957"/>
                  </a:lnTo>
                  <a:lnTo>
                    <a:pt x="187858" y="70256"/>
                  </a:lnTo>
                  <a:lnTo>
                    <a:pt x="179768" y="70294"/>
                  </a:lnTo>
                  <a:lnTo>
                    <a:pt x="139052" y="74015"/>
                  </a:lnTo>
                  <a:lnTo>
                    <a:pt x="94996" y="101473"/>
                  </a:lnTo>
                  <a:lnTo>
                    <a:pt x="82435" y="138036"/>
                  </a:lnTo>
                  <a:lnTo>
                    <a:pt x="80467" y="162864"/>
                  </a:lnTo>
                  <a:lnTo>
                    <a:pt x="81407" y="192024"/>
                  </a:lnTo>
                  <a:lnTo>
                    <a:pt x="89598" y="245579"/>
                  </a:lnTo>
                  <a:lnTo>
                    <a:pt x="106934" y="280162"/>
                  </a:lnTo>
                  <a:lnTo>
                    <a:pt x="154203" y="301498"/>
                  </a:lnTo>
                  <a:lnTo>
                    <a:pt x="176403" y="301371"/>
                  </a:lnTo>
                  <a:lnTo>
                    <a:pt x="220002" y="295643"/>
                  </a:lnTo>
                  <a:lnTo>
                    <a:pt x="234149" y="291833"/>
                  </a:lnTo>
                  <a:lnTo>
                    <a:pt x="240919" y="289560"/>
                  </a:lnTo>
                  <a:close/>
                </a:path>
                <a:path w="1507490" h="1134110">
                  <a:moveTo>
                    <a:pt x="243459" y="680974"/>
                  </a:moveTo>
                  <a:lnTo>
                    <a:pt x="235712" y="563245"/>
                  </a:lnTo>
                  <a:lnTo>
                    <a:pt x="234327" y="553288"/>
                  </a:lnTo>
                  <a:lnTo>
                    <a:pt x="232117" y="546100"/>
                  </a:lnTo>
                  <a:lnTo>
                    <a:pt x="231711" y="544741"/>
                  </a:lnTo>
                  <a:lnTo>
                    <a:pt x="190881" y="522859"/>
                  </a:lnTo>
                  <a:lnTo>
                    <a:pt x="183083" y="523862"/>
                  </a:lnTo>
                  <a:lnTo>
                    <a:pt x="144780" y="541807"/>
                  </a:lnTo>
                  <a:lnTo>
                    <a:pt x="129540" y="555117"/>
                  </a:lnTo>
                  <a:lnTo>
                    <a:pt x="128803" y="552831"/>
                  </a:lnTo>
                  <a:lnTo>
                    <a:pt x="95872" y="529678"/>
                  </a:lnTo>
                  <a:lnTo>
                    <a:pt x="88138" y="529717"/>
                  </a:lnTo>
                  <a:lnTo>
                    <a:pt x="48818" y="543661"/>
                  </a:lnTo>
                  <a:lnTo>
                    <a:pt x="25781" y="562610"/>
                  </a:lnTo>
                  <a:lnTo>
                    <a:pt x="22606" y="537972"/>
                  </a:lnTo>
                  <a:lnTo>
                    <a:pt x="0" y="539496"/>
                  </a:lnTo>
                  <a:lnTo>
                    <a:pt x="10414" y="696468"/>
                  </a:lnTo>
                  <a:lnTo>
                    <a:pt x="37846" y="694563"/>
                  </a:lnTo>
                  <a:lnTo>
                    <a:pt x="30226" y="581152"/>
                  </a:lnTo>
                  <a:lnTo>
                    <a:pt x="38239" y="574586"/>
                  </a:lnTo>
                  <a:lnTo>
                    <a:pt x="72644" y="553974"/>
                  </a:lnTo>
                  <a:lnTo>
                    <a:pt x="80264" y="553593"/>
                  </a:lnTo>
                  <a:lnTo>
                    <a:pt x="88519" y="552831"/>
                  </a:lnTo>
                  <a:lnTo>
                    <a:pt x="113919" y="689610"/>
                  </a:lnTo>
                  <a:lnTo>
                    <a:pt x="140335" y="687832"/>
                  </a:lnTo>
                  <a:lnTo>
                    <a:pt x="132842" y="574294"/>
                  </a:lnTo>
                  <a:lnTo>
                    <a:pt x="167513" y="549529"/>
                  </a:lnTo>
                  <a:lnTo>
                    <a:pt x="182753" y="546735"/>
                  </a:lnTo>
                  <a:lnTo>
                    <a:pt x="191389" y="546100"/>
                  </a:lnTo>
                  <a:lnTo>
                    <a:pt x="216408" y="682752"/>
                  </a:lnTo>
                  <a:lnTo>
                    <a:pt x="243459" y="680974"/>
                  </a:lnTo>
                  <a:close/>
                </a:path>
                <a:path w="1507490" h="1134110">
                  <a:moveTo>
                    <a:pt x="271907" y="1132078"/>
                  </a:moveTo>
                  <a:lnTo>
                    <a:pt x="266268" y="1047750"/>
                  </a:lnTo>
                  <a:lnTo>
                    <a:pt x="258635" y="933704"/>
                  </a:lnTo>
                  <a:lnTo>
                    <a:pt x="257556" y="917448"/>
                  </a:lnTo>
                  <a:lnTo>
                    <a:pt x="249047" y="915454"/>
                  </a:lnTo>
                  <a:lnTo>
                    <a:pt x="240157" y="913815"/>
                  </a:lnTo>
                  <a:lnTo>
                    <a:pt x="237490" y="913460"/>
                  </a:lnTo>
                  <a:lnTo>
                    <a:pt x="237490" y="1028192"/>
                  </a:lnTo>
                  <a:lnTo>
                    <a:pt x="230936" y="1033272"/>
                  </a:lnTo>
                  <a:lnTo>
                    <a:pt x="194284" y="1051750"/>
                  </a:lnTo>
                  <a:lnTo>
                    <a:pt x="187579" y="1052576"/>
                  </a:lnTo>
                  <a:lnTo>
                    <a:pt x="178219" y="1052398"/>
                  </a:lnTo>
                  <a:lnTo>
                    <a:pt x="152222" y="1023607"/>
                  </a:lnTo>
                  <a:lnTo>
                    <a:pt x="148424" y="982446"/>
                  </a:lnTo>
                  <a:lnTo>
                    <a:pt x="149288" y="968819"/>
                  </a:lnTo>
                  <a:lnTo>
                    <a:pt x="176555" y="935799"/>
                  </a:lnTo>
                  <a:lnTo>
                    <a:pt x="200533" y="933704"/>
                  </a:lnTo>
                  <a:lnTo>
                    <a:pt x="208153" y="933958"/>
                  </a:lnTo>
                  <a:lnTo>
                    <a:pt x="215773" y="934339"/>
                  </a:lnTo>
                  <a:lnTo>
                    <a:pt x="223520" y="935228"/>
                  </a:lnTo>
                  <a:lnTo>
                    <a:pt x="231394" y="936625"/>
                  </a:lnTo>
                  <a:lnTo>
                    <a:pt x="237490" y="1028192"/>
                  </a:lnTo>
                  <a:lnTo>
                    <a:pt x="237490" y="913460"/>
                  </a:lnTo>
                  <a:lnTo>
                    <a:pt x="230873" y="912545"/>
                  </a:lnTo>
                  <a:lnTo>
                    <a:pt x="221234" y="911606"/>
                  </a:lnTo>
                  <a:lnTo>
                    <a:pt x="211658" y="911072"/>
                  </a:lnTo>
                  <a:lnTo>
                    <a:pt x="202577" y="910805"/>
                  </a:lnTo>
                  <a:lnTo>
                    <a:pt x="193992" y="910844"/>
                  </a:lnTo>
                  <a:lnTo>
                    <a:pt x="152107" y="918743"/>
                  </a:lnTo>
                  <a:lnTo>
                    <a:pt x="125501" y="948016"/>
                  </a:lnTo>
                  <a:lnTo>
                    <a:pt x="120256" y="979449"/>
                  </a:lnTo>
                  <a:lnTo>
                    <a:pt x="120904" y="998728"/>
                  </a:lnTo>
                  <a:lnTo>
                    <a:pt x="131699" y="1049324"/>
                  </a:lnTo>
                  <a:lnTo>
                    <a:pt x="167259" y="1077010"/>
                  </a:lnTo>
                  <a:lnTo>
                    <a:pt x="180086" y="1077341"/>
                  </a:lnTo>
                  <a:lnTo>
                    <a:pt x="188455" y="1076299"/>
                  </a:lnTo>
                  <a:lnTo>
                    <a:pt x="227114" y="1059332"/>
                  </a:lnTo>
                  <a:lnTo>
                    <a:pt x="235597" y="1052576"/>
                  </a:lnTo>
                  <a:lnTo>
                    <a:pt x="241046" y="1047750"/>
                  </a:lnTo>
                  <a:lnTo>
                    <a:pt x="240436" y="1052576"/>
                  </a:lnTo>
                  <a:lnTo>
                    <a:pt x="240030" y="1058037"/>
                  </a:lnTo>
                  <a:lnTo>
                    <a:pt x="240106" y="1071816"/>
                  </a:lnTo>
                  <a:lnTo>
                    <a:pt x="240182" y="1074458"/>
                  </a:lnTo>
                  <a:lnTo>
                    <a:pt x="240538" y="1080135"/>
                  </a:lnTo>
                  <a:lnTo>
                    <a:pt x="244475" y="1133856"/>
                  </a:lnTo>
                  <a:lnTo>
                    <a:pt x="271907" y="1132078"/>
                  </a:lnTo>
                  <a:close/>
                </a:path>
                <a:path w="1507490" h="1134110">
                  <a:moveTo>
                    <a:pt x="413753" y="223862"/>
                  </a:moveTo>
                  <a:lnTo>
                    <a:pt x="411010" y="182435"/>
                  </a:lnTo>
                  <a:lnTo>
                    <a:pt x="392430" y="140335"/>
                  </a:lnTo>
                  <a:lnTo>
                    <a:pt x="385432" y="135242"/>
                  </a:lnTo>
                  <a:lnTo>
                    <a:pt x="385432" y="220586"/>
                  </a:lnTo>
                  <a:lnTo>
                    <a:pt x="384454" y="233680"/>
                  </a:lnTo>
                  <a:lnTo>
                    <a:pt x="355066" y="265988"/>
                  </a:lnTo>
                  <a:lnTo>
                    <a:pt x="331635" y="267500"/>
                  </a:lnTo>
                  <a:lnTo>
                    <a:pt x="321665" y="265874"/>
                  </a:lnTo>
                  <a:lnTo>
                    <a:pt x="295770" y="226504"/>
                  </a:lnTo>
                  <a:lnTo>
                    <a:pt x="293674" y="195338"/>
                  </a:lnTo>
                  <a:lnTo>
                    <a:pt x="294601" y="182206"/>
                  </a:lnTo>
                  <a:lnTo>
                    <a:pt x="323811" y="149948"/>
                  </a:lnTo>
                  <a:lnTo>
                    <a:pt x="347167" y="148374"/>
                  </a:lnTo>
                  <a:lnTo>
                    <a:pt x="357149" y="150012"/>
                  </a:lnTo>
                  <a:lnTo>
                    <a:pt x="383400" y="189382"/>
                  </a:lnTo>
                  <a:lnTo>
                    <a:pt x="385432" y="220586"/>
                  </a:lnTo>
                  <a:lnTo>
                    <a:pt x="385432" y="135242"/>
                  </a:lnTo>
                  <a:lnTo>
                    <a:pt x="381850" y="132626"/>
                  </a:lnTo>
                  <a:lnTo>
                    <a:pt x="368579" y="127571"/>
                  </a:lnTo>
                  <a:lnTo>
                    <a:pt x="352602" y="125196"/>
                  </a:lnTo>
                  <a:lnTo>
                    <a:pt x="333883" y="125476"/>
                  </a:lnTo>
                  <a:lnTo>
                    <a:pt x="287528" y="138912"/>
                  </a:lnTo>
                  <a:lnTo>
                    <a:pt x="267030" y="174358"/>
                  </a:lnTo>
                  <a:lnTo>
                    <a:pt x="265099" y="192087"/>
                  </a:lnTo>
                  <a:lnTo>
                    <a:pt x="265557" y="212852"/>
                  </a:lnTo>
                  <a:lnTo>
                    <a:pt x="272122" y="250939"/>
                  </a:lnTo>
                  <a:lnTo>
                    <a:pt x="297078" y="283311"/>
                  </a:lnTo>
                  <a:lnTo>
                    <a:pt x="326275" y="290741"/>
                  </a:lnTo>
                  <a:lnTo>
                    <a:pt x="344932" y="290449"/>
                  </a:lnTo>
                  <a:lnTo>
                    <a:pt x="391502" y="277025"/>
                  </a:lnTo>
                  <a:lnTo>
                    <a:pt x="401205" y="267500"/>
                  </a:lnTo>
                  <a:lnTo>
                    <a:pt x="407568" y="256336"/>
                  </a:lnTo>
                  <a:lnTo>
                    <a:pt x="411861" y="241617"/>
                  </a:lnTo>
                  <a:lnTo>
                    <a:pt x="413753" y="223862"/>
                  </a:lnTo>
                  <a:close/>
                </a:path>
                <a:path w="1507490" h="1134110">
                  <a:moveTo>
                    <a:pt x="426720" y="668782"/>
                  </a:moveTo>
                  <a:lnTo>
                    <a:pt x="425297" y="647446"/>
                  </a:lnTo>
                  <a:lnTo>
                    <a:pt x="416306" y="511810"/>
                  </a:lnTo>
                  <a:lnTo>
                    <a:pt x="388874" y="513588"/>
                  </a:lnTo>
                  <a:lnTo>
                    <a:pt x="396494" y="628396"/>
                  </a:lnTo>
                  <a:lnTo>
                    <a:pt x="361721" y="650100"/>
                  </a:lnTo>
                  <a:lnTo>
                    <a:pt x="334264" y="655320"/>
                  </a:lnTo>
                  <a:lnTo>
                    <a:pt x="327660" y="653669"/>
                  </a:lnTo>
                  <a:lnTo>
                    <a:pt x="316611" y="629158"/>
                  </a:lnTo>
                  <a:lnTo>
                    <a:pt x="309245" y="518922"/>
                  </a:lnTo>
                  <a:lnTo>
                    <a:pt x="281940" y="520700"/>
                  </a:lnTo>
                  <a:lnTo>
                    <a:pt x="289687" y="638683"/>
                  </a:lnTo>
                  <a:lnTo>
                    <a:pt x="291058" y="648665"/>
                  </a:lnTo>
                  <a:lnTo>
                    <a:pt x="316636" y="677532"/>
                  </a:lnTo>
                  <a:lnTo>
                    <a:pt x="335407" y="679069"/>
                  </a:lnTo>
                  <a:lnTo>
                    <a:pt x="343814" y="678078"/>
                  </a:lnTo>
                  <a:lnTo>
                    <a:pt x="384835" y="660311"/>
                  </a:lnTo>
                  <a:lnTo>
                    <a:pt x="391629" y="655320"/>
                  </a:lnTo>
                  <a:lnTo>
                    <a:pt x="393052" y="654291"/>
                  </a:lnTo>
                  <a:lnTo>
                    <a:pt x="401320" y="647446"/>
                  </a:lnTo>
                  <a:lnTo>
                    <a:pt x="404876" y="670179"/>
                  </a:lnTo>
                  <a:lnTo>
                    <a:pt x="426720" y="668782"/>
                  </a:lnTo>
                  <a:close/>
                </a:path>
                <a:path w="1507490" h="1134110">
                  <a:moveTo>
                    <a:pt x="450850" y="1055116"/>
                  </a:moveTo>
                  <a:lnTo>
                    <a:pt x="449427" y="1033780"/>
                  </a:lnTo>
                  <a:lnTo>
                    <a:pt x="440436" y="898144"/>
                  </a:lnTo>
                  <a:lnTo>
                    <a:pt x="413131" y="899922"/>
                  </a:lnTo>
                  <a:lnTo>
                    <a:pt x="420751" y="1014730"/>
                  </a:lnTo>
                  <a:lnTo>
                    <a:pt x="385902" y="1036485"/>
                  </a:lnTo>
                  <a:lnTo>
                    <a:pt x="358394" y="1041654"/>
                  </a:lnTo>
                  <a:lnTo>
                    <a:pt x="351917" y="1040003"/>
                  </a:lnTo>
                  <a:lnTo>
                    <a:pt x="340741" y="1015492"/>
                  </a:lnTo>
                  <a:lnTo>
                    <a:pt x="333375" y="905256"/>
                  </a:lnTo>
                  <a:lnTo>
                    <a:pt x="306070" y="907034"/>
                  </a:lnTo>
                  <a:lnTo>
                    <a:pt x="313944" y="1025017"/>
                  </a:lnTo>
                  <a:lnTo>
                    <a:pt x="315252" y="1034999"/>
                  </a:lnTo>
                  <a:lnTo>
                    <a:pt x="340791" y="1063866"/>
                  </a:lnTo>
                  <a:lnTo>
                    <a:pt x="359664" y="1065403"/>
                  </a:lnTo>
                  <a:lnTo>
                    <a:pt x="368007" y="1064412"/>
                  </a:lnTo>
                  <a:lnTo>
                    <a:pt x="408978" y="1046645"/>
                  </a:lnTo>
                  <a:lnTo>
                    <a:pt x="415810" y="1041654"/>
                  </a:lnTo>
                  <a:lnTo>
                    <a:pt x="417233" y="1040625"/>
                  </a:lnTo>
                  <a:lnTo>
                    <a:pt x="425577" y="1033780"/>
                  </a:lnTo>
                  <a:lnTo>
                    <a:pt x="429006" y="1056513"/>
                  </a:lnTo>
                  <a:lnTo>
                    <a:pt x="450850" y="1055116"/>
                  </a:lnTo>
                  <a:close/>
                </a:path>
                <a:path w="1507490" h="1134110">
                  <a:moveTo>
                    <a:pt x="615188" y="656209"/>
                  </a:moveTo>
                  <a:lnTo>
                    <a:pt x="607441" y="538480"/>
                  </a:lnTo>
                  <a:lnTo>
                    <a:pt x="588048" y="502704"/>
                  </a:lnTo>
                  <a:lnTo>
                    <a:pt x="561975" y="498221"/>
                  </a:lnTo>
                  <a:lnTo>
                    <a:pt x="553326" y="499275"/>
                  </a:lnTo>
                  <a:lnTo>
                    <a:pt x="510590" y="518134"/>
                  </a:lnTo>
                  <a:lnTo>
                    <a:pt x="493649" y="531495"/>
                  </a:lnTo>
                  <a:lnTo>
                    <a:pt x="489966" y="506857"/>
                  </a:lnTo>
                  <a:lnTo>
                    <a:pt x="466852" y="508381"/>
                  </a:lnTo>
                  <a:lnTo>
                    <a:pt x="477266" y="665353"/>
                  </a:lnTo>
                  <a:lnTo>
                    <a:pt x="504698" y="663575"/>
                  </a:lnTo>
                  <a:lnTo>
                    <a:pt x="497078" y="550418"/>
                  </a:lnTo>
                  <a:lnTo>
                    <a:pt x="505739" y="544372"/>
                  </a:lnTo>
                  <a:lnTo>
                    <a:pt x="542404" y="524535"/>
                  </a:lnTo>
                  <a:lnTo>
                    <a:pt x="564134" y="521208"/>
                  </a:lnTo>
                  <a:lnTo>
                    <a:pt x="569976" y="522859"/>
                  </a:lnTo>
                  <a:lnTo>
                    <a:pt x="573913" y="526669"/>
                  </a:lnTo>
                  <a:lnTo>
                    <a:pt x="577723" y="530606"/>
                  </a:lnTo>
                  <a:lnTo>
                    <a:pt x="579882" y="537718"/>
                  </a:lnTo>
                  <a:lnTo>
                    <a:pt x="580517" y="548132"/>
                  </a:lnTo>
                  <a:lnTo>
                    <a:pt x="587883" y="657987"/>
                  </a:lnTo>
                  <a:lnTo>
                    <a:pt x="615188" y="656209"/>
                  </a:lnTo>
                  <a:close/>
                </a:path>
                <a:path w="1507490" h="1134110">
                  <a:moveTo>
                    <a:pt x="629412" y="1038352"/>
                  </a:moveTo>
                  <a:lnTo>
                    <a:pt x="627126" y="1028141"/>
                  </a:lnTo>
                  <a:lnTo>
                    <a:pt x="625348" y="1020191"/>
                  </a:lnTo>
                  <a:lnTo>
                    <a:pt x="619023" y="1021486"/>
                  </a:lnTo>
                  <a:lnTo>
                    <a:pt x="577608" y="1027214"/>
                  </a:lnTo>
                  <a:lnTo>
                    <a:pt x="559828" y="1028141"/>
                  </a:lnTo>
                  <a:lnTo>
                    <a:pt x="549986" y="1027214"/>
                  </a:lnTo>
                  <a:lnTo>
                    <a:pt x="521017" y="997673"/>
                  </a:lnTo>
                  <a:lnTo>
                    <a:pt x="518668" y="985139"/>
                  </a:lnTo>
                  <a:lnTo>
                    <a:pt x="591566" y="980313"/>
                  </a:lnTo>
                  <a:lnTo>
                    <a:pt x="600583" y="978916"/>
                  </a:lnTo>
                  <a:lnTo>
                    <a:pt x="608228" y="976185"/>
                  </a:lnTo>
                  <a:lnTo>
                    <a:pt x="614489" y="972134"/>
                  </a:lnTo>
                  <a:lnTo>
                    <a:pt x="619379" y="966724"/>
                  </a:lnTo>
                  <a:lnTo>
                    <a:pt x="620864" y="963930"/>
                  </a:lnTo>
                  <a:lnTo>
                    <a:pt x="622922" y="960069"/>
                  </a:lnTo>
                  <a:lnTo>
                    <a:pt x="625195" y="952271"/>
                  </a:lnTo>
                  <a:lnTo>
                    <a:pt x="626211" y="943356"/>
                  </a:lnTo>
                  <a:lnTo>
                    <a:pt x="625983" y="933323"/>
                  </a:lnTo>
                  <a:lnTo>
                    <a:pt x="607568" y="896112"/>
                  </a:lnTo>
                  <a:lnTo>
                    <a:pt x="599186" y="891755"/>
                  </a:lnTo>
                  <a:lnTo>
                    <a:pt x="599186" y="941197"/>
                  </a:lnTo>
                  <a:lnTo>
                    <a:pt x="598424" y="946658"/>
                  </a:lnTo>
                  <a:lnTo>
                    <a:pt x="516636" y="963930"/>
                  </a:lnTo>
                  <a:lnTo>
                    <a:pt x="516534" y="950417"/>
                  </a:lnTo>
                  <a:lnTo>
                    <a:pt x="537552" y="913536"/>
                  </a:lnTo>
                  <a:lnTo>
                    <a:pt x="567715" y="909421"/>
                  </a:lnTo>
                  <a:lnTo>
                    <a:pt x="575995" y="910082"/>
                  </a:lnTo>
                  <a:lnTo>
                    <a:pt x="598678" y="935228"/>
                  </a:lnTo>
                  <a:lnTo>
                    <a:pt x="599186" y="941197"/>
                  </a:lnTo>
                  <a:lnTo>
                    <a:pt x="599186" y="891755"/>
                  </a:lnTo>
                  <a:lnTo>
                    <a:pt x="597916" y="891095"/>
                  </a:lnTo>
                  <a:lnTo>
                    <a:pt x="585978" y="887831"/>
                  </a:lnTo>
                  <a:lnTo>
                    <a:pt x="571741" y="886333"/>
                  </a:lnTo>
                  <a:lnTo>
                    <a:pt x="555244" y="886587"/>
                  </a:lnTo>
                  <a:lnTo>
                    <a:pt x="510717" y="899363"/>
                  </a:lnTo>
                  <a:lnTo>
                    <a:pt x="490042" y="934262"/>
                  </a:lnTo>
                  <a:lnTo>
                    <a:pt x="488035" y="952271"/>
                  </a:lnTo>
                  <a:lnTo>
                    <a:pt x="488442" y="973328"/>
                  </a:lnTo>
                  <a:lnTo>
                    <a:pt x="495134" y="1011428"/>
                  </a:lnTo>
                  <a:lnTo>
                    <a:pt x="520788" y="1043914"/>
                  </a:lnTo>
                  <a:lnTo>
                    <a:pt x="550316" y="1051344"/>
                  </a:lnTo>
                  <a:lnTo>
                    <a:pt x="569087" y="1051052"/>
                  </a:lnTo>
                  <a:lnTo>
                    <a:pt x="608888" y="1045235"/>
                  </a:lnTo>
                  <a:lnTo>
                    <a:pt x="623316" y="1040904"/>
                  </a:lnTo>
                  <a:lnTo>
                    <a:pt x="629412" y="1038352"/>
                  </a:lnTo>
                  <a:close/>
                </a:path>
                <a:path w="1507490" h="1134110">
                  <a:moveTo>
                    <a:pt x="693801" y="263017"/>
                  </a:moveTo>
                  <a:lnTo>
                    <a:pt x="685901" y="145288"/>
                  </a:lnTo>
                  <a:lnTo>
                    <a:pt x="684542" y="135445"/>
                  </a:lnTo>
                  <a:lnTo>
                    <a:pt x="682307" y="128143"/>
                  </a:lnTo>
                  <a:lnTo>
                    <a:pt x="681926" y="126860"/>
                  </a:lnTo>
                  <a:lnTo>
                    <a:pt x="641223" y="105029"/>
                  </a:lnTo>
                  <a:lnTo>
                    <a:pt x="633361" y="105956"/>
                  </a:lnTo>
                  <a:lnTo>
                    <a:pt x="595058" y="123850"/>
                  </a:lnTo>
                  <a:lnTo>
                    <a:pt x="579882" y="137160"/>
                  </a:lnTo>
                  <a:lnTo>
                    <a:pt x="579183" y="135001"/>
                  </a:lnTo>
                  <a:lnTo>
                    <a:pt x="546087" y="111798"/>
                  </a:lnTo>
                  <a:lnTo>
                    <a:pt x="538353" y="111887"/>
                  </a:lnTo>
                  <a:lnTo>
                    <a:pt x="499084" y="125717"/>
                  </a:lnTo>
                  <a:lnTo>
                    <a:pt x="476123" y="144780"/>
                  </a:lnTo>
                  <a:lnTo>
                    <a:pt x="472821" y="120015"/>
                  </a:lnTo>
                  <a:lnTo>
                    <a:pt x="450215" y="121539"/>
                  </a:lnTo>
                  <a:lnTo>
                    <a:pt x="460756" y="278511"/>
                  </a:lnTo>
                  <a:lnTo>
                    <a:pt x="488061" y="276733"/>
                  </a:lnTo>
                  <a:lnTo>
                    <a:pt x="480568" y="163195"/>
                  </a:lnTo>
                  <a:lnTo>
                    <a:pt x="488569" y="156629"/>
                  </a:lnTo>
                  <a:lnTo>
                    <a:pt x="522986" y="136017"/>
                  </a:lnTo>
                  <a:lnTo>
                    <a:pt x="530479" y="135636"/>
                  </a:lnTo>
                  <a:lnTo>
                    <a:pt x="538734" y="135001"/>
                  </a:lnTo>
                  <a:lnTo>
                    <a:pt x="556983" y="163195"/>
                  </a:lnTo>
                  <a:lnTo>
                    <a:pt x="564134" y="271653"/>
                  </a:lnTo>
                  <a:lnTo>
                    <a:pt x="590550" y="269875"/>
                  </a:lnTo>
                  <a:lnTo>
                    <a:pt x="583057" y="156464"/>
                  </a:lnTo>
                  <a:lnTo>
                    <a:pt x="590981" y="149974"/>
                  </a:lnTo>
                  <a:lnTo>
                    <a:pt x="625348" y="129286"/>
                  </a:lnTo>
                  <a:lnTo>
                    <a:pt x="641604" y="128143"/>
                  </a:lnTo>
                  <a:lnTo>
                    <a:pt x="648081" y="129921"/>
                  </a:lnTo>
                  <a:lnTo>
                    <a:pt x="666750" y="264795"/>
                  </a:lnTo>
                  <a:lnTo>
                    <a:pt x="693801" y="263017"/>
                  </a:lnTo>
                  <a:close/>
                </a:path>
                <a:path w="1507490" h="1134110">
                  <a:moveTo>
                    <a:pt x="798449" y="644017"/>
                  </a:moveTo>
                  <a:lnTo>
                    <a:pt x="797039" y="623062"/>
                  </a:lnTo>
                  <a:lnTo>
                    <a:pt x="789571" y="511556"/>
                  </a:lnTo>
                  <a:lnTo>
                    <a:pt x="788733" y="499110"/>
                  </a:lnTo>
                  <a:lnTo>
                    <a:pt x="783336" y="418338"/>
                  </a:lnTo>
                  <a:lnTo>
                    <a:pt x="768223" y="419404"/>
                  </a:lnTo>
                  <a:lnTo>
                    <a:pt x="768223" y="604266"/>
                  </a:lnTo>
                  <a:lnTo>
                    <a:pt x="761149" y="610057"/>
                  </a:lnTo>
                  <a:lnTo>
                    <a:pt x="720090" y="629158"/>
                  </a:lnTo>
                  <a:lnTo>
                    <a:pt x="711174" y="629234"/>
                  </a:lnTo>
                  <a:lnTo>
                    <a:pt x="703478" y="627532"/>
                  </a:lnTo>
                  <a:lnTo>
                    <a:pt x="681469" y="587984"/>
                  </a:lnTo>
                  <a:lnTo>
                    <a:pt x="679373" y="556552"/>
                  </a:lnTo>
                  <a:lnTo>
                    <a:pt x="680123" y="543509"/>
                  </a:lnTo>
                  <a:lnTo>
                    <a:pt x="704519" y="513118"/>
                  </a:lnTo>
                  <a:lnTo>
                    <a:pt x="721868" y="511556"/>
                  </a:lnTo>
                  <a:lnTo>
                    <a:pt x="729742" y="511810"/>
                  </a:lnTo>
                  <a:lnTo>
                    <a:pt x="768223" y="604266"/>
                  </a:lnTo>
                  <a:lnTo>
                    <a:pt x="768223" y="419404"/>
                  </a:lnTo>
                  <a:lnTo>
                    <a:pt x="756031" y="420243"/>
                  </a:lnTo>
                  <a:lnTo>
                    <a:pt x="759206" y="468630"/>
                  </a:lnTo>
                  <a:lnTo>
                    <a:pt x="759587" y="473964"/>
                  </a:lnTo>
                  <a:lnTo>
                    <a:pt x="760095" y="479298"/>
                  </a:lnTo>
                  <a:lnTo>
                    <a:pt x="761111" y="489254"/>
                  </a:lnTo>
                  <a:lnTo>
                    <a:pt x="761809" y="494588"/>
                  </a:lnTo>
                  <a:lnTo>
                    <a:pt x="762508" y="499110"/>
                  </a:lnTo>
                  <a:lnTo>
                    <a:pt x="755688" y="496277"/>
                  </a:lnTo>
                  <a:lnTo>
                    <a:pt x="713092" y="488442"/>
                  </a:lnTo>
                  <a:lnTo>
                    <a:pt x="705866" y="488696"/>
                  </a:lnTo>
                  <a:lnTo>
                    <a:pt x="662305" y="509524"/>
                  </a:lnTo>
                  <a:lnTo>
                    <a:pt x="651497" y="553377"/>
                  </a:lnTo>
                  <a:lnTo>
                    <a:pt x="652018" y="574421"/>
                  </a:lnTo>
                  <a:lnTo>
                    <a:pt x="662368" y="624306"/>
                  </a:lnTo>
                  <a:lnTo>
                    <a:pt x="698779" y="653249"/>
                  </a:lnTo>
                  <a:lnTo>
                    <a:pt x="712597" y="653669"/>
                  </a:lnTo>
                  <a:lnTo>
                    <a:pt x="721474" y="652487"/>
                  </a:lnTo>
                  <a:lnTo>
                    <a:pt x="760222" y="634326"/>
                  </a:lnTo>
                  <a:lnTo>
                    <a:pt x="773049" y="623062"/>
                  </a:lnTo>
                  <a:lnTo>
                    <a:pt x="777113" y="645414"/>
                  </a:lnTo>
                  <a:lnTo>
                    <a:pt x="798449" y="644017"/>
                  </a:lnTo>
                  <a:close/>
                </a:path>
                <a:path w="1507490" h="1134110">
                  <a:moveTo>
                    <a:pt x="866267" y="869823"/>
                  </a:moveTo>
                  <a:lnTo>
                    <a:pt x="837311" y="871728"/>
                  </a:lnTo>
                  <a:lnTo>
                    <a:pt x="805942" y="984250"/>
                  </a:lnTo>
                  <a:lnTo>
                    <a:pt x="798068" y="1012317"/>
                  </a:lnTo>
                  <a:lnTo>
                    <a:pt x="793877" y="1012571"/>
                  </a:lnTo>
                  <a:lnTo>
                    <a:pt x="792099" y="1008253"/>
                  </a:lnTo>
                  <a:lnTo>
                    <a:pt x="790321" y="1003808"/>
                  </a:lnTo>
                  <a:lnTo>
                    <a:pt x="786511" y="994664"/>
                  </a:lnTo>
                  <a:lnTo>
                    <a:pt x="736727" y="878459"/>
                  </a:lnTo>
                  <a:lnTo>
                    <a:pt x="707390" y="880364"/>
                  </a:lnTo>
                  <a:lnTo>
                    <a:pt x="774700" y="1026795"/>
                  </a:lnTo>
                  <a:lnTo>
                    <a:pt x="782574" y="1033018"/>
                  </a:lnTo>
                  <a:lnTo>
                    <a:pt x="784860" y="1032891"/>
                  </a:lnTo>
                  <a:lnTo>
                    <a:pt x="809625" y="1031240"/>
                  </a:lnTo>
                  <a:lnTo>
                    <a:pt x="811911" y="1030986"/>
                  </a:lnTo>
                  <a:lnTo>
                    <a:pt x="813943" y="1030351"/>
                  </a:lnTo>
                  <a:lnTo>
                    <a:pt x="815467" y="1028954"/>
                  </a:lnTo>
                  <a:lnTo>
                    <a:pt x="817118" y="1027684"/>
                  </a:lnTo>
                  <a:lnTo>
                    <a:pt x="818261" y="1026033"/>
                  </a:lnTo>
                  <a:lnTo>
                    <a:pt x="818896" y="1023874"/>
                  </a:lnTo>
                  <a:lnTo>
                    <a:pt x="822363" y="1012571"/>
                  </a:lnTo>
                  <a:lnTo>
                    <a:pt x="866267" y="869823"/>
                  </a:lnTo>
                  <a:close/>
                </a:path>
                <a:path w="1507490" h="1134110">
                  <a:moveTo>
                    <a:pt x="879081" y="192925"/>
                  </a:moveTo>
                  <a:lnTo>
                    <a:pt x="876287" y="151472"/>
                  </a:lnTo>
                  <a:lnTo>
                    <a:pt x="857758" y="109474"/>
                  </a:lnTo>
                  <a:lnTo>
                    <a:pt x="850760" y="104368"/>
                  </a:lnTo>
                  <a:lnTo>
                    <a:pt x="850760" y="189598"/>
                  </a:lnTo>
                  <a:lnTo>
                    <a:pt x="849782" y="202692"/>
                  </a:lnTo>
                  <a:lnTo>
                    <a:pt x="820343" y="235000"/>
                  </a:lnTo>
                  <a:lnTo>
                    <a:pt x="796963" y="236575"/>
                  </a:lnTo>
                  <a:lnTo>
                    <a:pt x="786993" y="234937"/>
                  </a:lnTo>
                  <a:lnTo>
                    <a:pt x="761098" y="195567"/>
                  </a:lnTo>
                  <a:lnTo>
                    <a:pt x="759002" y="164350"/>
                  </a:lnTo>
                  <a:lnTo>
                    <a:pt x="759929" y="151218"/>
                  </a:lnTo>
                  <a:lnTo>
                    <a:pt x="789139" y="118960"/>
                  </a:lnTo>
                  <a:lnTo>
                    <a:pt x="812495" y="117386"/>
                  </a:lnTo>
                  <a:lnTo>
                    <a:pt x="822477" y="119024"/>
                  </a:lnTo>
                  <a:lnTo>
                    <a:pt x="848715" y="158394"/>
                  </a:lnTo>
                  <a:lnTo>
                    <a:pt x="850760" y="189598"/>
                  </a:lnTo>
                  <a:lnTo>
                    <a:pt x="850760" y="104368"/>
                  </a:lnTo>
                  <a:lnTo>
                    <a:pt x="847178" y="101739"/>
                  </a:lnTo>
                  <a:lnTo>
                    <a:pt x="833907" y="96647"/>
                  </a:lnTo>
                  <a:lnTo>
                    <a:pt x="817930" y="94234"/>
                  </a:lnTo>
                  <a:lnTo>
                    <a:pt x="799211" y="94488"/>
                  </a:lnTo>
                  <a:lnTo>
                    <a:pt x="752856" y="108026"/>
                  </a:lnTo>
                  <a:lnTo>
                    <a:pt x="732358" y="143433"/>
                  </a:lnTo>
                  <a:lnTo>
                    <a:pt x="730427" y="161163"/>
                  </a:lnTo>
                  <a:lnTo>
                    <a:pt x="730885" y="181864"/>
                  </a:lnTo>
                  <a:lnTo>
                    <a:pt x="737450" y="219951"/>
                  </a:lnTo>
                  <a:lnTo>
                    <a:pt x="762406" y="252323"/>
                  </a:lnTo>
                  <a:lnTo>
                    <a:pt x="791603" y="259753"/>
                  </a:lnTo>
                  <a:lnTo>
                    <a:pt x="810260" y="259461"/>
                  </a:lnTo>
                  <a:lnTo>
                    <a:pt x="856780" y="246037"/>
                  </a:lnTo>
                  <a:lnTo>
                    <a:pt x="877163" y="210680"/>
                  </a:lnTo>
                  <a:lnTo>
                    <a:pt x="879081" y="192925"/>
                  </a:lnTo>
                  <a:close/>
                </a:path>
                <a:path w="1507490" h="1134110">
                  <a:moveTo>
                    <a:pt x="924179" y="828675"/>
                  </a:moveTo>
                  <a:lnTo>
                    <a:pt x="924052" y="825754"/>
                  </a:lnTo>
                  <a:lnTo>
                    <a:pt x="922782" y="807466"/>
                  </a:lnTo>
                  <a:lnTo>
                    <a:pt x="922655" y="804799"/>
                  </a:lnTo>
                  <a:lnTo>
                    <a:pt x="921766" y="802767"/>
                  </a:lnTo>
                  <a:lnTo>
                    <a:pt x="918845" y="800100"/>
                  </a:lnTo>
                  <a:lnTo>
                    <a:pt x="916686" y="799465"/>
                  </a:lnTo>
                  <a:lnTo>
                    <a:pt x="913892" y="799592"/>
                  </a:lnTo>
                  <a:lnTo>
                    <a:pt x="892937" y="806831"/>
                  </a:lnTo>
                  <a:lnTo>
                    <a:pt x="893191" y="809371"/>
                  </a:lnTo>
                  <a:lnTo>
                    <a:pt x="894334" y="827786"/>
                  </a:lnTo>
                  <a:lnTo>
                    <a:pt x="900557" y="835787"/>
                  </a:lnTo>
                  <a:lnTo>
                    <a:pt x="903351" y="835533"/>
                  </a:lnTo>
                  <a:lnTo>
                    <a:pt x="916178" y="834771"/>
                  </a:lnTo>
                  <a:lnTo>
                    <a:pt x="919099" y="834517"/>
                  </a:lnTo>
                  <a:lnTo>
                    <a:pt x="921131" y="833755"/>
                  </a:lnTo>
                  <a:lnTo>
                    <a:pt x="922401" y="832231"/>
                  </a:lnTo>
                  <a:lnTo>
                    <a:pt x="923671" y="830834"/>
                  </a:lnTo>
                  <a:lnTo>
                    <a:pt x="924179" y="828675"/>
                  </a:lnTo>
                  <a:close/>
                </a:path>
                <a:path w="1507490" h="1134110">
                  <a:moveTo>
                    <a:pt x="935863" y="1022858"/>
                  </a:moveTo>
                  <a:lnTo>
                    <a:pt x="925322" y="865886"/>
                  </a:lnTo>
                  <a:lnTo>
                    <a:pt x="898271" y="867664"/>
                  </a:lnTo>
                  <a:lnTo>
                    <a:pt x="908812" y="1024636"/>
                  </a:lnTo>
                  <a:lnTo>
                    <a:pt x="935863" y="1022858"/>
                  </a:lnTo>
                  <a:close/>
                </a:path>
                <a:path w="1507490" h="1134110">
                  <a:moveTo>
                    <a:pt x="983856" y="573874"/>
                  </a:moveTo>
                  <a:lnTo>
                    <a:pt x="981062" y="532447"/>
                  </a:lnTo>
                  <a:lnTo>
                    <a:pt x="962533" y="490347"/>
                  </a:lnTo>
                  <a:lnTo>
                    <a:pt x="955535" y="485292"/>
                  </a:lnTo>
                  <a:lnTo>
                    <a:pt x="955535" y="570598"/>
                  </a:lnTo>
                  <a:lnTo>
                    <a:pt x="954557" y="583692"/>
                  </a:lnTo>
                  <a:lnTo>
                    <a:pt x="925118" y="616000"/>
                  </a:lnTo>
                  <a:lnTo>
                    <a:pt x="901738" y="617575"/>
                  </a:lnTo>
                  <a:lnTo>
                    <a:pt x="891768" y="615937"/>
                  </a:lnTo>
                  <a:lnTo>
                    <a:pt x="865860" y="576516"/>
                  </a:lnTo>
                  <a:lnTo>
                    <a:pt x="863777" y="545350"/>
                  </a:lnTo>
                  <a:lnTo>
                    <a:pt x="864704" y="532218"/>
                  </a:lnTo>
                  <a:lnTo>
                    <a:pt x="893914" y="499960"/>
                  </a:lnTo>
                  <a:lnTo>
                    <a:pt x="917270" y="498386"/>
                  </a:lnTo>
                  <a:lnTo>
                    <a:pt x="927252" y="500024"/>
                  </a:lnTo>
                  <a:lnTo>
                    <a:pt x="953490" y="539394"/>
                  </a:lnTo>
                  <a:lnTo>
                    <a:pt x="955535" y="570598"/>
                  </a:lnTo>
                  <a:lnTo>
                    <a:pt x="955535" y="485292"/>
                  </a:lnTo>
                  <a:lnTo>
                    <a:pt x="951953" y="482688"/>
                  </a:lnTo>
                  <a:lnTo>
                    <a:pt x="938682" y="477634"/>
                  </a:lnTo>
                  <a:lnTo>
                    <a:pt x="922705" y="475221"/>
                  </a:lnTo>
                  <a:lnTo>
                    <a:pt x="903986" y="475488"/>
                  </a:lnTo>
                  <a:lnTo>
                    <a:pt x="857580" y="488924"/>
                  </a:lnTo>
                  <a:lnTo>
                    <a:pt x="837069" y="524421"/>
                  </a:lnTo>
                  <a:lnTo>
                    <a:pt x="835152" y="542163"/>
                  </a:lnTo>
                  <a:lnTo>
                    <a:pt x="835660" y="562864"/>
                  </a:lnTo>
                  <a:lnTo>
                    <a:pt x="842225" y="600951"/>
                  </a:lnTo>
                  <a:lnTo>
                    <a:pt x="867181" y="633323"/>
                  </a:lnTo>
                  <a:lnTo>
                    <a:pt x="896378" y="640753"/>
                  </a:lnTo>
                  <a:lnTo>
                    <a:pt x="915035" y="640461"/>
                  </a:lnTo>
                  <a:lnTo>
                    <a:pt x="961555" y="627037"/>
                  </a:lnTo>
                  <a:lnTo>
                    <a:pt x="981938" y="591629"/>
                  </a:lnTo>
                  <a:lnTo>
                    <a:pt x="983856" y="573874"/>
                  </a:lnTo>
                  <a:close/>
                </a:path>
                <a:path w="1507490" h="1134110">
                  <a:moveTo>
                    <a:pt x="1097026" y="19939"/>
                  </a:moveTo>
                  <a:lnTo>
                    <a:pt x="1079881" y="0"/>
                  </a:lnTo>
                  <a:lnTo>
                    <a:pt x="1027557" y="50800"/>
                  </a:lnTo>
                  <a:lnTo>
                    <a:pt x="1037717" y="62738"/>
                  </a:lnTo>
                  <a:lnTo>
                    <a:pt x="1097026" y="19939"/>
                  </a:lnTo>
                  <a:close/>
                </a:path>
                <a:path w="1507490" h="1134110">
                  <a:moveTo>
                    <a:pt x="1117219" y="853059"/>
                  </a:moveTo>
                  <a:lnTo>
                    <a:pt x="1088136" y="855091"/>
                  </a:lnTo>
                  <a:lnTo>
                    <a:pt x="1056767" y="967486"/>
                  </a:lnTo>
                  <a:lnTo>
                    <a:pt x="1049020" y="995553"/>
                  </a:lnTo>
                  <a:lnTo>
                    <a:pt x="1044829" y="995807"/>
                  </a:lnTo>
                  <a:lnTo>
                    <a:pt x="1041146" y="987171"/>
                  </a:lnTo>
                  <a:lnTo>
                    <a:pt x="1039368" y="982599"/>
                  </a:lnTo>
                  <a:lnTo>
                    <a:pt x="1037463" y="978027"/>
                  </a:lnTo>
                  <a:lnTo>
                    <a:pt x="987552" y="861695"/>
                  </a:lnTo>
                  <a:lnTo>
                    <a:pt x="958342" y="863727"/>
                  </a:lnTo>
                  <a:lnTo>
                    <a:pt x="1025652" y="1010031"/>
                  </a:lnTo>
                  <a:lnTo>
                    <a:pt x="1026668" y="1012063"/>
                  </a:lnTo>
                  <a:lnTo>
                    <a:pt x="1027938" y="1013714"/>
                  </a:lnTo>
                  <a:lnTo>
                    <a:pt x="1029716" y="1014730"/>
                  </a:lnTo>
                  <a:lnTo>
                    <a:pt x="1031494" y="1015873"/>
                  </a:lnTo>
                  <a:lnTo>
                    <a:pt x="1033526" y="1016254"/>
                  </a:lnTo>
                  <a:lnTo>
                    <a:pt x="1035812" y="1016127"/>
                  </a:lnTo>
                  <a:lnTo>
                    <a:pt x="1060577" y="1014476"/>
                  </a:lnTo>
                  <a:lnTo>
                    <a:pt x="1062863" y="1014349"/>
                  </a:lnTo>
                  <a:lnTo>
                    <a:pt x="1073315" y="995807"/>
                  </a:lnTo>
                  <a:lnTo>
                    <a:pt x="1117219" y="853059"/>
                  </a:lnTo>
                  <a:close/>
                </a:path>
                <a:path w="1507490" h="1134110">
                  <a:moveTo>
                    <a:pt x="1123569" y="229616"/>
                  </a:moveTo>
                  <a:lnTo>
                    <a:pt x="1121422" y="219405"/>
                  </a:lnTo>
                  <a:lnTo>
                    <a:pt x="1119759" y="211455"/>
                  </a:lnTo>
                  <a:lnTo>
                    <a:pt x="1113510" y="212674"/>
                  </a:lnTo>
                  <a:lnTo>
                    <a:pt x="1071930" y="218414"/>
                  </a:lnTo>
                  <a:lnTo>
                    <a:pt x="1053998" y="219405"/>
                  </a:lnTo>
                  <a:lnTo>
                    <a:pt x="1044194" y="218478"/>
                  </a:lnTo>
                  <a:lnTo>
                    <a:pt x="1015174" y="188887"/>
                  </a:lnTo>
                  <a:lnTo>
                    <a:pt x="1012825" y="176403"/>
                  </a:lnTo>
                  <a:lnTo>
                    <a:pt x="1086104" y="171577"/>
                  </a:lnTo>
                  <a:lnTo>
                    <a:pt x="1095121" y="170154"/>
                  </a:lnTo>
                  <a:lnTo>
                    <a:pt x="1102753" y="167386"/>
                  </a:lnTo>
                  <a:lnTo>
                    <a:pt x="1108976" y="163296"/>
                  </a:lnTo>
                  <a:lnTo>
                    <a:pt x="1113790" y="157861"/>
                  </a:lnTo>
                  <a:lnTo>
                    <a:pt x="1115199" y="155194"/>
                  </a:lnTo>
                  <a:lnTo>
                    <a:pt x="1117282" y="151269"/>
                  </a:lnTo>
                  <a:lnTo>
                    <a:pt x="1119581" y="143510"/>
                  </a:lnTo>
                  <a:lnTo>
                    <a:pt x="1120660" y="134620"/>
                  </a:lnTo>
                  <a:lnTo>
                    <a:pt x="1120521" y="124587"/>
                  </a:lnTo>
                  <a:lnTo>
                    <a:pt x="1118704" y="112712"/>
                  </a:lnTo>
                  <a:lnTo>
                    <a:pt x="1114996" y="102552"/>
                  </a:lnTo>
                  <a:lnTo>
                    <a:pt x="1113739" y="100685"/>
                  </a:lnTo>
                  <a:lnTo>
                    <a:pt x="1109370" y="94119"/>
                  </a:lnTo>
                  <a:lnTo>
                    <a:pt x="1101852" y="87376"/>
                  </a:lnTo>
                  <a:lnTo>
                    <a:pt x="1093597" y="83108"/>
                  </a:lnTo>
                  <a:lnTo>
                    <a:pt x="1093597" y="132461"/>
                  </a:lnTo>
                  <a:lnTo>
                    <a:pt x="1092962" y="137795"/>
                  </a:lnTo>
                  <a:lnTo>
                    <a:pt x="1010793" y="155194"/>
                  </a:lnTo>
                  <a:lnTo>
                    <a:pt x="1010716" y="141630"/>
                  </a:lnTo>
                  <a:lnTo>
                    <a:pt x="1031811" y="104736"/>
                  </a:lnTo>
                  <a:lnTo>
                    <a:pt x="1062024" y="100685"/>
                  </a:lnTo>
                  <a:lnTo>
                    <a:pt x="1070381" y="101333"/>
                  </a:lnTo>
                  <a:lnTo>
                    <a:pt x="1092835" y="126365"/>
                  </a:lnTo>
                  <a:lnTo>
                    <a:pt x="1093597" y="132461"/>
                  </a:lnTo>
                  <a:lnTo>
                    <a:pt x="1093597" y="83108"/>
                  </a:lnTo>
                  <a:lnTo>
                    <a:pt x="1092174" y="82359"/>
                  </a:lnTo>
                  <a:lnTo>
                    <a:pt x="1080287" y="79095"/>
                  </a:lnTo>
                  <a:lnTo>
                    <a:pt x="1066165" y="77597"/>
                  </a:lnTo>
                  <a:lnTo>
                    <a:pt x="1049782" y="77851"/>
                  </a:lnTo>
                  <a:lnTo>
                    <a:pt x="1005230" y="90614"/>
                  </a:lnTo>
                  <a:lnTo>
                    <a:pt x="984580" y="125425"/>
                  </a:lnTo>
                  <a:lnTo>
                    <a:pt x="982649" y="147320"/>
                  </a:lnTo>
                  <a:lnTo>
                    <a:pt x="982980" y="164465"/>
                  </a:lnTo>
                  <a:lnTo>
                    <a:pt x="989660" y="202565"/>
                  </a:lnTo>
                  <a:lnTo>
                    <a:pt x="1015174" y="235077"/>
                  </a:lnTo>
                  <a:lnTo>
                    <a:pt x="1044562" y="242582"/>
                  </a:lnTo>
                  <a:lnTo>
                    <a:pt x="1063244" y="242316"/>
                  </a:lnTo>
                  <a:lnTo>
                    <a:pt x="1103274" y="236385"/>
                  </a:lnTo>
                  <a:lnTo>
                    <a:pt x="1117561" y="232143"/>
                  </a:lnTo>
                  <a:lnTo>
                    <a:pt x="1123569" y="229616"/>
                  </a:lnTo>
                  <a:close/>
                </a:path>
                <a:path w="1507490" h="1134110">
                  <a:moveTo>
                    <a:pt x="1228725" y="610489"/>
                  </a:moveTo>
                  <a:lnTo>
                    <a:pt x="1226362" y="600278"/>
                  </a:lnTo>
                  <a:lnTo>
                    <a:pt x="1224534" y="592328"/>
                  </a:lnTo>
                  <a:lnTo>
                    <a:pt x="1218285" y="593623"/>
                  </a:lnTo>
                  <a:lnTo>
                    <a:pt x="1176921" y="599351"/>
                  </a:lnTo>
                  <a:lnTo>
                    <a:pt x="1159141" y="600278"/>
                  </a:lnTo>
                  <a:lnTo>
                    <a:pt x="1149299" y="599351"/>
                  </a:lnTo>
                  <a:lnTo>
                    <a:pt x="1120330" y="569887"/>
                  </a:lnTo>
                  <a:lnTo>
                    <a:pt x="1117981" y="557403"/>
                  </a:lnTo>
                  <a:lnTo>
                    <a:pt x="1190879" y="552450"/>
                  </a:lnTo>
                  <a:lnTo>
                    <a:pt x="1199896" y="551103"/>
                  </a:lnTo>
                  <a:lnTo>
                    <a:pt x="1207541" y="548373"/>
                  </a:lnTo>
                  <a:lnTo>
                    <a:pt x="1213802" y="544296"/>
                  </a:lnTo>
                  <a:lnTo>
                    <a:pt x="1218692" y="538861"/>
                  </a:lnTo>
                  <a:lnTo>
                    <a:pt x="1220114" y="536194"/>
                  </a:lnTo>
                  <a:lnTo>
                    <a:pt x="1222235" y="532218"/>
                  </a:lnTo>
                  <a:lnTo>
                    <a:pt x="1224508" y="524471"/>
                  </a:lnTo>
                  <a:lnTo>
                    <a:pt x="1225524" y="515594"/>
                  </a:lnTo>
                  <a:lnTo>
                    <a:pt x="1225296" y="505587"/>
                  </a:lnTo>
                  <a:lnTo>
                    <a:pt x="1223568" y="493687"/>
                  </a:lnTo>
                  <a:lnTo>
                    <a:pt x="1219936" y="483489"/>
                  </a:lnTo>
                  <a:lnTo>
                    <a:pt x="1218666" y="481558"/>
                  </a:lnTo>
                  <a:lnTo>
                    <a:pt x="1214374" y="475018"/>
                  </a:lnTo>
                  <a:lnTo>
                    <a:pt x="1206881" y="468249"/>
                  </a:lnTo>
                  <a:lnTo>
                    <a:pt x="1198499" y="463918"/>
                  </a:lnTo>
                  <a:lnTo>
                    <a:pt x="1198499" y="513461"/>
                  </a:lnTo>
                  <a:lnTo>
                    <a:pt x="1197737" y="518795"/>
                  </a:lnTo>
                  <a:lnTo>
                    <a:pt x="1195285" y="524471"/>
                  </a:lnTo>
                  <a:lnTo>
                    <a:pt x="1193673" y="528320"/>
                  </a:lnTo>
                  <a:lnTo>
                    <a:pt x="1189228" y="530987"/>
                  </a:lnTo>
                  <a:lnTo>
                    <a:pt x="1182370" y="531749"/>
                  </a:lnTo>
                  <a:lnTo>
                    <a:pt x="1115949" y="536194"/>
                  </a:lnTo>
                  <a:lnTo>
                    <a:pt x="1115847" y="522630"/>
                  </a:lnTo>
                  <a:lnTo>
                    <a:pt x="1136865" y="485673"/>
                  </a:lnTo>
                  <a:lnTo>
                    <a:pt x="1167015" y="481558"/>
                  </a:lnTo>
                  <a:lnTo>
                    <a:pt x="1175270" y="482219"/>
                  </a:lnTo>
                  <a:lnTo>
                    <a:pt x="1197864" y="507365"/>
                  </a:lnTo>
                  <a:lnTo>
                    <a:pt x="1198499" y="513461"/>
                  </a:lnTo>
                  <a:lnTo>
                    <a:pt x="1198499" y="463918"/>
                  </a:lnTo>
                  <a:lnTo>
                    <a:pt x="1197178" y="463232"/>
                  </a:lnTo>
                  <a:lnTo>
                    <a:pt x="1185240" y="459981"/>
                  </a:lnTo>
                  <a:lnTo>
                    <a:pt x="1171028" y="458520"/>
                  </a:lnTo>
                  <a:lnTo>
                    <a:pt x="1154557" y="458851"/>
                  </a:lnTo>
                  <a:lnTo>
                    <a:pt x="1110005" y="471614"/>
                  </a:lnTo>
                  <a:lnTo>
                    <a:pt x="1089355" y="506425"/>
                  </a:lnTo>
                  <a:lnTo>
                    <a:pt x="1087348" y="524471"/>
                  </a:lnTo>
                  <a:lnTo>
                    <a:pt x="1087755" y="545465"/>
                  </a:lnTo>
                  <a:lnTo>
                    <a:pt x="1094435" y="583565"/>
                  </a:lnTo>
                  <a:lnTo>
                    <a:pt x="1120051" y="616051"/>
                  </a:lnTo>
                  <a:lnTo>
                    <a:pt x="1149629" y="623531"/>
                  </a:lnTo>
                  <a:lnTo>
                    <a:pt x="1168400" y="623316"/>
                  </a:lnTo>
                  <a:lnTo>
                    <a:pt x="1208176" y="617372"/>
                  </a:lnTo>
                  <a:lnTo>
                    <a:pt x="1222565" y="613041"/>
                  </a:lnTo>
                  <a:lnTo>
                    <a:pt x="1228725" y="610489"/>
                  </a:lnTo>
                  <a:close/>
                </a:path>
                <a:path w="1507490" h="1134110">
                  <a:moveTo>
                    <a:pt x="1284859" y="994791"/>
                  </a:moveTo>
                  <a:lnTo>
                    <a:pt x="1282496" y="984580"/>
                  </a:lnTo>
                  <a:lnTo>
                    <a:pt x="1280668" y="976630"/>
                  </a:lnTo>
                  <a:lnTo>
                    <a:pt x="1274406" y="977849"/>
                  </a:lnTo>
                  <a:lnTo>
                    <a:pt x="1233004" y="983589"/>
                  </a:lnTo>
                  <a:lnTo>
                    <a:pt x="1215224" y="984580"/>
                  </a:lnTo>
                  <a:lnTo>
                    <a:pt x="1205420" y="983653"/>
                  </a:lnTo>
                  <a:lnTo>
                    <a:pt x="1176464" y="954062"/>
                  </a:lnTo>
                  <a:lnTo>
                    <a:pt x="1174115" y="941578"/>
                  </a:lnTo>
                  <a:lnTo>
                    <a:pt x="1247013" y="936752"/>
                  </a:lnTo>
                  <a:lnTo>
                    <a:pt x="1256030" y="935329"/>
                  </a:lnTo>
                  <a:lnTo>
                    <a:pt x="1263675" y="932586"/>
                  </a:lnTo>
                  <a:lnTo>
                    <a:pt x="1269936" y="928522"/>
                  </a:lnTo>
                  <a:lnTo>
                    <a:pt x="1274826" y="923163"/>
                  </a:lnTo>
                  <a:lnTo>
                    <a:pt x="1276286" y="920369"/>
                  </a:lnTo>
                  <a:lnTo>
                    <a:pt x="1278318" y="916508"/>
                  </a:lnTo>
                  <a:lnTo>
                    <a:pt x="1280591" y="908710"/>
                  </a:lnTo>
                  <a:lnTo>
                    <a:pt x="1281645" y="899795"/>
                  </a:lnTo>
                  <a:lnTo>
                    <a:pt x="1281430" y="889762"/>
                  </a:lnTo>
                  <a:lnTo>
                    <a:pt x="1279702" y="877887"/>
                  </a:lnTo>
                  <a:lnTo>
                    <a:pt x="1276057" y="867727"/>
                  </a:lnTo>
                  <a:lnTo>
                    <a:pt x="1274813" y="865860"/>
                  </a:lnTo>
                  <a:lnTo>
                    <a:pt x="1270457" y="859294"/>
                  </a:lnTo>
                  <a:lnTo>
                    <a:pt x="1262888" y="852551"/>
                  </a:lnTo>
                  <a:lnTo>
                    <a:pt x="1254633" y="848258"/>
                  </a:lnTo>
                  <a:lnTo>
                    <a:pt x="1254633" y="897636"/>
                  </a:lnTo>
                  <a:lnTo>
                    <a:pt x="1253871" y="902970"/>
                  </a:lnTo>
                  <a:lnTo>
                    <a:pt x="1172083" y="920369"/>
                  </a:lnTo>
                  <a:lnTo>
                    <a:pt x="1171930" y="906805"/>
                  </a:lnTo>
                  <a:lnTo>
                    <a:pt x="1192999" y="869911"/>
                  </a:lnTo>
                  <a:lnTo>
                    <a:pt x="1223149" y="865860"/>
                  </a:lnTo>
                  <a:lnTo>
                    <a:pt x="1231379" y="866508"/>
                  </a:lnTo>
                  <a:lnTo>
                    <a:pt x="1253998" y="891540"/>
                  </a:lnTo>
                  <a:lnTo>
                    <a:pt x="1254633" y="897636"/>
                  </a:lnTo>
                  <a:lnTo>
                    <a:pt x="1254633" y="848258"/>
                  </a:lnTo>
                  <a:lnTo>
                    <a:pt x="1253261" y="847534"/>
                  </a:lnTo>
                  <a:lnTo>
                    <a:pt x="1241336" y="844270"/>
                  </a:lnTo>
                  <a:lnTo>
                    <a:pt x="1227112" y="842772"/>
                  </a:lnTo>
                  <a:lnTo>
                    <a:pt x="1210564" y="843026"/>
                  </a:lnTo>
                  <a:lnTo>
                    <a:pt x="1166139" y="855802"/>
                  </a:lnTo>
                  <a:lnTo>
                    <a:pt x="1145438" y="890600"/>
                  </a:lnTo>
                  <a:lnTo>
                    <a:pt x="1143533" y="912495"/>
                  </a:lnTo>
                  <a:lnTo>
                    <a:pt x="1143889" y="929640"/>
                  </a:lnTo>
                  <a:lnTo>
                    <a:pt x="1150518" y="967740"/>
                  </a:lnTo>
                  <a:lnTo>
                    <a:pt x="1176108" y="1000252"/>
                  </a:lnTo>
                  <a:lnTo>
                    <a:pt x="1205687" y="1007757"/>
                  </a:lnTo>
                  <a:lnTo>
                    <a:pt x="1224534" y="1007491"/>
                  </a:lnTo>
                  <a:lnTo>
                    <a:pt x="1264310" y="1001560"/>
                  </a:lnTo>
                  <a:lnTo>
                    <a:pt x="1278699" y="997318"/>
                  </a:lnTo>
                  <a:lnTo>
                    <a:pt x="1284859" y="994791"/>
                  </a:lnTo>
                  <a:close/>
                </a:path>
                <a:path w="1507490" h="1134110">
                  <a:moveTo>
                    <a:pt x="1374787" y="159905"/>
                  </a:moveTo>
                  <a:lnTo>
                    <a:pt x="1372019" y="118452"/>
                  </a:lnTo>
                  <a:lnTo>
                    <a:pt x="1353439" y="76454"/>
                  </a:lnTo>
                  <a:lnTo>
                    <a:pt x="1346517" y="71386"/>
                  </a:lnTo>
                  <a:lnTo>
                    <a:pt x="1346517" y="156591"/>
                  </a:lnTo>
                  <a:lnTo>
                    <a:pt x="1345565" y="169722"/>
                  </a:lnTo>
                  <a:lnTo>
                    <a:pt x="1316075" y="201980"/>
                  </a:lnTo>
                  <a:lnTo>
                    <a:pt x="1292694" y="203555"/>
                  </a:lnTo>
                  <a:lnTo>
                    <a:pt x="1282738" y="201917"/>
                  </a:lnTo>
                  <a:lnTo>
                    <a:pt x="1256779" y="162547"/>
                  </a:lnTo>
                  <a:lnTo>
                    <a:pt x="1254747" y="131343"/>
                  </a:lnTo>
                  <a:lnTo>
                    <a:pt x="1255674" y="118262"/>
                  </a:lnTo>
                  <a:lnTo>
                    <a:pt x="1284871" y="86004"/>
                  </a:lnTo>
                  <a:lnTo>
                    <a:pt x="1308252" y="84480"/>
                  </a:lnTo>
                  <a:lnTo>
                    <a:pt x="1318221" y="86067"/>
                  </a:lnTo>
                  <a:lnTo>
                    <a:pt x="1344409" y="125425"/>
                  </a:lnTo>
                  <a:lnTo>
                    <a:pt x="1346517" y="156591"/>
                  </a:lnTo>
                  <a:lnTo>
                    <a:pt x="1346517" y="71386"/>
                  </a:lnTo>
                  <a:lnTo>
                    <a:pt x="1342910" y="68745"/>
                  </a:lnTo>
                  <a:lnTo>
                    <a:pt x="1329651" y="63677"/>
                  </a:lnTo>
                  <a:lnTo>
                    <a:pt x="1313675" y="61264"/>
                  </a:lnTo>
                  <a:lnTo>
                    <a:pt x="1295019" y="61468"/>
                  </a:lnTo>
                  <a:lnTo>
                    <a:pt x="1248562" y="75031"/>
                  </a:lnTo>
                  <a:lnTo>
                    <a:pt x="1228102" y="110477"/>
                  </a:lnTo>
                  <a:lnTo>
                    <a:pt x="1226185" y="128206"/>
                  </a:lnTo>
                  <a:lnTo>
                    <a:pt x="1226693" y="148971"/>
                  </a:lnTo>
                  <a:lnTo>
                    <a:pt x="1233170" y="186969"/>
                  </a:lnTo>
                  <a:lnTo>
                    <a:pt x="1258163" y="219354"/>
                  </a:lnTo>
                  <a:lnTo>
                    <a:pt x="1287348" y="226783"/>
                  </a:lnTo>
                  <a:lnTo>
                    <a:pt x="1305941" y="226568"/>
                  </a:lnTo>
                  <a:lnTo>
                    <a:pt x="1352511" y="213067"/>
                  </a:lnTo>
                  <a:lnTo>
                    <a:pt x="1362252" y="203555"/>
                  </a:lnTo>
                  <a:lnTo>
                    <a:pt x="1368640" y="192405"/>
                  </a:lnTo>
                  <a:lnTo>
                    <a:pt x="1372908" y="177673"/>
                  </a:lnTo>
                  <a:lnTo>
                    <a:pt x="1374787" y="159905"/>
                  </a:lnTo>
                  <a:close/>
                </a:path>
                <a:path w="1507490" h="1134110">
                  <a:moveTo>
                    <a:pt x="1389253" y="986155"/>
                  </a:moveTo>
                  <a:lnTo>
                    <a:pt x="1388999" y="982345"/>
                  </a:lnTo>
                  <a:lnTo>
                    <a:pt x="1387729" y="964946"/>
                  </a:lnTo>
                  <a:lnTo>
                    <a:pt x="1387602" y="961136"/>
                  </a:lnTo>
                  <a:lnTo>
                    <a:pt x="1386713" y="958469"/>
                  </a:lnTo>
                  <a:lnTo>
                    <a:pt x="1385062" y="957072"/>
                  </a:lnTo>
                  <a:lnTo>
                    <a:pt x="1383411" y="955548"/>
                  </a:lnTo>
                  <a:lnTo>
                    <a:pt x="1380744" y="955040"/>
                  </a:lnTo>
                  <a:lnTo>
                    <a:pt x="1369695" y="955802"/>
                  </a:lnTo>
                  <a:lnTo>
                    <a:pt x="1366012" y="955929"/>
                  </a:lnTo>
                  <a:lnTo>
                    <a:pt x="1363472" y="956945"/>
                  </a:lnTo>
                  <a:lnTo>
                    <a:pt x="1360678" y="960247"/>
                  </a:lnTo>
                  <a:lnTo>
                    <a:pt x="1360170" y="962914"/>
                  </a:lnTo>
                  <a:lnTo>
                    <a:pt x="1361821" y="987933"/>
                  </a:lnTo>
                  <a:lnTo>
                    <a:pt x="1362710" y="990600"/>
                  </a:lnTo>
                  <a:lnTo>
                    <a:pt x="1364361" y="991997"/>
                  </a:lnTo>
                  <a:lnTo>
                    <a:pt x="1366012" y="993521"/>
                  </a:lnTo>
                  <a:lnTo>
                    <a:pt x="1368552" y="994029"/>
                  </a:lnTo>
                  <a:lnTo>
                    <a:pt x="1379601" y="993267"/>
                  </a:lnTo>
                  <a:lnTo>
                    <a:pt x="1383284" y="993140"/>
                  </a:lnTo>
                  <a:lnTo>
                    <a:pt x="1385824" y="992124"/>
                  </a:lnTo>
                  <a:lnTo>
                    <a:pt x="1388618" y="988822"/>
                  </a:lnTo>
                  <a:lnTo>
                    <a:pt x="1389253" y="986155"/>
                  </a:lnTo>
                  <a:close/>
                </a:path>
                <a:path w="1507490" h="1134110">
                  <a:moveTo>
                    <a:pt x="1434350" y="808583"/>
                  </a:moveTo>
                  <a:lnTo>
                    <a:pt x="1432623" y="797394"/>
                  </a:lnTo>
                  <a:lnTo>
                    <a:pt x="1428851" y="787336"/>
                  </a:lnTo>
                  <a:lnTo>
                    <a:pt x="1428648" y="787044"/>
                  </a:lnTo>
                  <a:lnTo>
                    <a:pt x="1423149" y="779106"/>
                  </a:lnTo>
                  <a:lnTo>
                    <a:pt x="1415542" y="772668"/>
                  </a:lnTo>
                  <a:lnTo>
                    <a:pt x="1406017" y="767905"/>
                  </a:lnTo>
                  <a:lnTo>
                    <a:pt x="1394587" y="764832"/>
                  </a:lnTo>
                  <a:lnTo>
                    <a:pt x="1381252" y="763422"/>
                  </a:lnTo>
                  <a:lnTo>
                    <a:pt x="1366012" y="763651"/>
                  </a:lnTo>
                  <a:lnTo>
                    <a:pt x="1327785" y="767715"/>
                  </a:lnTo>
                  <a:lnTo>
                    <a:pt x="1295527" y="775208"/>
                  </a:lnTo>
                  <a:lnTo>
                    <a:pt x="1298448" y="794766"/>
                  </a:lnTo>
                  <a:lnTo>
                    <a:pt x="1322959" y="790829"/>
                  </a:lnTo>
                  <a:lnTo>
                    <a:pt x="1329182" y="790067"/>
                  </a:lnTo>
                  <a:lnTo>
                    <a:pt x="1335913" y="789432"/>
                  </a:lnTo>
                  <a:lnTo>
                    <a:pt x="1341310" y="788873"/>
                  </a:lnTo>
                  <a:lnTo>
                    <a:pt x="1347419" y="788314"/>
                  </a:lnTo>
                  <a:lnTo>
                    <a:pt x="1354213" y="787781"/>
                  </a:lnTo>
                  <a:lnTo>
                    <a:pt x="1361694" y="787273"/>
                  </a:lnTo>
                  <a:lnTo>
                    <a:pt x="1372095" y="787044"/>
                  </a:lnTo>
                  <a:lnTo>
                    <a:pt x="1381036" y="787882"/>
                  </a:lnTo>
                  <a:lnTo>
                    <a:pt x="1405763" y="816102"/>
                  </a:lnTo>
                  <a:lnTo>
                    <a:pt x="1405763" y="824738"/>
                  </a:lnTo>
                  <a:lnTo>
                    <a:pt x="1381379" y="862203"/>
                  </a:lnTo>
                  <a:lnTo>
                    <a:pt x="1376705" y="868184"/>
                  </a:lnTo>
                  <a:lnTo>
                    <a:pt x="1360322" y="905954"/>
                  </a:lnTo>
                  <a:lnTo>
                    <a:pt x="1359484" y="915720"/>
                  </a:lnTo>
                  <a:lnTo>
                    <a:pt x="1359662" y="926338"/>
                  </a:lnTo>
                  <a:lnTo>
                    <a:pt x="1383157" y="924814"/>
                  </a:lnTo>
                  <a:lnTo>
                    <a:pt x="1383563" y="914857"/>
                  </a:lnTo>
                  <a:lnTo>
                    <a:pt x="1384973" y="905738"/>
                  </a:lnTo>
                  <a:lnTo>
                    <a:pt x="1404226" y="870140"/>
                  </a:lnTo>
                  <a:lnTo>
                    <a:pt x="1414386" y="858354"/>
                  </a:lnTo>
                  <a:lnTo>
                    <a:pt x="1419110" y="852335"/>
                  </a:lnTo>
                  <a:lnTo>
                    <a:pt x="1434325" y="816102"/>
                  </a:lnTo>
                  <a:lnTo>
                    <a:pt x="1434350" y="808583"/>
                  </a:lnTo>
                  <a:close/>
                </a:path>
                <a:path w="1507490" h="1134110">
                  <a:moveTo>
                    <a:pt x="1507109" y="596900"/>
                  </a:moveTo>
                  <a:lnTo>
                    <a:pt x="1499362" y="479171"/>
                  </a:lnTo>
                  <a:lnTo>
                    <a:pt x="1497977" y="469214"/>
                  </a:lnTo>
                  <a:lnTo>
                    <a:pt x="1495767" y="462026"/>
                  </a:lnTo>
                  <a:lnTo>
                    <a:pt x="1495361" y="460667"/>
                  </a:lnTo>
                  <a:lnTo>
                    <a:pt x="1454531" y="438785"/>
                  </a:lnTo>
                  <a:lnTo>
                    <a:pt x="1446733" y="439788"/>
                  </a:lnTo>
                  <a:lnTo>
                    <a:pt x="1408430" y="457733"/>
                  </a:lnTo>
                  <a:lnTo>
                    <a:pt x="1393190" y="471043"/>
                  </a:lnTo>
                  <a:lnTo>
                    <a:pt x="1392453" y="468757"/>
                  </a:lnTo>
                  <a:lnTo>
                    <a:pt x="1359522" y="445604"/>
                  </a:lnTo>
                  <a:lnTo>
                    <a:pt x="1351788" y="445643"/>
                  </a:lnTo>
                  <a:lnTo>
                    <a:pt x="1312468" y="459587"/>
                  </a:lnTo>
                  <a:lnTo>
                    <a:pt x="1289431" y="478536"/>
                  </a:lnTo>
                  <a:lnTo>
                    <a:pt x="1286256" y="453898"/>
                  </a:lnTo>
                  <a:lnTo>
                    <a:pt x="1263650" y="455422"/>
                  </a:lnTo>
                  <a:lnTo>
                    <a:pt x="1274064" y="612394"/>
                  </a:lnTo>
                  <a:lnTo>
                    <a:pt x="1301496" y="610489"/>
                  </a:lnTo>
                  <a:lnTo>
                    <a:pt x="1293876" y="497078"/>
                  </a:lnTo>
                  <a:lnTo>
                    <a:pt x="1301889" y="490512"/>
                  </a:lnTo>
                  <a:lnTo>
                    <a:pt x="1336294" y="469900"/>
                  </a:lnTo>
                  <a:lnTo>
                    <a:pt x="1343914" y="469519"/>
                  </a:lnTo>
                  <a:lnTo>
                    <a:pt x="1352169" y="468757"/>
                  </a:lnTo>
                  <a:lnTo>
                    <a:pt x="1358392" y="470408"/>
                  </a:lnTo>
                  <a:lnTo>
                    <a:pt x="1362710" y="474472"/>
                  </a:lnTo>
                  <a:lnTo>
                    <a:pt x="1367155" y="478536"/>
                  </a:lnTo>
                  <a:lnTo>
                    <a:pt x="1369568" y="485521"/>
                  </a:lnTo>
                  <a:lnTo>
                    <a:pt x="1370330" y="495554"/>
                  </a:lnTo>
                  <a:lnTo>
                    <a:pt x="1377569" y="605536"/>
                  </a:lnTo>
                  <a:lnTo>
                    <a:pt x="1403985" y="603758"/>
                  </a:lnTo>
                  <a:lnTo>
                    <a:pt x="1396492" y="490220"/>
                  </a:lnTo>
                  <a:lnTo>
                    <a:pt x="1431163" y="465455"/>
                  </a:lnTo>
                  <a:lnTo>
                    <a:pt x="1446403" y="462661"/>
                  </a:lnTo>
                  <a:lnTo>
                    <a:pt x="1455039" y="462026"/>
                  </a:lnTo>
                  <a:lnTo>
                    <a:pt x="1480058" y="598678"/>
                  </a:lnTo>
                  <a:lnTo>
                    <a:pt x="1507109" y="596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9397061" y="2925852"/>
            <a:ext cx="2612390" cy="2748280"/>
            <a:chOff x="7458456" y="4002022"/>
            <a:chExt cx="2612390" cy="2748280"/>
          </a:xfrm>
        </p:grpSpPr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8456" y="4002022"/>
              <a:ext cx="2612136" cy="274777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352028" y="5010023"/>
              <a:ext cx="860425" cy="259079"/>
            </a:xfrm>
            <a:custGeom>
              <a:avLst/>
              <a:gdLst/>
              <a:ahLst/>
              <a:cxnLst/>
              <a:rect l="l" t="t" r="r" b="b"/>
              <a:pathLst>
                <a:path w="860425" h="259079">
                  <a:moveTo>
                    <a:pt x="94333" y="28084"/>
                  </a:moveTo>
                  <a:lnTo>
                    <a:pt x="37592" y="31495"/>
                  </a:lnTo>
                  <a:lnTo>
                    <a:pt x="0" y="36702"/>
                  </a:lnTo>
                  <a:lnTo>
                    <a:pt x="14731" y="259079"/>
                  </a:lnTo>
                  <a:lnTo>
                    <a:pt x="42799" y="257174"/>
                  </a:lnTo>
                  <a:lnTo>
                    <a:pt x="36575" y="163956"/>
                  </a:lnTo>
                  <a:lnTo>
                    <a:pt x="49783" y="163194"/>
                  </a:lnTo>
                  <a:lnTo>
                    <a:pt x="57912" y="162813"/>
                  </a:lnTo>
                  <a:lnTo>
                    <a:pt x="92964" y="160527"/>
                  </a:lnTo>
                  <a:lnTo>
                    <a:pt x="134385" y="160527"/>
                  </a:lnTo>
                  <a:lnTo>
                    <a:pt x="132333" y="158622"/>
                  </a:lnTo>
                  <a:lnTo>
                    <a:pt x="126873" y="153796"/>
                  </a:lnTo>
                  <a:lnTo>
                    <a:pt x="121412" y="150749"/>
                  </a:lnTo>
                  <a:lnTo>
                    <a:pt x="115570" y="149732"/>
                  </a:lnTo>
                  <a:lnTo>
                    <a:pt x="115570" y="148081"/>
                  </a:lnTo>
                  <a:lnTo>
                    <a:pt x="125543" y="145343"/>
                  </a:lnTo>
                  <a:lnTo>
                    <a:pt x="133921" y="141319"/>
                  </a:lnTo>
                  <a:lnTo>
                    <a:pt x="135820" y="139826"/>
                  </a:lnTo>
                  <a:lnTo>
                    <a:pt x="34925" y="139826"/>
                  </a:lnTo>
                  <a:lnTo>
                    <a:pt x="29464" y="56641"/>
                  </a:lnTo>
                  <a:lnTo>
                    <a:pt x="42925" y="55752"/>
                  </a:lnTo>
                  <a:lnTo>
                    <a:pt x="77470" y="53085"/>
                  </a:lnTo>
                  <a:lnTo>
                    <a:pt x="88729" y="52701"/>
                  </a:lnTo>
                  <a:lnTo>
                    <a:pt x="144108" y="52701"/>
                  </a:lnTo>
                  <a:lnTo>
                    <a:pt x="140563" y="46255"/>
                  </a:lnTo>
                  <a:lnTo>
                    <a:pt x="132588" y="38353"/>
                  </a:lnTo>
                  <a:lnTo>
                    <a:pt x="122424" y="32898"/>
                  </a:lnTo>
                  <a:lnTo>
                    <a:pt x="109664" y="29479"/>
                  </a:lnTo>
                  <a:lnTo>
                    <a:pt x="94333" y="28084"/>
                  </a:lnTo>
                  <a:close/>
                </a:path>
                <a:path w="860425" h="259079">
                  <a:moveTo>
                    <a:pt x="134385" y="160527"/>
                  </a:moveTo>
                  <a:lnTo>
                    <a:pt x="92964" y="160527"/>
                  </a:lnTo>
                  <a:lnTo>
                    <a:pt x="99187" y="161925"/>
                  </a:lnTo>
                  <a:lnTo>
                    <a:pt x="104140" y="165226"/>
                  </a:lnTo>
                  <a:lnTo>
                    <a:pt x="109220" y="168528"/>
                  </a:lnTo>
                  <a:lnTo>
                    <a:pt x="113411" y="174244"/>
                  </a:lnTo>
                  <a:lnTo>
                    <a:pt x="116840" y="182371"/>
                  </a:lnTo>
                  <a:lnTo>
                    <a:pt x="141097" y="250697"/>
                  </a:lnTo>
                  <a:lnTo>
                    <a:pt x="171323" y="248665"/>
                  </a:lnTo>
                  <a:lnTo>
                    <a:pt x="145161" y="179831"/>
                  </a:lnTo>
                  <a:lnTo>
                    <a:pt x="141986" y="170687"/>
                  </a:lnTo>
                  <a:lnTo>
                    <a:pt x="137668" y="163575"/>
                  </a:lnTo>
                  <a:lnTo>
                    <a:pt x="134385" y="160527"/>
                  </a:lnTo>
                  <a:close/>
                </a:path>
                <a:path w="860425" h="259079">
                  <a:moveTo>
                    <a:pt x="144108" y="52701"/>
                  </a:moveTo>
                  <a:lnTo>
                    <a:pt x="88729" y="52701"/>
                  </a:lnTo>
                  <a:lnTo>
                    <a:pt x="98298" y="53625"/>
                  </a:lnTo>
                  <a:lnTo>
                    <a:pt x="106152" y="55836"/>
                  </a:lnTo>
                  <a:lnTo>
                    <a:pt x="124078" y="91566"/>
                  </a:lnTo>
                  <a:lnTo>
                    <a:pt x="124338" y="102705"/>
                  </a:lnTo>
                  <a:lnTo>
                    <a:pt x="123205" y="112093"/>
                  </a:lnTo>
                  <a:lnTo>
                    <a:pt x="83057" y="136651"/>
                  </a:lnTo>
                  <a:lnTo>
                    <a:pt x="34925" y="139826"/>
                  </a:lnTo>
                  <a:lnTo>
                    <a:pt x="135820" y="139826"/>
                  </a:lnTo>
                  <a:lnTo>
                    <a:pt x="152939" y="100677"/>
                  </a:lnTo>
                  <a:lnTo>
                    <a:pt x="152653" y="88010"/>
                  </a:lnTo>
                  <a:lnTo>
                    <a:pt x="150608" y="71108"/>
                  </a:lnTo>
                  <a:lnTo>
                    <a:pt x="146573" y="57181"/>
                  </a:lnTo>
                  <a:lnTo>
                    <a:pt x="144108" y="52701"/>
                  </a:lnTo>
                  <a:close/>
                </a:path>
                <a:path w="860425" h="259079">
                  <a:moveTo>
                    <a:pt x="279822" y="80690"/>
                  </a:moveTo>
                  <a:lnTo>
                    <a:pt x="230917" y="87280"/>
                  </a:lnTo>
                  <a:lnTo>
                    <a:pt x="202543" y="113918"/>
                  </a:lnTo>
                  <a:lnTo>
                    <a:pt x="196208" y="150494"/>
                  </a:lnTo>
                  <a:lnTo>
                    <a:pt x="196596" y="167639"/>
                  </a:lnTo>
                  <a:lnTo>
                    <a:pt x="203231" y="205739"/>
                  </a:lnTo>
                  <a:lnTo>
                    <a:pt x="228822" y="238222"/>
                  </a:lnTo>
                  <a:lnTo>
                    <a:pt x="258349" y="245703"/>
                  </a:lnTo>
                  <a:lnTo>
                    <a:pt x="277114" y="245490"/>
                  </a:lnTo>
                  <a:lnTo>
                    <a:pt x="316972" y="239559"/>
                  </a:lnTo>
                  <a:lnTo>
                    <a:pt x="337439" y="232790"/>
                  </a:lnTo>
                  <a:lnTo>
                    <a:pt x="335136" y="222502"/>
                  </a:lnTo>
                  <a:lnTo>
                    <a:pt x="267880" y="222502"/>
                  </a:lnTo>
                  <a:lnTo>
                    <a:pt x="258079" y="221535"/>
                  </a:lnTo>
                  <a:lnTo>
                    <a:pt x="229107" y="192051"/>
                  </a:lnTo>
                  <a:lnTo>
                    <a:pt x="226822" y="179577"/>
                  </a:lnTo>
                  <a:lnTo>
                    <a:pt x="299593" y="174625"/>
                  </a:lnTo>
                  <a:lnTo>
                    <a:pt x="308689" y="173269"/>
                  </a:lnTo>
                  <a:lnTo>
                    <a:pt x="316356" y="170545"/>
                  </a:lnTo>
                  <a:lnTo>
                    <a:pt x="322595" y="166463"/>
                  </a:lnTo>
                  <a:lnTo>
                    <a:pt x="327405" y="161035"/>
                  </a:lnTo>
                  <a:lnTo>
                    <a:pt x="328830" y="158369"/>
                  </a:lnTo>
                  <a:lnTo>
                    <a:pt x="224663" y="158369"/>
                  </a:lnTo>
                  <a:lnTo>
                    <a:pt x="224589" y="144793"/>
                  </a:lnTo>
                  <a:lnTo>
                    <a:pt x="245681" y="107838"/>
                  </a:lnTo>
                  <a:lnTo>
                    <a:pt x="275806" y="103727"/>
                  </a:lnTo>
                  <a:lnTo>
                    <a:pt x="327430" y="103727"/>
                  </a:lnTo>
                  <a:lnTo>
                    <a:pt x="323115" y="97186"/>
                  </a:lnTo>
                  <a:lnTo>
                    <a:pt x="315595" y="90424"/>
                  </a:lnTo>
                  <a:lnTo>
                    <a:pt x="305972" y="85401"/>
                  </a:lnTo>
                  <a:lnTo>
                    <a:pt x="294052" y="82153"/>
                  </a:lnTo>
                  <a:lnTo>
                    <a:pt x="279822" y="80690"/>
                  </a:lnTo>
                  <a:close/>
                </a:path>
                <a:path w="860425" h="259079">
                  <a:moveTo>
                    <a:pt x="333375" y="214629"/>
                  </a:moveTo>
                  <a:lnTo>
                    <a:pt x="292480" y="220900"/>
                  </a:lnTo>
                  <a:lnTo>
                    <a:pt x="267880" y="222502"/>
                  </a:lnTo>
                  <a:lnTo>
                    <a:pt x="335136" y="222502"/>
                  </a:lnTo>
                  <a:lnTo>
                    <a:pt x="333375" y="214629"/>
                  </a:lnTo>
                  <a:close/>
                </a:path>
                <a:path w="860425" h="259079">
                  <a:moveTo>
                    <a:pt x="327430" y="103727"/>
                  </a:moveTo>
                  <a:lnTo>
                    <a:pt x="275806" y="103727"/>
                  </a:lnTo>
                  <a:lnTo>
                    <a:pt x="284083" y="104393"/>
                  </a:lnTo>
                  <a:lnTo>
                    <a:pt x="290907" y="106013"/>
                  </a:lnTo>
                  <a:lnTo>
                    <a:pt x="296291" y="108584"/>
                  </a:lnTo>
                  <a:lnTo>
                    <a:pt x="302514" y="112649"/>
                  </a:lnTo>
                  <a:lnTo>
                    <a:pt x="306070" y="119633"/>
                  </a:lnTo>
                  <a:lnTo>
                    <a:pt x="306704" y="129539"/>
                  </a:lnTo>
                  <a:lnTo>
                    <a:pt x="307213" y="135635"/>
                  </a:lnTo>
                  <a:lnTo>
                    <a:pt x="224663" y="158369"/>
                  </a:lnTo>
                  <a:lnTo>
                    <a:pt x="328830" y="158369"/>
                  </a:lnTo>
                  <a:lnTo>
                    <a:pt x="330956" y="154390"/>
                  </a:lnTo>
                  <a:lnTo>
                    <a:pt x="333232" y="146637"/>
                  </a:lnTo>
                  <a:lnTo>
                    <a:pt x="334246" y="137765"/>
                  </a:lnTo>
                  <a:lnTo>
                    <a:pt x="334010" y="127762"/>
                  </a:lnTo>
                  <a:lnTo>
                    <a:pt x="332347" y="115855"/>
                  </a:lnTo>
                  <a:lnTo>
                    <a:pt x="328707" y="105663"/>
                  </a:lnTo>
                  <a:lnTo>
                    <a:pt x="327430" y="103727"/>
                  </a:lnTo>
                  <a:close/>
                </a:path>
                <a:path w="860425" h="259079">
                  <a:moveTo>
                    <a:pt x="431671" y="69988"/>
                  </a:moveTo>
                  <a:lnTo>
                    <a:pt x="388590" y="82518"/>
                  </a:lnTo>
                  <a:lnTo>
                    <a:pt x="371538" y="117205"/>
                  </a:lnTo>
                  <a:lnTo>
                    <a:pt x="370014" y="135030"/>
                  </a:lnTo>
                  <a:lnTo>
                    <a:pt x="370586" y="156082"/>
                  </a:lnTo>
                  <a:lnTo>
                    <a:pt x="380944" y="205857"/>
                  </a:lnTo>
                  <a:lnTo>
                    <a:pt x="417353" y="234797"/>
                  </a:lnTo>
                  <a:lnTo>
                    <a:pt x="431165" y="235203"/>
                  </a:lnTo>
                  <a:lnTo>
                    <a:pt x="440025" y="234031"/>
                  </a:lnTo>
                  <a:lnTo>
                    <a:pt x="478790" y="215963"/>
                  </a:lnTo>
                  <a:lnTo>
                    <a:pt x="485027" y="210889"/>
                  </a:lnTo>
                  <a:lnTo>
                    <a:pt x="429730" y="210889"/>
                  </a:lnTo>
                  <a:lnTo>
                    <a:pt x="422005" y="209184"/>
                  </a:lnTo>
                  <a:lnTo>
                    <a:pt x="400048" y="169616"/>
                  </a:lnTo>
                  <a:lnTo>
                    <a:pt x="397952" y="138207"/>
                  </a:lnTo>
                  <a:lnTo>
                    <a:pt x="398700" y="125158"/>
                  </a:lnTo>
                  <a:lnTo>
                    <a:pt x="423098" y="94666"/>
                  </a:lnTo>
                  <a:lnTo>
                    <a:pt x="440436" y="93090"/>
                  </a:lnTo>
                  <a:lnTo>
                    <a:pt x="508085" y="93090"/>
                  </a:lnTo>
                  <a:lnTo>
                    <a:pt x="507259" y="80644"/>
                  </a:lnTo>
                  <a:lnTo>
                    <a:pt x="481075" y="80644"/>
                  </a:lnTo>
                  <a:lnTo>
                    <a:pt x="474265" y="77811"/>
                  </a:lnTo>
                  <a:lnTo>
                    <a:pt x="467360" y="75406"/>
                  </a:lnTo>
                  <a:lnTo>
                    <a:pt x="460359" y="73429"/>
                  </a:lnTo>
                  <a:lnTo>
                    <a:pt x="453263" y="71881"/>
                  </a:lnTo>
                  <a:lnTo>
                    <a:pt x="446097" y="70838"/>
                  </a:lnTo>
                  <a:lnTo>
                    <a:pt x="438896" y="70199"/>
                  </a:lnTo>
                  <a:lnTo>
                    <a:pt x="431671" y="69988"/>
                  </a:lnTo>
                  <a:close/>
                </a:path>
                <a:path w="860425" h="259079">
                  <a:moveTo>
                    <a:pt x="515498" y="204724"/>
                  </a:moveTo>
                  <a:lnTo>
                    <a:pt x="491617" y="204724"/>
                  </a:lnTo>
                  <a:lnTo>
                    <a:pt x="495680" y="227075"/>
                  </a:lnTo>
                  <a:lnTo>
                    <a:pt x="516890" y="225678"/>
                  </a:lnTo>
                  <a:lnTo>
                    <a:pt x="515498" y="204724"/>
                  </a:lnTo>
                  <a:close/>
                </a:path>
                <a:path w="860425" h="259079">
                  <a:moveTo>
                    <a:pt x="508085" y="93090"/>
                  </a:moveTo>
                  <a:lnTo>
                    <a:pt x="440436" y="93090"/>
                  </a:lnTo>
                  <a:lnTo>
                    <a:pt x="448310" y="93471"/>
                  </a:lnTo>
                  <a:lnTo>
                    <a:pt x="455929" y="94487"/>
                  </a:lnTo>
                  <a:lnTo>
                    <a:pt x="486791" y="185927"/>
                  </a:lnTo>
                  <a:lnTo>
                    <a:pt x="479718" y="191641"/>
                  </a:lnTo>
                  <a:lnTo>
                    <a:pt x="438657" y="210819"/>
                  </a:lnTo>
                  <a:lnTo>
                    <a:pt x="429730" y="210889"/>
                  </a:lnTo>
                  <a:lnTo>
                    <a:pt x="485027" y="210889"/>
                  </a:lnTo>
                  <a:lnTo>
                    <a:pt x="485405" y="210581"/>
                  </a:lnTo>
                  <a:lnTo>
                    <a:pt x="491617" y="204724"/>
                  </a:lnTo>
                  <a:lnTo>
                    <a:pt x="515498" y="204724"/>
                  </a:lnTo>
                  <a:lnTo>
                    <a:pt x="508085" y="93090"/>
                  </a:lnTo>
                  <a:close/>
                </a:path>
                <a:path w="860425" h="259079">
                  <a:moveTo>
                    <a:pt x="501903" y="0"/>
                  </a:moveTo>
                  <a:lnTo>
                    <a:pt x="474599" y="1777"/>
                  </a:lnTo>
                  <a:lnTo>
                    <a:pt x="477774" y="50164"/>
                  </a:lnTo>
                  <a:lnTo>
                    <a:pt x="478536" y="60832"/>
                  </a:lnTo>
                  <a:lnTo>
                    <a:pt x="479171" y="65785"/>
                  </a:lnTo>
                  <a:lnTo>
                    <a:pt x="479678" y="70865"/>
                  </a:lnTo>
                  <a:lnTo>
                    <a:pt x="480364" y="76136"/>
                  </a:lnTo>
                  <a:lnTo>
                    <a:pt x="481075" y="80644"/>
                  </a:lnTo>
                  <a:lnTo>
                    <a:pt x="507259" y="80644"/>
                  </a:lnTo>
                  <a:lnTo>
                    <a:pt x="501903" y="0"/>
                  </a:lnTo>
                  <a:close/>
                </a:path>
                <a:path w="860425" h="259079">
                  <a:moveTo>
                    <a:pt x="637147" y="56888"/>
                  </a:moveTo>
                  <a:lnTo>
                    <a:pt x="588295" y="63515"/>
                  </a:lnTo>
                  <a:lnTo>
                    <a:pt x="559919" y="90169"/>
                  </a:lnTo>
                  <a:lnTo>
                    <a:pt x="553444" y="122888"/>
                  </a:lnTo>
                  <a:lnTo>
                    <a:pt x="553847" y="143890"/>
                  </a:lnTo>
                  <a:lnTo>
                    <a:pt x="560546" y="181990"/>
                  </a:lnTo>
                  <a:lnTo>
                    <a:pt x="586200" y="214473"/>
                  </a:lnTo>
                  <a:lnTo>
                    <a:pt x="615727" y="221954"/>
                  </a:lnTo>
                  <a:lnTo>
                    <a:pt x="634492" y="221741"/>
                  </a:lnTo>
                  <a:lnTo>
                    <a:pt x="674296" y="215790"/>
                  </a:lnTo>
                  <a:lnTo>
                    <a:pt x="694817" y="208914"/>
                  </a:lnTo>
                  <a:lnTo>
                    <a:pt x="692530" y="198699"/>
                  </a:lnTo>
                  <a:lnTo>
                    <a:pt x="625256" y="198699"/>
                  </a:lnTo>
                  <a:lnTo>
                    <a:pt x="615442" y="197770"/>
                  </a:lnTo>
                  <a:lnTo>
                    <a:pt x="586430" y="168231"/>
                  </a:lnTo>
                  <a:lnTo>
                    <a:pt x="584073" y="155701"/>
                  </a:lnTo>
                  <a:lnTo>
                    <a:pt x="656971" y="150875"/>
                  </a:lnTo>
                  <a:lnTo>
                    <a:pt x="665995" y="149520"/>
                  </a:lnTo>
                  <a:lnTo>
                    <a:pt x="673639" y="146796"/>
                  </a:lnTo>
                  <a:lnTo>
                    <a:pt x="679902" y="142714"/>
                  </a:lnTo>
                  <a:lnTo>
                    <a:pt x="684783" y="137287"/>
                  </a:lnTo>
                  <a:lnTo>
                    <a:pt x="686208" y="134619"/>
                  </a:lnTo>
                  <a:lnTo>
                    <a:pt x="582041" y="134619"/>
                  </a:lnTo>
                  <a:lnTo>
                    <a:pt x="581967" y="121044"/>
                  </a:lnTo>
                  <a:lnTo>
                    <a:pt x="603059" y="84089"/>
                  </a:lnTo>
                  <a:lnTo>
                    <a:pt x="633130" y="79978"/>
                  </a:lnTo>
                  <a:lnTo>
                    <a:pt x="684767" y="79978"/>
                  </a:lnTo>
                  <a:lnTo>
                    <a:pt x="680475" y="73437"/>
                  </a:lnTo>
                  <a:lnTo>
                    <a:pt x="672973" y="66675"/>
                  </a:lnTo>
                  <a:lnTo>
                    <a:pt x="663332" y="61650"/>
                  </a:lnTo>
                  <a:lnTo>
                    <a:pt x="651382" y="58388"/>
                  </a:lnTo>
                  <a:lnTo>
                    <a:pt x="637147" y="56888"/>
                  </a:lnTo>
                  <a:close/>
                </a:path>
                <a:path w="860425" h="259079">
                  <a:moveTo>
                    <a:pt x="690752" y="190753"/>
                  </a:moveTo>
                  <a:lnTo>
                    <a:pt x="649858" y="197119"/>
                  </a:lnTo>
                  <a:lnTo>
                    <a:pt x="625256" y="198699"/>
                  </a:lnTo>
                  <a:lnTo>
                    <a:pt x="692530" y="198699"/>
                  </a:lnTo>
                  <a:lnTo>
                    <a:pt x="690752" y="190753"/>
                  </a:lnTo>
                  <a:close/>
                </a:path>
                <a:path w="860425" h="259079">
                  <a:moveTo>
                    <a:pt x="684767" y="79978"/>
                  </a:moveTo>
                  <a:lnTo>
                    <a:pt x="633130" y="79978"/>
                  </a:lnTo>
                  <a:lnTo>
                    <a:pt x="641413" y="80644"/>
                  </a:lnTo>
                  <a:lnTo>
                    <a:pt x="648267" y="82264"/>
                  </a:lnTo>
                  <a:lnTo>
                    <a:pt x="653669" y="84835"/>
                  </a:lnTo>
                  <a:lnTo>
                    <a:pt x="659892" y="88900"/>
                  </a:lnTo>
                  <a:lnTo>
                    <a:pt x="663321" y="95884"/>
                  </a:lnTo>
                  <a:lnTo>
                    <a:pt x="664082" y="105790"/>
                  </a:lnTo>
                  <a:lnTo>
                    <a:pt x="664591" y="111759"/>
                  </a:lnTo>
                  <a:lnTo>
                    <a:pt x="663955" y="117220"/>
                  </a:lnTo>
                  <a:lnTo>
                    <a:pt x="661516" y="122888"/>
                  </a:lnTo>
                  <a:lnTo>
                    <a:pt x="659892" y="126745"/>
                  </a:lnTo>
                  <a:lnTo>
                    <a:pt x="655447" y="129412"/>
                  </a:lnTo>
                  <a:lnTo>
                    <a:pt x="648462" y="130175"/>
                  </a:lnTo>
                  <a:lnTo>
                    <a:pt x="582041" y="134619"/>
                  </a:lnTo>
                  <a:lnTo>
                    <a:pt x="686208" y="134619"/>
                  </a:lnTo>
                  <a:lnTo>
                    <a:pt x="688334" y="130641"/>
                  </a:lnTo>
                  <a:lnTo>
                    <a:pt x="690610" y="122888"/>
                  </a:lnTo>
                  <a:lnTo>
                    <a:pt x="691624" y="114016"/>
                  </a:lnTo>
                  <a:lnTo>
                    <a:pt x="691388" y="104012"/>
                  </a:lnTo>
                  <a:lnTo>
                    <a:pt x="689671" y="92106"/>
                  </a:lnTo>
                  <a:lnTo>
                    <a:pt x="686038" y="81914"/>
                  </a:lnTo>
                  <a:lnTo>
                    <a:pt x="684767" y="79978"/>
                  </a:lnTo>
                  <a:close/>
                </a:path>
                <a:path w="860425" h="259079">
                  <a:moveTo>
                    <a:pt x="815340" y="45719"/>
                  </a:moveTo>
                  <a:lnTo>
                    <a:pt x="766802" y="47507"/>
                  </a:lnTo>
                  <a:lnTo>
                    <a:pt x="729535" y="63204"/>
                  </a:lnTo>
                  <a:lnTo>
                    <a:pt x="723392" y="93725"/>
                  </a:lnTo>
                  <a:lnTo>
                    <a:pt x="724443" y="102675"/>
                  </a:lnTo>
                  <a:lnTo>
                    <a:pt x="752768" y="133304"/>
                  </a:lnTo>
                  <a:lnTo>
                    <a:pt x="807593" y="142494"/>
                  </a:lnTo>
                  <a:lnTo>
                    <a:pt x="815340" y="143509"/>
                  </a:lnTo>
                  <a:lnTo>
                    <a:pt x="821563" y="145287"/>
                  </a:lnTo>
                  <a:lnTo>
                    <a:pt x="830706" y="150368"/>
                  </a:lnTo>
                  <a:lnTo>
                    <a:pt x="833247" y="155320"/>
                  </a:lnTo>
                  <a:lnTo>
                    <a:pt x="833881" y="162813"/>
                  </a:lnTo>
                  <a:lnTo>
                    <a:pt x="834771" y="171831"/>
                  </a:lnTo>
                  <a:lnTo>
                    <a:pt x="781655" y="188378"/>
                  </a:lnTo>
                  <a:lnTo>
                    <a:pt x="740900" y="190075"/>
                  </a:lnTo>
                  <a:lnTo>
                    <a:pt x="734949" y="190119"/>
                  </a:lnTo>
                  <a:lnTo>
                    <a:pt x="734314" y="210184"/>
                  </a:lnTo>
                  <a:lnTo>
                    <a:pt x="744337" y="210921"/>
                  </a:lnTo>
                  <a:lnTo>
                    <a:pt x="753824" y="211407"/>
                  </a:lnTo>
                  <a:lnTo>
                    <a:pt x="762763" y="211631"/>
                  </a:lnTo>
                  <a:lnTo>
                    <a:pt x="782066" y="211454"/>
                  </a:lnTo>
                  <a:lnTo>
                    <a:pt x="790448" y="211074"/>
                  </a:lnTo>
                  <a:lnTo>
                    <a:pt x="796163" y="210565"/>
                  </a:lnTo>
                  <a:lnTo>
                    <a:pt x="807071" y="209782"/>
                  </a:lnTo>
                  <a:lnTo>
                    <a:pt x="846296" y="199199"/>
                  </a:lnTo>
                  <a:lnTo>
                    <a:pt x="860393" y="170013"/>
                  </a:lnTo>
                  <a:lnTo>
                    <a:pt x="860298" y="161035"/>
                  </a:lnTo>
                  <a:lnTo>
                    <a:pt x="837485" y="124777"/>
                  </a:lnTo>
                  <a:lnTo>
                    <a:pt x="774446" y="113029"/>
                  </a:lnTo>
                  <a:lnTo>
                    <a:pt x="766826" y="112013"/>
                  </a:lnTo>
                  <a:lnTo>
                    <a:pt x="760983" y="110235"/>
                  </a:lnTo>
                  <a:lnTo>
                    <a:pt x="752855" y="105156"/>
                  </a:lnTo>
                  <a:lnTo>
                    <a:pt x="750570" y="99821"/>
                  </a:lnTo>
                  <a:lnTo>
                    <a:pt x="750062" y="91947"/>
                  </a:lnTo>
                  <a:lnTo>
                    <a:pt x="749300" y="82550"/>
                  </a:lnTo>
                  <a:lnTo>
                    <a:pt x="802354" y="68548"/>
                  </a:lnTo>
                  <a:lnTo>
                    <a:pt x="847217" y="67056"/>
                  </a:lnTo>
                  <a:lnTo>
                    <a:pt x="848105" y="46862"/>
                  </a:lnTo>
                  <a:lnTo>
                    <a:pt x="840414" y="46362"/>
                  </a:lnTo>
                  <a:lnTo>
                    <a:pt x="832389" y="46005"/>
                  </a:lnTo>
                  <a:lnTo>
                    <a:pt x="824031" y="45791"/>
                  </a:lnTo>
                  <a:lnTo>
                    <a:pt x="815340" y="45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27746" y="5363664"/>
              <a:ext cx="1147914" cy="301805"/>
            </a:xfrm>
            <a:prstGeom prst="rect">
              <a:avLst/>
            </a:prstGeom>
          </p:spPr>
        </p:pic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71A5A16-D01C-49C6-9B3E-B0154CC4111A}"/>
              </a:ext>
            </a:extLst>
          </p:cNvPr>
          <p:cNvSpPr txBox="1"/>
          <p:nvPr/>
        </p:nvSpPr>
        <p:spPr>
          <a:xfrm>
            <a:off x="763350" y="3344570"/>
            <a:ext cx="2053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Trabalha com tecnologia;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Possui redes;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1796</TotalTime>
  <Words>285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Gimenez Bonacelli</dc:creator>
  <cp:lastModifiedBy>Milene de Oliveira Barbosa</cp:lastModifiedBy>
  <cp:revision>18</cp:revision>
  <dcterms:created xsi:type="dcterms:W3CDTF">2021-02-23T22:44:03Z</dcterms:created>
  <dcterms:modified xsi:type="dcterms:W3CDTF">2021-03-10T00:23:46Z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2021-02-23T00:00:00Z</vt:filetime>
  </property>
</Properties>
</file>