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0"/>
  </p:notesMasterIdLst>
  <p:handoutMasterIdLst>
    <p:handoutMasterId r:id="rId21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howGuides="1">
      <p:cViewPr varScale="1">
        <p:scale>
          <a:sx n="70" d="100"/>
          <a:sy n="70" d="100"/>
        </p:scale>
        <p:origin x="366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27/05/2021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27/05/2021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1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01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4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3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06/05/2021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Adapter nas classes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Começamos a construção do desenho de Software visão Micro – Componentes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Dividimos as task da Sprint 3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relacionamento das classes no BackEnd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BackEnd-Conta para gramas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relatório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 Figma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Cenários de Testes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 inserção banco de dados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Paper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973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– 13/05/2021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atualização no prototipo do figma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as escritas da primeira versão do cenários de testes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conta para gramas no backend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conversão  e soma de todos os elementos das refeições.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as inserção do banco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pilha no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as rotas do Dashboard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os ajustes das telas do sistema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a tela de lista de alimentos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cadastro e login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versão cenários de testes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836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– 20/05/2021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as rotas do Dashboard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integração do Cadastro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integração do Login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White Paper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segunda versão dos cenários de testes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lista de alimentos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histórico de alimentos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integração do feed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Pila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Fila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Exportação de dados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Perfil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Dashboard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histórico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lista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C65F9B-0514-401C-9F70-19537611474A}"/>
              </a:ext>
            </a:extLst>
          </p:cNvPr>
          <p:cNvSpPr txBox="1"/>
          <p:nvPr/>
        </p:nvSpPr>
        <p:spPr>
          <a:xfrm>
            <a:off x="7978764" y="1480129"/>
            <a:ext cx="371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Integração do feed pronta porém falta arrumar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– 27/05/2021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implementação da Pilha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os ajustes finais no WhitePaper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implementação da fila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implementação da Exportação de arquivo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Dashboard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do Feed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do perfil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</a:t>
            </a:r>
            <a:r>
              <a:rPr lang="pt-BR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cardápio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Perfil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Adicionar Alimento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Refeição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Adicionar publicação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5A9494A-C4A6-4FE6-ABC4-93E6EA337424}"/>
              </a:ext>
            </a:extLst>
          </p:cNvPr>
          <p:cNvSpPr txBox="1"/>
          <p:nvPr/>
        </p:nvSpPr>
        <p:spPr>
          <a:xfrm>
            <a:off x="7988440" y="1513500"/>
            <a:ext cx="6728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Conversar com jesus sobre erro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8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Report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Whitehead,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Logoff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figma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logoff utilizando o postaman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Rest;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rest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StoryBoard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React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desenvolvimento do SITE INSTITUCIONAL.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categoria.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alimentos.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Login e Cadastro.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da API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com SQL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4 telas existentes no sistema.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– 08/04/2021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conexão com o SQL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arquitetura inicial da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Diagrama Macro de Solução de Software - Container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 do sistema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Colocamos a tela de login e cadastro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Login/LogOff ORM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os CRUDS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exportação do CSV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projeto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3 telas finais do sistema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 – Componentes Micro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- PPT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35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15/04/2021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Login/LogOffi com ORM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os CRUDS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exportação do CSV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padrão de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power point da SPRINT 2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Sprint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64188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19347</TotalTime>
  <Words>1083</Words>
  <Application>Microsoft Office PowerPoint</Application>
  <PresentationFormat>Personalizar</PresentationFormat>
  <Paragraphs>327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  <vt:lpstr>SEMANA 5 – 25/03/2021</vt:lpstr>
      <vt:lpstr>SEMANA 6 – 08/04/2021</vt:lpstr>
      <vt:lpstr>SEMANA 7 – 15/04/2021</vt:lpstr>
      <vt:lpstr>SEMANA 7 – 06/05/2021</vt:lpstr>
      <vt:lpstr>SEMANA 8 – 13/05/2021</vt:lpstr>
      <vt:lpstr>SEMANA 9 – 20/05/2021</vt:lpstr>
      <vt:lpstr>SEMANA 10 – 27/05/2021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399</cp:revision>
  <cp:lastPrinted>2018-08-30T22:45:44Z</cp:lastPrinted>
  <dcterms:created xsi:type="dcterms:W3CDTF">2016-12-01T16:19:35Z</dcterms:created>
  <dcterms:modified xsi:type="dcterms:W3CDTF">2021-05-27T19:58:01Z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