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2" y="160256"/>
            <a:ext cx="2788651" cy="30260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7" y="160256"/>
            <a:ext cx="2807909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820472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93368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2" y="3498915"/>
            <a:ext cx="2785351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804204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2" y="3498915"/>
            <a:ext cx="2828575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802568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92961" y="2493979"/>
            <a:ext cx="291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Igor está muito frustrado com a sua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forma de alimentação, e para ajudar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lhe indicaram o My Health.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130963" y="2492550"/>
            <a:ext cx="2880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032538" y="2505884"/>
            <a:ext cx="3099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072877" y="2505884"/>
            <a:ext cx="3095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Então o próximo passo de Igor é,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entrar no seu perfil e estabelecer os seus próprios objetivos 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14131" y="5907739"/>
            <a:ext cx="283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Com isso é direcionada para o primeiro cadastro de refeição..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221951" y="5805574"/>
            <a:ext cx="2698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Logo em seguida já estará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198994" y="5812824"/>
            <a:ext cx="2792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Depois dessas atividades, o Igor já esta pronto pra aproveitar o My Health.</a:t>
            </a: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6" y="4560913"/>
            <a:ext cx="1163309" cy="65274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173772" y="5753109"/>
            <a:ext cx="2923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Dessa maneira Igor observa a sua evolução, e fica cada vez mais satisfeito com My Health. Indicando assim, para os amigos.</a:t>
            </a: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381" y="616159"/>
            <a:ext cx="1911164" cy="1148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3662" y="3832200"/>
            <a:ext cx="1902724" cy="112669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556" y="3804741"/>
            <a:ext cx="1866613" cy="11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Luiza Mazo</cp:lastModifiedBy>
  <cp:revision>40</cp:revision>
  <dcterms:created xsi:type="dcterms:W3CDTF">2020-09-13T22:47:08Z</dcterms:created>
  <dcterms:modified xsi:type="dcterms:W3CDTF">2021-04-22T19:33:44Z</dcterms:modified>
</cp:coreProperties>
</file>