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9661" y="2533787"/>
            <a:ext cx="29203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Juliano está muito frustrado com a sua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forma de alimentação, e para ajudar lhe indicaram o My Health.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205005" y="2530915"/>
            <a:ext cx="26771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89925" y="2505481"/>
            <a:ext cx="27149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185816" y="2460509"/>
            <a:ext cx="272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Então o próximo passo de Juliano é, entrar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no seu perfil e estabelecer os seus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próprios objetivos 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69787" y="5900315"/>
            <a:ext cx="26931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62002" y="5770548"/>
            <a:ext cx="2363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235939" y="5855156"/>
            <a:ext cx="26931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Depois dessas atividades, o Juliano já esta pronto pra aproveitar o My Health.</a:t>
            </a: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84541" y="5760175"/>
            <a:ext cx="2866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Dessa maneira Juliano observa a sua evolução, e fica cada vez mais satisfeito com My Health. Indicando assim, para os amigos.</a:t>
            </a: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Milene de Oliveira Barbosa</cp:lastModifiedBy>
  <cp:revision>37</cp:revision>
  <dcterms:created xsi:type="dcterms:W3CDTF">2020-09-13T22:47:08Z</dcterms:created>
  <dcterms:modified xsi:type="dcterms:W3CDTF">2021-03-10T23:59:10Z</dcterms:modified>
</cp:coreProperties>
</file>