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5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5B7B-ED94-4FE6-9C22-53FD9FCC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F79E5-BDE1-449B-A46A-3DD957E2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132C7-FF75-4627-B42C-3B45F4A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14CB9-E094-4096-9834-302A483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8540A-8881-472F-A203-FC4FCF64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6874-7742-45DC-AE16-4A623F96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B3118-74B4-43B3-B1AE-B65E825B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CCD4B-BF1D-46E2-860B-0BA9FBC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CBC37-99F5-40F7-AC7C-AD6D594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E0D37-C4B7-4058-A13F-A310A53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1466FB-5D63-41D3-B7A3-4F502BF9A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F8538-CDDF-428D-A05B-D5AFFBCA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B04A7-F24C-4F4C-B3CC-CA936B75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0B626-6FC7-4F3D-B590-F73C7121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7B49A-3E62-4A4F-B0DD-7640179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D7499-9047-4331-B414-192956EB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27F55-E906-43FF-B7D3-433922EF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3864F-096E-45EE-9DB6-9FC1A5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EA1AD-E0A8-494B-9D19-A0BBA906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FEF47-939C-4DD9-9667-6FC7D3BC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4100-2F53-4195-B0AB-870E3F04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CDFD9-65BE-4B20-8C90-152E312B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B50F2-542A-4B16-BD29-5F12B9D3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1A7C6-A28E-4618-9DFD-4DA0511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C1E4F-6266-4606-8A95-DF7C3E5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5892D-42DD-446B-A78F-E04731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7BC96-4D27-4792-83F1-7FCE6B33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2D8B8-D463-4AB3-9168-0188D309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6A703-8E86-4C3D-9F47-1B5F718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FB94A-F9EB-4B50-BE0F-3E02E2F3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5E8A-4DD2-43F0-B186-7CC8C88E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41D7-1A2E-476C-8D23-B9F62A9B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B8FFC-B885-4BB8-997D-F622F9F5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61215E-8AFE-45D2-9942-C3130046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E0A034-5546-43D8-A4CA-E9235D2D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7EB516-C3CE-4084-80E7-4544978CB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D83BE2-680C-4E42-AE2A-A6D19B50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97E46A-5AF7-41B1-AC3B-CEE93FCB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693B90-62CE-4DA9-867B-368616C5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7BA6-6E76-41F7-96AF-0D86C491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430B29-40E3-4EDF-AC9E-D549A36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C2148D-ABFB-4EF6-966D-EB2C3DED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8E3A7F-B3A9-4E8E-8F56-10A80E9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42A554-B096-4ECD-9A59-5114AB0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D7F4BB-2DC4-4670-AE03-F9408122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DC4410-8A51-4625-9A5F-D8FB882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F631-6A0A-4B79-A143-E581764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3F205-E158-4F29-8A2F-0C872629E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8EA914-7A39-43E6-9942-7B040B8B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F8C464-0211-4086-9599-D919D2E7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81F7EC-150E-49C3-8F8F-146EDDF0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9FC4A-20A0-482C-9330-0DA6C2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6351-D128-40F2-96F6-4DFBC5F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33DFBB-8CCC-432F-AD55-4FB10D3B9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D48106-9AEF-4E31-8632-57D006BC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5B8C56-9B07-47DB-AB4B-189317D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B2AEB-2337-4E57-8160-CC21DA87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00693-62EF-4C35-93E1-7C512F61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7D3EFB-A782-4690-B2B7-A230D6C6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03C7C-4865-4A33-A7A5-B2B5C2D7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539A8-0CA9-4E9D-BC71-3295396D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95D62-B52E-400F-85D0-F98D70B0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2CEC7-6B46-4207-9E69-321870F9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8CC97F-D08D-4DCE-9518-39A64F0C4C0E}"/>
              </a:ext>
            </a:extLst>
          </p:cNvPr>
          <p:cNvSpPr/>
          <p:nvPr/>
        </p:nvSpPr>
        <p:spPr>
          <a:xfrm>
            <a:off x="141403" y="160256"/>
            <a:ext cx="2714920" cy="3026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81A4EF9-CF7B-4D14-B450-7ACBA2A0423E}"/>
              </a:ext>
            </a:extLst>
          </p:cNvPr>
          <p:cNvSpPr/>
          <p:nvPr/>
        </p:nvSpPr>
        <p:spPr>
          <a:xfrm>
            <a:off x="3168978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D5E464-D9ED-4CAE-8F52-EA180C017B91}"/>
              </a:ext>
            </a:extLst>
          </p:cNvPr>
          <p:cNvSpPr/>
          <p:nvPr/>
        </p:nvSpPr>
        <p:spPr>
          <a:xfrm>
            <a:off x="6196553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5E4124-9BF6-4F3C-ACE7-587D19DF0E6C}"/>
              </a:ext>
            </a:extLst>
          </p:cNvPr>
          <p:cNvSpPr/>
          <p:nvPr/>
        </p:nvSpPr>
        <p:spPr>
          <a:xfrm>
            <a:off x="9224128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9DACB-1283-42EC-AF41-20FA364AD6C0}"/>
              </a:ext>
            </a:extLst>
          </p:cNvPr>
          <p:cNvSpPr/>
          <p:nvPr/>
        </p:nvSpPr>
        <p:spPr>
          <a:xfrm>
            <a:off x="141403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B66F33-E501-45D9-9212-C562C5454760}"/>
              </a:ext>
            </a:extLst>
          </p:cNvPr>
          <p:cNvSpPr/>
          <p:nvPr/>
        </p:nvSpPr>
        <p:spPr>
          <a:xfrm>
            <a:off x="3168978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019622-CE21-4053-B6A3-449B9C10AF47}"/>
              </a:ext>
            </a:extLst>
          </p:cNvPr>
          <p:cNvSpPr/>
          <p:nvPr/>
        </p:nvSpPr>
        <p:spPr>
          <a:xfrm>
            <a:off x="6196553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A0CF67-65A5-4B8D-893C-F2336AF0D7C9}"/>
              </a:ext>
            </a:extLst>
          </p:cNvPr>
          <p:cNvSpPr/>
          <p:nvPr/>
        </p:nvSpPr>
        <p:spPr>
          <a:xfrm>
            <a:off x="9224128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ícone laptop, computador">
            <a:extLst>
              <a:ext uri="{FF2B5EF4-FFF2-40B4-BE49-F238E27FC236}">
                <a16:creationId xmlns:a16="http://schemas.microsoft.com/office/drawing/2014/main" id="{7B986794-6B09-499C-8F25-96D6168F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96" y="1321116"/>
            <a:ext cx="1112191" cy="6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2">
            <a:extLst>
              <a:ext uri="{FF2B5EF4-FFF2-40B4-BE49-F238E27FC236}">
                <a16:creationId xmlns:a16="http://schemas.microsoft.com/office/drawing/2014/main" id="{D6023FFE-3D3E-44C5-A09D-396C9BA5B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6843" y="1432850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luz&#10;&#10;Descrição gerada automaticamente">
            <a:extLst>
              <a:ext uri="{FF2B5EF4-FFF2-40B4-BE49-F238E27FC236}">
                <a16:creationId xmlns:a16="http://schemas.microsoft.com/office/drawing/2014/main" id="{8961E3F6-DE34-4D6F-BCC9-888C927F4D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03" y="599166"/>
            <a:ext cx="509812" cy="509812"/>
          </a:xfrm>
          <a:prstGeom prst="rect">
            <a:avLst/>
          </a:prstGeom>
        </p:spPr>
      </p:pic>
      <p:pic>
        <p:nvPicPr>
          <p:cNvPr id="33" name="Gráfico 32" descr="Seta de linha reta">
            <a:extLst>
              <a:ext uri="{FF2B5EF4-FFF2-40B4-BE49-F238E27FC236}">
                <a16:creationId xmlns:a16="http://schemas.microsoft.com/office/drawing/2014/main" id="{5CD586FE-9474-4378-961A-671A659A7E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865324" y="1412064"/>
            <a:ext cx="312464" cy="352371"/>
          </a:xfrm>
          <a:prstGeom prst="rect">
            <a:avLst/>
          </a:prstGeom>
        </p:spPr>
      </p:pic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A5A106-F539-4A0A-A4FC-D601C9491B79}"/>
              </a:ext>
            </a:extLst>
          </p:cNvPr>
          <p:cNvCxnSpPr/>
          <p:nvPr/>
        </p:nvCxnSpPr>
        <p:spPr>
          <a:xfrm flipH="1">
            <a:off x="134775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4340FD1-CD27-4BE4-BA56-F6C5A6F3D5E0}"/>
              </a:ext>
            </a:extLst>
          </p:cNvPr>
          <p:cNvSpPr txBox="1"/>
          <p:nvPr/>
        </p:nvSpPr>
        <p:spPr>
          <a:xfrm>
            <a:off x="134470" y="2494668"/>
            <a:ext cx="27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Igor 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está muito frustrado com a sua</a:t>
            </a:r>
          </a:p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 forma de alimentação, e para ajudar lhe indicaram o </a:t>
            </a:r>
            <a:r>
              <a:rPr lang="pt-BR" sz="1200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 Health.</a:t>
            </a:r>
            <a:endParaRPr lang="pt-BR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3E275A0-36A3-42A8-8D63-10BA47973708}"/>
              </a:ext>
            </a:extLst>
          </p:cNvPr>
          <p:cNvCxnSpPr/>
          <p:nvPr/>
        </p:nvCxnSpPr>
        <p:spPr>
          <a:xfrm flipH="1">
            <a:off x="3168978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CC7D083B-53AD-4A3A-B529-9585C7DA2199}"/>
              </a:ext>
            </a:extLst>
          </p:cNvPr>
          <p:cNvSpPr/>
          <p:nvPr/>
        </p:nvSpPr>
        <p:spPr>
          <a:xfrm>
            <a:off x="3280526" y="2519324"/>
            <a:ext cx="2489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Ele então acessa o site, após breve análise percebe que era exatamente o que procurava, então  se cadastra.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3" name="Gráfico 62" descr="Seta de linha reta">
            <a:extLst>
              <a:ext uri="{FF2B5EF4-FFF2-40B4-BE49-F238E27FC236}">
                <a16:creationId xmlns:a16="http://schemas.microsoft.com/office/drawing/2014/main" id="{595851F1-DEB2-4900-9B29-CC1716E9A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050776">
            <a:off x="6674773" y="1652796"/>
            <a:ext cx="312464" cy="352371"/>
          </a:xfrm>
          <a:prstGeom prst="rect">
            <a:avLst/>
          </a:prstGeom>
        </p:spPr>
      </p:pic>
      <p:pic>
        <p:nvPicPr>
          <p:cNvPr id="64" name="Picture 6" descr="ícone laptop, computador">
            <a:extLst>
              <a:ext uri="{FF2B5EF4-FFF2-40B4-BE49-F238E27FC236}">
                <a16:creationId xmlns:a16="http://schemas.microsoft.com/office/drawing/2014/main" id="{CA863CEF-76D0-43B5-A7D1-2183C0D4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54" y="239217"/>
            <a:ext cx="2418335" cy="13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9B34F15-DF3C-4319-B1D1-1B74E99F54C3}"/>
              </a:ext>
            </a:extLst>
          </p:cNvPr>
          <p:cNvCxnSpPr/>
          <p:nvPr/>
        </p:nvCxnSpPr>
        <p:spPr>
          <a:xfrm flipH="1">
            <a:off x="6214981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AB3672CB-1906-4FFE-8332-1E253CC35C73}"/>
              </a:ext>
            </a:extLst>
          </p:cNvPr>
          <p:cNvSpPr/>
          <p:nvPr/>
        </p:nvSpPr>
        <p:spPr>
          <a:xfrm>
            <a:off x="6189925" y="2505481"/>
            <a:ext cx="2714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Logo de inicio aparecerá o feed </a:t>
            </a:r>
          </a:p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do site, com o progresso de outros usuários.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067DF79-FFB7-4981-8BF4-781FF711D27E}"/>
              </a:ext>
            </a:extLst>
          </p:cNvPr>
          <p:cNvCxnSpPr/>
          <p:nvPr/>
        </p:nvCxnSpPr>
        <p:spPr>
          <a:xfrm flipH="1">
            <a:off x="9217500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36" y="554992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5C617B3A-9288-4DC2-AEFC-97391560A510}"/>
              </a:ext>
            </a:extLst>
          </p:cNvPr>
          <p:cNvSpPr/>
          <p:nvPr/>
        </p:nvSpPr>
        <p:spPr>
          <a:xfrm>
            <a:off x="9208189" y="2524048"/>
            <a:ext cx="2809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Então o próximo passo de 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Igor </a:t>
            </a:r>
            <a:r>
              <a:rPr lang="pt-BR" sz="1200" dirty="0">
                <a:latin typeface="+mj-lt"/>
                <a:cs typeface="Arial" panose="020B0604020202020204" pitchFamily="34" charset="0"/>
              </a:rPr>
              <a:t>é, entrar </a:t>
            </a:r>
            <a:endParaRPr lang="pt-BR" sz="1200" dirty="0" smtClean="0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no seu </a:t>
            </a:r>
            <a:r>
              <a:rPr lang="pt-BR" sz="1200" dirty="0">
                <a:latin typeface="+mj-lt"/>
                <a:cs typeface="Arial" panose="020B0604020202020204" pitchFamily="34" charset="0"/>
              </a:rPr>
              <a:t>perfil e estabelecer os seus próprios 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objetivos </a:t>
            </a:r>
            <a:r>
              <a:rPr lang="pt-BR" sz="1200" dirty="0">
                <a:latin typeface="+mj-lt"/>
                <a:cs typeface="Arial" panose="020B0604020202020204" pitchFamily="34" charset="0"/>
              </a:rPr>
              <a:t>pessoais.</a:t>
            </a:r>
          </a:p>
        </p:txBody>
      </p:sp>
      <p:pic>
        <p:nvPicPr>
          <p:cNvPr id="42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7" y="3739865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A35ABB9-7360-4A63-AC6F-C93895062D41}"/>
              </a:ext>
            </a:extLst>
          </p:cNvPr>
          <p:cNvCxnSpPr/>
          <p:nvPr/>
        </p:nvCxnSpPr>
        <p:spPr>
          <a:xfrm flipH="1">
            <a:off x="163158" y="5722928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169787" y="5900315"/>
            <a:ext cx="2693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Com isso é direcionada para o primeiro cadastro de refeição..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0B08E3AA-1A87-4EC5-8E59-83254EBC52BE}"/>
              </a:ext>
            </a:extLst>
          </p:cNvPr>
          <p:cNvCxnSpPr/>
          <p:nvPr/>
        </p:nvCxnSpPr>
        <p:spPr>
          <a:xfrm flipH="1">
            <a:off x="3168978" y="5749562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BC0B11-B329-41A3-B369-6CCFDCAEF4D7}"/>
              </a:ext>
            </a:extLst>
          </p:cNvPr>
          <p:cNvSpPr/>
          <p:nvPr/>
        </p:nvSpPr>
        <p:spPr>
          <a:xfrm>
            <a:off x="3344884" y="5809552"/>
            <a:ext cx="2363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Logo em seguida já estará disponivel a visualização dos dados especificos desta refeição.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4B61110-7303-4FE3-8279-620C91DD8BDB}"/>
              </a:ext>
            </a:extLst>
          </p:cNvPr>
          <p:cNvCxnSpPr/>
          <p:nvPr/>
        </p:nvCxnSpPr>
        <p:spPr>
          <a:xfrm flipH="1">
            <a:off x="6189925" y="5760175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D4B535-52F8-4C1A-A178-8A4651E704A1}"/>
              </a:ext>
            </a:extLst>
          </p:cNvPr>
          <p:cNvSpPr/>
          <p:nvPr/>
        </p:nvSpPr>
        <p:spPr>
          <a:xfrm>
            <a:off x="6398389" y="5832635"/>
            <a:ext cx="2393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1200" dirty="0"/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6D8DDC0-D03C-4DB5-8590-EF95636A27AF}"/>
              </a:ext>
            </a:extLst>
          </p:cNvPr>
          <p:cNvCxnSpPr/>
          <p:nvPr/>
        </p:nvCxnSpPr>
        <p:spPr>
          <a:xfrm flipH="1">
            <a:off x="9208189" y="5783851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376AD003-6017-4319-B06A-E67202FC9EB4}"/>
              </a:ext>
            </a:extLst>
          </p:cNvPr>
          <p:cNvSpPr/>
          <p:nvPr/>
        </p:nvSpPr>
        <p:spPr>
          <a:xfrm>
            <a:off x="9160325" y="5952513"/>
            <a:ext cx="283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.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540124" y="909414"/>
            <a:ext cx="385604" cy="1292242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754166" y="1336821"/>
            <a:ext cx="323540" cy="4849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0DF1B2-C98D-49BB-8ACE-07A20BAE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5766" y="1384828"/>
            <a:ext cx="475099" cy="444154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7C2AE74-AD80-40DB-8D53-9419B9BA46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3057871" y="1048076"/>
            <a:ext cx="954710" cy="977697"/>
          </a:xfrm>
          <a:prstGeom prst="rect">
            <a:avLst/>
          </a:prstGeom>
        </p:spPr>
      </p:pic>
      <p:pic>
        <p:nvPicPr>
          <p:cNvPr id="74" name="Picture 6" descr="ícone laptop, computador">
            <a:extLst>
              <a:ext uri="{FF2B5EF4-FFF2-40B4-BE49-F238E27FC236}">
                <a16:creationId xmlns:a16="http://schemas.microsoft.com/office/drawing/2014/main" id="{C529D3FD-69F7-491C-BE8E-18D401AA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4" y="1120794"/>
            <a:ext cx="1668796" cy="9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F7AEFF87-CCD9-4A2A-8AEF-DD3EBA0FA6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6122822" y="1716260"/>
            <a:ext cx="742232" cy="760103"/>
          </a:xfrm>
          <a:prstGeom prst="rect">
            <a:avLst/>
          </a:prstGeom>
        </p:spPr>
      </p:pic>
      <p:pic>
        <p:nvPicPr>
          <p:cNvPr id="40" name="Picture 3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7450893-E77C-45E3-8C70-6B70AA4CE4A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85" y="1187607"/>
            <a:ext cx="1170826" cy="680109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7" y="3863897"/>
            <a:ext cx="812075" cy="455664"/>
          </a:xfrm>
          <a:prstGeom prst="rect">
            <a:avLst/>
          </a:prstGeom>
        </p:spPr>
      </p:pic>
      <p:pic>
        <p:nvPicPr>
          <p:cNvPr id="80" name="Picture 79" descr="Logo&#10;&#10;Description automatically generated">
            <a:extLst>
              <a:ext uri="{FF2B5EF4-FFF2-40B4-BE49-F238E27FC236}">
                <a16:creationId xmlns:a16="http://schemas.microsoft.com/office/drawing/2014/main" id="{CCCCF6B5-4F68-4D8E-8D6C-BCB98015C5F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63" y="665130"/>
            <a:ext cx="812075" cy="455664"/>
          </a:xfrm>
          <a:prstGeom prst="rect">
            <a:avLst/>
          </a:prstGeom>
        </p:spPr>
      </p:pic>
      <p:pic>
        <p:nvPicPr>
          <p:cNvPr id="47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3550385">
            <a:off x="347852" y="1218563"/>
            <a:ext cx="323540" cy="484994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643090" y="1187607"/>
            <a:ext cx="87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Arco 33"/>
          <p:cNvSpPr/>
          <p:nvPr/>
        </p:nvSpPr>
        <p:spPr>
          <a:xfrm rot="8139417">
            <a:off x="3362648" y="1468918"/>
            <a:ext cx="380043" cy="37007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470612" y="2241994"/>
            <a:ext cx="45719" cy="81135"/>
          </a:xfrm>
          <a:prstGeom prst="ellipse">
            <a:avLst/>
          </a:prstGeom>
          <a:solidFill>
            <a:srgbClr val="A45E4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26" y="3757960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7" y="3854476"/>
            <a:ext cx="812075" cy="45566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705" y="313245"/>
            <a:ext cx="1824237" cy="1085030"/>
          </a:xfrm>
          <a:prstGeom prst="rect">
            <a:avLst/>
          </a:prstGeom>
        </p:spPr>
      </p:pic>
      <p:pic>
        <p:nvPicPr>
          <p:cNvPr id="55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6648366" y="4262997"/>
            <a:ext cx="385604" cy="1292242"/>
          </a:xfrm>
          <a:prstGeom prst="rect">
            <a:avLst/>
          </a:prstGeom>
        </p:spPr>
      </p:pic>
      <p:pic>
        <p:nvPicPr>
          <p:cNvPr id="56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6862408" y="4690404"/>
            <a:ext cx="323540" cy="484994"/>
          </a:xfrm>
          <a:prstGeom prst="rect">
            <a:avLst/>
          </a:prstGeom>
        </p:spPr>
      </p:pic>
      <p:pic>
        <p:nvPicPr>
          <p:cNvPr id="5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6308842" y="4355771"/>
            <a:ext cx="323540" cy="484994"/>
          </a:xfrm>
          <a:prstGeom prst="rect">
            <a:avLst/>
          </a:prstGeom>
        </p:spPr>
      </p:pic>
      <p:pic>
        <p:nvPicPr>
          <p:cNvPr id="61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32594" y="4773387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89" y="4582326"/>
            <a:ext cx="1161924" cy="6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tângulo 65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6224937" y="5907739"/>
            <a:ext cx="2693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Depois dessas atividades, o Juliano já esta pronto pra aproveitar o </a:t>
            </a:r>
            <a:r>
              <a:rPr lang="pt-BR" sz="1200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 Health.</a:t>
            </a:r>
            <a:endParaRPr lang="pt-BR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8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96" y="4560913"/>
            <a:ext cx="1163309" cy="65274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4"/>
          <a:srcRect l="11109" t="3100" b="1909"/>
          <a:stretch/>
        </p:blipFill>
        <p:spPr>
          <a:xfrm>
            <a:off x="10993104" y="4301922"/>
            <a:ext cx="839189" cy="709995"/>
          </a:xfrm>
          <a:prstGeom prst="rect">
            <a:avLst/>
          </a:prstGeom>
        </p:spPr>
      </p:pic>
      <p:pic>
        <p:nvPicPr>
          <p:cNvPr id="77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9690345" y="4240690"/>
            <a:ext cx="385604" cy="1292242"/>
          </a:xfrm>
          <a:prstGeom prst="rect">
            <a:avLst/>
          </a:prstGeom>
        </p:spPr>
      </p:pic>
      <p:pic>
        <p:nvPicPr>
          <p:cNvPr id="7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4680" b="61101"/>
          <a:stretch/>
        </p:blipFill>
        <p:spPr>
          <a:xfrm rot="15979375">
            <a:off x="9886845" y="4410591"/>
            <a:ext cx="316751" cy="424064"/>
          </a:xfrm>
          <a:prstGeom prst="rect">
            <a:avLst/>
          </a:prstGeom>
        </p:spPr>
      </p:pic>
      <p:pic>
        <p:nvPicPr>
          <p:cNvPr id="8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9363633" y="4306747"/>
            <a:ext cx="323540" cy="484994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9208189" y="5752183"/>
            <a:ext cx="2866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Dessa maneira Juliano observa a sua evolução, e fica cada vez mais satisfeito com </a:t>
            </a:r>
            <a:r>
              <a:rPr lang="pt-BR" sz="1200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 Health. Indicando assim, para os amigos.</a:t>
            </a:r>
            <a:endParaRPr lang="pt-BR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3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6108" y="4730835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13381" y="616159"/>
            <a:ext cx="1911164" cy="11482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53662" y="3832200"/>
            <a:ext cx="1902724" cy="112669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5556" y="3804741"/>
            <a:ext cx="1866613" cy="11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4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144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Conceicao, Vinicius Silva da</dc:creator>
  <cp:lastModifiedBy>Aluno</cp:lastModifiedBy>
  <cp:revision>37</cp:revision>
  <dcterms:created xsi:type="dcterms:W3CDTF">2020-09-13T22:47:08Z</dcterms:created>
  <dcterms:modified xsi:type="dcterms:W3CDTF">2021-03-11T19:30:13Z</dcterms:modified>
</cp:coreProperties>
</file>