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134470" y="2494668"/>
            <a:ext cx="27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Juliano está muito frustrado com a sua</a:t>
            </a:r>
          </a:p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 forma de alimentação, e para ajudar lhe indicaram o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280526" y="2519324"/>
            <a:ext cx="248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189925" y="2505481"/>
            <a:ext cx="2714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208189" y="2524048"/>
            <a:ext cx="2809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Então o próximo passo de Juliano é, entrar </a:t>
            </a:r>
            <a:endParaRPr lang="pt-BR" sz="1200" dirty="0" smtClean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no seu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perfil e estabelecer os seus próprios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objetivos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69787" y="5900315"/>
            <a:ext cx="269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44884" y="5809552"/>
            <a:ext cx="236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224937" y="5907739"/>
            <a:ext cx="269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Depois dessas atividades, o Juliano já esta pronto pra aproveitar o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6" y="4560913"/>
            <a:ext cx="1163309" cy="65274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208189" y="5752183"/>
            <a:ext cx="2866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Dessa maneira Juliano observa a sua evolução, e fica cada vez mais satisfeito com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 Indicando assim, para os amigos.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381" y="616159"/>
            <a:ext cx="1911164" cy="1148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3662" y="3832200"/>
            <a:ext cx="1902724" cy="11266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556" y="3804741"/>
            <a:ext cx="1866613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Aluno</cp:lastModifiedBy>
  <cp:revision>36</cp:revision>
  <dcterms:created xsi:type="dcterms:W3CDTF">2020-09-13T22:47:08Z</dcterms:created>
  <dcterms:modified xsi:type="dcterms:W3CDTF">2021-03-10T23:48:09Z</dcterms:modified>
</cp:coreProperties>
</file>