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3"/>
  </p:notesMasterIdLst>
  <p:handoutMasterIdLst>
    <p:handoutMasterId r:id="rId14"/>
  </p:handoutMasterIdLst>
  <p:sldIdLst>
    <p:sldId id="256" r:id="rId7"/>
    <p:sldId id="344" r:id="rId8"/>
    <p:sldId id="471" r:id="rId9"/>
    <p:sldId id="472" r:id="rId10"/>
    <p:sldId id="473" r:id="rId11"/>
    <p:sldId id="474" r:id="rId12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>
            <p14:sldId id="256"/>
          </p14:sldIdLst>
        </p14:section>
        <p14:section name="Seção sem Título" id="{B25D74AB-31B5-4A84-9E5B-036A4CD24A72}">
          <p14:sldIdLst>
            <p14:sldId id="344"/>
            <p14:sldId id="471"/>
            <p14:sldId id="472"/>
            <p14:sldId id="473"/>
            <p14:sldId id="4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35940C-517F-4995-9484-BD5D72CD3449}" v="3" dt="2021-02-17T21:18:26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65" d="100"/>
          <a:sy n="65" d="100"/>
        </p:scale>
        <p:origin x="684" y="78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Barreira" userId="7fd0970c-b3cf-41cb-97a8-b008d4ec6ec9" providerId="ADAL" clId="{7D35940C-517F-4995-9484-BD5D72CD3449}"/>
    <pc:docChg chg="custSel addSld delSld modSld modSection">
      <pc:chgData name="Alex Barreira" userId="7fd0970c-b3cf-41cb-97a8-b008d4ec6ec9" providerId="ADAL" clId="{7D35940C-517F-4995-9484-BD5D72CD3449}" dt="2021-02-17T21:18:45.447" v="243" actId="208"/>
      <pc:docMkLst>
        <pc:docMk/>
      </pc:docMkLst>
      <pc:sldChg chg="addSp delSp modSp mod">
        <pc:chgData name="Alex Barreira" userId="7fd0970c-b3cf-41cb-97a8-b008d4ec6ec9" providerId="ADAL" clId="{7D35940C-517F-4995-9484-BD5D72CD3449}" dt="2021-02-17T21:18:45.447" v="243" actId="208"/>
        <pc:sldMkLst>
          <pc:docMk/>
          <pc:sldMk cId="2008643402" sldId="471"/>
        </pc:sldMkLst>
        <pc:spChg chg="mod">
          <ac:chgData name="Alex Barreira" userId="7fd0970c-b3cf-41cb-97a8-b008d4ec6ec9" providerId="ADAL" clId="{7D35940C-517F-4995-9484-BD5D72CD3449}" dt="2021-02-17T21:13:40.372" v="135"/>
          <ac:spMkLst>
            <pc:docMk/>
            <pc:sldMk cId="2008643402" sldId="471"/>
            <ac:spMk id="2" creationId="{B15BA19F-C787-4E6A-ADAB-C0DFF09C66A8}"/>
          </ac:spMkLst>
        </pc:spChg>
        <pc:spChg chg="mod">
          <ac:chgData name="Alex Barreira" userId="7fd0970c-b3cf-41cb-97a8-b008d4ec6ec9" providerId="ADAL" clId="{7D35940C-517F-4995-9484-BD5D72CD3449}" dt="2021-02-17T21:11:23.365" v="43"/>
          <ac:spMkLst>
            <pc:docMk/>
            <pc:sldMk cId="2008643402" sldId="471"/>
            <ac:spMk id="3" creationId="{00000000-0000-0000-0000-000000000000}"/>
          </ac:spMkLst>
        </pc:spChg>
        <pc:spChg chg="add mod">
          <ac:chgData name="Alex Barreira" userId="7fd0970c-b3cf-41cb-97a8-b008d4ec6ec9" providerId="ADAL" clId="{7D35940C-517F-4995-9484-BD5D72CD3449}" dt="2021-02-17T21:18:45.447" v="243" actId="208"/>
          <ac:spMkLst>
            <pc:docMk/>
            <pc:sldMk cId="2008643402" sldId="471"/>
            <ac:spMk id="5" creationId="{A1C14918-6027-46B3-96BF-C5F7FDEC3276}"/>
          </ac:spMkLst>
        </pc:spChg>
        <pc:spChg chg="mod">
          <ac:chgData name="Alex Barreira" userId="7fd0970c-b3cf-41cb-97a8-b008d4ec6ec9" providerId="ADAL" clId="{7D35940C-517F-4995-9484-BD5D72CD3449}" dt="2021-02-17T21:15:18.913" v="162" actId="1076"/>
          <ac:spMkLst>
            <pc:docMk/>
            <pc:sldMk cId="2008643402" sldId="471"/>
            <ac:spMk id="6" creationId="{70825C6F-9257-4CF5-8C62-1CA1EB2F8815}"/>
          </ac:spMkLst>
        </pc:spChg>
        <pc:spChg chg="del">
          <ac:chgData name="Alex Barreira" userId="7fd0970c-b3cf-41cb-97a8-b008d4ec6ec9" providerId="ADAL" clId="{7D35940C-517F-4995-9484-BD5D72CD3449}" dt="2021-02-17T21:15:16.098" v="161" actId="478"/>
          <ac:spMkLst>
            <pc:docMk/>
            <pc:sldMk cId="2008643402" sldId="471"/>
            <ac:spMk id="7" creationId="{DD175998-7BC4-48E7-B48B-3AD3DB555BC2}"/>
          </ac:spMkLst>
        </pc:spChg>
        <pc:spChg chg="mod ord">
          <ac:chgData name="Alex Barreira" userId="7fd0970c-b3cf-41cb-97a8-b008d4ec6ec9" providerId="ADAL" clId="{7D35940C-517F-4995-9484-BD5D72CD3449}" dt="2021-02-17T21:18:12.392" v="239" actId="1076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7D35940C-517F-4995-9484-BD5D72CD3449}" dt="2021-02-17T21:15:38.790" v="175" actId="1076"/>
          <ac:spMkLst>
            <pc:docMk/>
            <pc:sldMk cId="2008643402" sldId="471"/>
            <ac:spMk id="9" creationId="{B60B13C9-0C70-4C0F-82B2-D0CD4FDFC1F0}"/>
          </ac:spMkLst>
        </pc:spChg>
        <pc:spChg chg="del">
          <ac:chgData name="Alex Barreira" userId="7fd0970c-b3cf-41cb-97a8-b008d4ec6ec9" providerId="ADAL" clId="{7D35940C-517F-4995-9484-BD5D72CD3449}" dt="2021-02-17T21:15:32.901" v="172" actId="478"/>
          <ac:spMkLst>
            <pc:docMk/>
            <pc:sldMk cId="2008643402" sldId="471"/>
            <ac:spMk id="10" creationId="{2C0D7151-D7C4-4C3E-8608-61515AFD4BD7}"/>
          </ac:spMkLst>
        </pc:spChg>
        <pc:spChg chg="add mod">
          <ac:chgData name="Alex Barreira" userId="7fd0970c-b3cf-41cb-97a8-b008d4ec6ec9" providerId="ADAL" clId="{7D35940C-517F-4995-9484-BD5D72CD3449}" dt="2021-02-17T21:15:28.240" v="168" actId="1076"/>
          <ac:spMkLst>
            <pc:docMk/>
            <pc:sldMk cId="2008643402" sldId="471"/>
            <ac:spMk id="44" creationId="{2688D066-DD5D-4246-B846-8AD1218C78EC}"/>
          </ac:spMkLst>
        </pc:spChg>
        <pc:spChg chg="mod">
          <ac:chgData name="Alex Barreira" userId="7fd0970c-b3cf-41cb-97a8-b008d4ec6ec9" providerId="ADAL" clId="{7D35940C-517F-4995-9484-BD5D72CD3449}" dt="2021-02-17T21:13:55.500" v="137" actId="20577"/>
          <ac:spMkLst>
            <pc:docMk/>
            <pc:sldMk cId="2008643402" sldId="471"/>
            <ac:spMk id="6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4:38.999" v="150" actId="478"/>
          <ac:spMkLst>
            <pc:docMk/>
            <pc:sldMk cId="2008643402" sldId="471"/>
            <ac:spMk id="73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4:35.459" v="149" actId="2057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7:51.320" v="223" actId="1038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6:08.066" v="181" actId="1038"/>
          <ac:spMkLst>
            <pc:docMk/>
            <pc:sldMk cId="2008643402" sldId="471"/>
            <ac:spMk id="86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4:57.206" v="152" actId="478"/>
          <ac:spMkLst>
            <pc:docMk/>
            <pc:sldMk cId="2008643402" sldId="471"/>
            <ac:spMk id="87" creationId="{00000000-0000-0000-0000-000000000000}"/>
          </ac:spMkLst>
        </pc:spChg>
        <pc:spChg chg="mod topLvl">
          <ac:chgData name="Alex Barreira" userId="7fd0970c-b3cf-41cb-97a8-b008d4ec6ec9" providerId="ADAL" clId="{7D35940C-517F-4995-9484-BD5D72CD3449}" dt="2021-02-17T21:15:14.787" v="159" actId="1076"/>
          <ac:spMkLst>
            <pc:docMk/>
            <pc:sldMk cId="2008643402" sldId="471"/>
            <ac:spMk id="88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0.832" v="157" actId="478"/>
          <ac:spMkLst>
            <pc:docMk/>
            <pc:sldMk cId="2008643402" sldId="471"/>
            <ac:spMk id="89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1.510" v="158" actId="478"/>
          <ac:spMkLst>
            <pc:docMk/>
            <pc:sldMk cId="2008643402" sldId="471"/>
            <ac:spMk id="9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2.736" v="153" actId="478"/>
          <ac:spMkLst>
            <pc:docMk/>
            <pc:sldMk cId="2008643402" sldId="471"/>
            <ac:spMk id="91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5.559" v="160" actId="478"/>
          <ac:spMkLst>
            <pc:docMk/>
            <pc:sldMk cId="2008643402" sldId="471"/>
            <ac:spMk id="10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9.607" v="163" actId="478"/>
          <ac:spMkLst>
            <pc:docMk/>
            <pc:sldMk cId="2008643402" sldId="471"/>
            <ac:spMk id="102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5.595" v="154" actId="478"/>
          <ac:spMkLst>
            <pc:docMk/>
            <pc:sldMk cId="2008643402" sldId="471"/>
            <ac:spMk id="103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1.685" v="165" actId="478"/>
          <ac:spMkLst>
            <pc:docMk/>
            <pc:sldMk cId="2008643402" sldId="471"/>
            <ac:spMk id="104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0.775" v="164" actId="478"/>
          <ac:spMkLst>
            <pc:docMk/>
            <pc:sldMk cId="2008643402" sldId="471"/>
            <ac:spMk id="105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2.431" v="166" actId="478"/>
          <ac:spMkLst>
            <pc:docMk/>
            <pc:sldMk cId="2008643402" sldId="471"/>
            <ac:spMk id="106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7.655" v="155" actId="478"/>
          <ac:spMkLst>
            <pc:docMk/>
            <pc:sldMk cId="2008643402" sldId="471"/>
            <ac:spMk id="107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0.521" v="169" actId="478"/>
          <ac:spMkLst>
            <pc:docMk/>
            <pc:sldMk cId="2008643402" sldId="471"/>
            <ac:spMk id="108" creationId="{00000000-0000-0000-0000-000000000000}"/>
          </ac:spMkLst>
        </pc:spChg>
        <pc:spChg chg="mod topLvl">
          <ac:chgData name="Alex Barreira" userId="7fd0970c-b3cf-41cb-97a8-b008d4ec6ec9" providerId="ADAL" clId="{7D35940C-517F-4995-9484-BD5D72CD3449}" dt="2021-02-17T21:14:51.084" v="151" actId="165"/>
          <ac:spMkLst>
            <pc:docMk/>
            <pc:sldMk cId="2008643402" sldId="471"/>
            <ac:spMk id="109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2.341" v="171" actId="478"/>
          <ac:spMkLst>
            <pc:docMk/>
            <pc:sldMk cId="2008643402" sldId="471"/>
            <ac:spMk id="11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8.516" v="156" actId="478"/>
          <ac:spMkLst>
            <pc:docMk/>
            <pc:sldMk cId="2008643402" sldId="471"/>
            <ac:spMk id="111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1.820" v="170" actId="478"/>
          <ac:spMkLst>
            <pc:docMk/>
            <pc:sldMk cId="2008643402" sldId="471"/>
            <ac:spMk id="113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5.963" v="174" actId="478"/>
          <ac:spMkLst>
            <pc:docMk/>
            <pc:sldMk cId="2008643402" sldId="471"/>
            <ac:spMk id="118" creationId="{00000000-0000-0000-0000-000000000000}"/>
          </ac:spMkLst>
        </pc:s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77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79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1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3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5" creationId="{00000000-0000-0000-0000-000000000000}"/>
          </ac:grpSpMkLst>
        </pc:grpChg>
      </pc:sldChg>
      <pc:sldChg chg="addSp delSp modSp add mod">
        <pc:chgData name="Alex Barreira" userId="7fd0970c-b3cf-41cb-97a8-b008d4ec6ec9" providerId="ADAL" clId="{7D35940C-517F-4995-9484-BD5D72CD3449}" dt="2021-02-17T21:18:40.343" v="242" actId="208"/>
        <pc:sldMkLst>
          <pc:docMk/>
          <pc:sldMk cId="3384590979" sldId="472"/>
        </pc:sldMkLst>
        <pc:spChg chg="mod">
          <ac:chgData name="Alex Barreira" userId="7fd0970c-b3cf-41cb-97a8-b008d4ec6ec9" providerId="ADAL" clId="{7D35940C-517F-4995-9484-BD5D72CD3449}" dt="2021-02-17T21:13:20.694" v="134" actId="404"/>
          <ac:spMkLst>
            <pc:docMk/>
            <pc:sldMk cId="3384590979" sldId="472"/>
            <ac:spMk id="2" creationId="{B15BA19F-C787-4E6A-ADAB-C0DFF09C66A8}"/>
          </ac:spMkLst>
        </pc:spChg>
        <pc:spChg chg="mod">
          <ac:chgData name="Alex Barreira" userId="7fd0970c-b3cf-41cb-97a8-b008d4ec6ec9" providerId="ADAL" clId="{7D35940C-517F-4995-9484-BD5D72CD3449}" dt="2021-02-17T21:11:27.359" v="45" actId="20577"/>
          <ac:spMkLst>
            <pc:docMk/>
            <pc:sldMk cId="3384590979" sldId="472"/>
            <ac:spMk id="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6" creationId="{70825C6F-9257-4CF5-8C62-1CA1EB2F8815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" creationId="{DD175998-7BC4-48E7-B48B-3AD3DB555BC2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" creationId="{5CE7D08C-795B-4BF1-97F6-F9773F4E9F4C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9" creationId="{B60B13C9-0C70-4C0F-82B2-D0CD4FDFC1F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10" creationId="{2C0D7151-D7C4-4C3E-8608-61515AFD4BD7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4" creationId="{1E997FEB-A82C-4FE3-B191-DE926FE907FC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5" creationId="{086246F5-DDAA-4D0C-90E1-F0C0FED6D98E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6" creationId="{EDE9EB13-C574-4D80-85B2-C614186377BB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7" creationId="{9C8F333D-81A1-4BAB-89AC-459C19DD7185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8" creationId="{64DC5C74-7B23-4BE5-BE63-A9BD52C02CD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9" creationId="{1CBC8A27-FF05-44CD-B093-FB50D917E8D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0" creationId="{B1654790-CBD3-4D97-B9BC-CBC39DD32FC8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1" creationId="{508E308C-5CF8-44B6-A1C4-87E5DDC4CC70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2" creationId="{7BFB1971-EC64-4AB8-B092-E0043EABF66E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3" creationId="{CD1D1FF9-2BFE-4742-BA82-E1804B8C0747}"/>
          </ac:spMkLst>
        </pc:spChg>
        <pc:spChg chg="add mod">
          <ac:chgData name="Alex Barreira" userId="7fd0970c-b3cf-41cb-97a8-b008d4ec6ec9" providerId="ADAL" clId="{7D35940C-517F-4995-9484-BD5D72CD3449}" dt="2021-02-17T21:18:40.343" v="242" actId="208"/>
          <ac:spMkLst>
            <pc:docMk/>
            <pc:sldMk cId="3384590979" sldId="472"/>
            <ac:spMk id="54" creationId="{1B63957F-A46D-48D5-BC08-1A2EB1CCBBE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5" creationId="{F371B3E2-E59C-4A0F-B5AC-74687E6B4AC8}"/>
          </ac:spMkLst>
        </pc:spChg>
        <pc:spChg chg="mod">
          <ac:chgData name="Alex Barreira" userId="7fd0970c-b3cf-41cb-97a8-b008d4ec6ec9" providerId="ADAL" clId="{7D35940C-517F-4995-9484-BD5D72CD3449}" dt="2021-02-17T21:14:02.359" v="139" actId="20577"/>
          <ac:spMkLst>
            <pc:docMk/>
            <pc:sldMk cId="3384590979" sldId="472"/>
            <ac:spMk id="6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8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0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2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4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6" creationId="{00000000-0000-0000-0000-000000000000}"/>
          </ac:spMkLst>
        </pc:s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77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79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1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3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5" creationId="{00000000-0000-0000-0000-000000000000}"/>
          </ac:grpSpMkLst>
        </pc:grpChg>
      </pc:sldChg>
      <pc:sldChg chg="del">
        <pc:chgData name="Alex Barreira" userId="7fd0970c-b3cf-41cb-97a8-b008d4ec6ec9" providerId="ADAL" clId="{7D35940C-517F-4995-9484-BD5D72CD3449}" dt="2021-02-17T21:10:38.595" v="2" actId="47"/>
        <pc:sldMkLst>
          <pc:docMk/>
          <pc:sldMk cId="3103146409" sldId="482"/>
        </pc:sldMkLst>
      </pc:sldChg>
      <pc:sldChg chg="del">
        <pc:chgData name="Alex Barreira" userId="7fd0970c-b3cf-41cb-97a8-b008d4ec6ec9" providerId="ADAL" clId="{7D35940C-517F-4995-9484-BD5D72CD3449}" dt="2021-02-17T21:10:38.227" v="1" actId="47"/>
        <pc:sldMkLst>
          <pc:docMk/>
          <pc:sldMk cId="671586173" sldId="484"/>
        </pc:sldMkLst>
      </pc:sldChg>
      <pc:sldChg chg="del">
        <pc:chgData name="Alex Barreira" userId="7fd0970c-b3cf-41cb-97a8-b008d4ec6ec9" providerId="ADAL" clId="{7D35940C-517F-4995-9484-BD5D72CD3449}" dt="2021-02-17T21:10:37.747" v="0" actId="47"/>
        <pc:sldMkLst>
          <pc:docMk/>
          <pc:sldMk cId="2606422970" sldId="486"/>
        </pc:sldMkLst>
      </pc:sldChg>
      <pc:sldChg chg="del">
        <pc:chgData name="Alex Barreira" userId="7fd0970c-b3cf-41cb-97a8-b008d4ec6ec9" providerId="ADAL" clId="{7D35940C-517F-4995-9484-BD5D72CD3449}" dt="2021-02-17T21:10:39.737" v="4" actId="47"/>
        <pc:sldMkLst>
          <pc:docMk/>
          <pc:sldMk cId="1936218586" sldId="487"/>
        </pc:sldMkLst>
      </pc:sldChg>
      <pc:sldChg chg="del">
        <pc:chgData name="Alex Barreira" userId="7fd0970c-b3cf-41cb-97a8-b008d4ec6ec9" providerId="ADAL" clId="{7D35940C-517F-4995-9484-BD5D72CD3449}" dt="2021-02-17T21:10:39.046" v="3" actId="47"/>
        <pc:sldMkLst>
          <pc:docMk/>
          <pc:sldMk cId="1935154534" sldId="488"/>
        </pc:sldMkLst>
      </pc:sldChg>
      <pc:sldMasterChg chg="delSldLayout">
        <pc:chgData name="Alex Barreira" userId="7fd0970c-b3cf-41cb-97a8-b008d4ec6ec9" providerId="ADAL" clId="{7D35940C-517F-4995-9484-BD5D72CD3449}" dt="2021-02-17T21:10:39.737" v="4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7D35940C-517F-4995-9484-BD5D72CD3449}" dt="2021-02-17T21:10:39.737" v="4" actId="47"/>
          <pc:sldLayoutMkLst>
            <pc:docMk/>
            <pc:sldMasterMk cId="0" sldId="2147483656"/>
            <pc:sldLayoutMk cId="3199078161" sldId="2147483668"/>
          </pc:sldLayoutMkLst>
        </pc:sldLayoutChg>
        <pc:sldLayoutChg chg="del">
          <pc:chgData name="Alex Barreira" userId="7fd0970c-b3cf-41cb-97a8-b008d4ec6ec9" providerId="ADAL" clId="{7D35940C-517F-4995-9484-BD5D72CD3449}" dt="2021-02-17T21:10:38.595" v="2" actId="47"/>
          <pc:sldLayoutMkLst>
            <pc:docMk/>
            <pc:sldMasterMk cId="0" sldId="2147483656"/>
            <pc:sldLayoutMk cId="1515222284" sldId="2147483669"/>
          </pc:sldLayoutMkLst>
        </pc:sldLayoutChg>
      </pc:sldMasterChg>
    </pc:docChg>
  </pc:docChgLst>
  <pc:docChgLst>
    <pc:chgData name="Alex Barreira" userId="7fd0970c-b3cf-41cb-97a8-b008d4ec6ec9" providerId="ADAL" clId="{7E823099-46A7-4167-ACCC-148691D9D4C5}"/>
    <pc:docChg chg="undo custSel addSld delSld modSld modSection">
      <pc:chgData name="Alex Barreira" userId="7fd0970c-b3cf-41cb-97a8-b008d4ec6ec9" providerId="ADAL" clId="{7E823099-46A7-4167-ACCC-148691D9D4C5}" dt="2020-08-25T20:05:55.156" v="295" actId="14100"/>
      <pc:docMkLst>
        <pc:docMk/>
      </pc:docMkLst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165050812" sldId="27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18936745" sldId="284"/>
        </pc:sldMkLst>
      </pc:sldChg>
      <pc:sldChg chg="addSp delSp modSp mod modClrScheme chgLayout">
        <pc:chgData name="Alex Barreira" userId="7fd0970c-b3cf-41cb-97a8-b008d4ec6ec9" providerId="ADAL" clId="{7E823099-46A7-4167-ACCC-148691D9D4C5}" dt="2020-08-25T20:04:58.876" v="281" actId="20577"/>
        <pc:sldMkLst>
          <pc:docMk/>
          <pc:sldMk cId="948876888" sldId="344"/>
        </pc:sldMkLst>
        <pc:spChg chg="add mod ord">
          <ac:chgData name="Alex Barreira" userId="7fd0970c-b3cf-41cb-97a8-b008d4ec6ec9" providerId="ADAL" clId="{7E823099-46A7-4167-ACCC-148691D9D4C5}" dt="2020-08-25T20:03:11.259" v="120" actId="20577"/>
          <ac:spMkLst>
            <pc:docMk/>
            <pc:sldMk cId="948876888" sldId="344"/>
            <ac:spMk id="2" creationId="{E8B0A577-E3E3-4D35-AA82-89ED5D5451DD}"/>
          </ac:spMkLst>
        </pc:spChg>
        <pc:spChg chg="del mod">
          <ac:chgData name="Alex Barreira" userId="7fd0970c-b3cf-41cb-97a8-b008d4ec6ec9" providerId="ADAL" clId="{7E823099-46A7-4167-ACCC-148691D9D4C5}" dt="2020-08-25T20:03:00.369" v="80" actId="478"/>
          <ac:spMkLst>
            <pc:docMk/>
            <pc:sldMk cId="948876888" sldId="344"/>
            <ac:spMk id="3" creationId="{00000000-0000-0000-0000-000000000000}"/>
          </ac:spMkLst>
        </pc:spChg>
        <pc:spChg chg="add mod ord">
          <ac:chgData name="Alex Barreira" userId="7fd0970c-b3cf-41cb-97a8-b008d4ec6ec9" providerId="ADAL" clId="{7E823099-46A7-4167-ACCC-148691D9D4C5}" dt="2020-08-25T20:04:58.876" v="281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512734678" sldId="345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372785582" sldId="418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707575184" sldId="41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062672438" sldId="43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361284261" sldId="436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82573965" sldId="440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086979068" sldId="441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930118019" sldId="44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4124287145" sldId="443"/>
        </pc:sldMkLst>
      </pc:sldChg>
      <pc:sldChg chg="modSp add mod">
        <pc:chgData name="Alex Barreira" userId="7fd0970c-b3cf-41cb-97a8-b008d4ec6ec9" providerId="ADAL" clId="{7E823099-46A7-4167-ACCC-148691D9D4C5}" dt="2020-08-25T20:05:55.156" v="295" actId="14100"/>
        <pc:sldMkLst>
          <pc:docMk/>
          <pc:sldMk cId="2008643402" sldId="471"/>
        </pc:sldMkLst>
        <pc:spChg chg="mod">
          <ac:chgData name="Alex Barreira" userId="7fd0970c-b3cf-41cb-97a8-b008d4ec6ec9" providerId="ADAL" clId="{7E823099-46A7-4167-ACCC-148691D9D4C5}" dt="2020-08-25T20:05:17.393" v="283" actId="120"/>
          <ac:spMkLst>
            <pc:docMk/>
            <pc:sldMk cId="2008643402" sldId="471"/>
            <ac:spMk id="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6" creationId="{70825C6F-9257-4CF5-8C62-1CA1EB2F8815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" creationId="{DD175998-7BC4-48E7-B48B-3AD3DB555BC2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9" creationId="{B60B13C9-0C70-4C0F-82B2-D0CD4FDFC1F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10" creationId="{2C0D7151-D7C4-4C3E-8608-61515AFD4BD7}"/>
          </ac:spMkLst>
        </pc:spChg>
        <pc:spChg chg="mod">
          <ac:chgData name="Alex Barreira" userId="7fd0970c-b3cf-41cb-97a8-b008d4ec6ec9" providerId="ADAL" clId="{7E823099-46A7-4167-ACCC-148691D9D4C5}" dt="2020-08-25T20:05:55.156" v="295" actId="14100"/>
          <ac:spMkLst>
            <pc:docMk/>
            <pc:sldMk cId="2008643402" sldId="471"/>
            <ac:spMk id="7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0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4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6" creationId="{00000000-0000-0000-0000-000000000000}"/>
          </ac:spMkLst>
        </pc:s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7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9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1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3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5" creationId="{00000000-0000-0000-0000-000000000000}"/>
          </ac:grpSpMkLst>
        </pc:grpChg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3103146409" sldId="482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671586173" sldId="484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2606422970" sldId="486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6218586" sldId="487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5154534" sldId="488"/>
        </pc:sldMkLst>
      </pc:sldChg>
      <pc:sldChg chg="new del">
        <pc:chgData name="Alex Barreira" userId="7fd0970c-b3cf-41cb-97a8-b008d4ec6ec9" providerId="ADAL" clId="{7E823099-46A7-4167-ACCC-148691D9D4C5}" dt="2020-08-25T20:05:11.190" v="282" actId="47"/>
        <pc:sldMkLst>
          <pc:docMk/>
          <pc:sldMk cId="3110969077" sldId="489"/>
        </pc:sldMkLst>
      </pc:sldChg>
      <pc:sldChg chg="add del">
        <pc:chgData name="Alex Barreira" userId="7fd0970c-b3cf-41cb-97a8-b008d4ec6ec9" providerId="ADAL" clId="{7E823099-46A7-4167-ACCC-148691D9D4C5}" dt="2020-08-25T20:02:40.323" v="78" actId="47"/>
        <pc:sldMkLst>
          <pc:docMk/>
          <pc:sldMk cId="918598423" sldId="490"/>
        </pc:sldMkLst>
      </pc:sldChg>
      <pc:sldChg chg="new del">
        <pc:chgData name="Alex Barreira" userId="7fd0970c-b3cf-41cb-97a8-b008d4ec6ec9" providerId="ADAL" clId="{7E823099-46A7-4167-ACCC-148691D9D4C5}" dt="2020-08-25T20:04:15.801" v="248" actId="47"/>
        <pc:sldMkLst>
          <pc:docMk/>
          <pc:sldMk cId="4073518245" sldId="490"/>
        </pc:sldMkLst>
      </pc:sldChg>
      <pc:sldMasterChg chg="delSldLayout">
        <pc:chgData name="Alex Barreira" userId="7fd0970c-b3cf-41cb-97a8-b008d4ec6ec9" providerId="ADAL" clId="{7E823099-46A7-4167-ACCC-148691D9D4C5}" dt="2020-08-25T20:00:58.566" v="0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154182865" sldId="2147483667"/>
          </pc:sldLayoutMkLst>
        </pc:sldLayoutChg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084922465" sldId="214748366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25/03/2021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25/03/2021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201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5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687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809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  <p:sldLayoutId id="2147483667" r:id="rId9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81515" y="1908423"/>
            <a:ext cx="5184576" cy="1513731"/>
          </a:xfrm>
        </p:spPr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81715" y="3264260"/>
            <a:ext cx="3168352" cy="918062"/>
          </a:xfrm>
        </p:spPr>
        <p:txBody>
          <a:bodyPr/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Status </a:t>
            </a:r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do Projeto 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Gestão Alpha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Data: 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23/02/2021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Integrantes: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Luiza Vitória,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Marcelo </a:t>
            </a:r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Whitehead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Milene Oliveira,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Natã Lino,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Raphael Cassio,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Yuri de Jesus.</a:t>
            </a:r>
          </a:p>
          <a:p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Professor.: Alexander Barreira</a:t>
            </a:r>
          </a:p>
          <a:p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1 - 18/02/2021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definição de Personas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o “Mapa de Empatia”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Contextualização do projeto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o levantamento de requisitos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alguns </a:t>
            </a:r>
            <a:r>
              <a:rPr lang="pt-B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Stories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o Diagrama de Solução – HLD</a:t>
            </a: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7" y="3359958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de classe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Classes do projeto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 e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Logoff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aplicação</a:t>
            </a: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Front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Protótipo do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figma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Começar o desenvolvimento do site institucional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Criação “Jornada do usuário”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Entrevista com usuários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BD - prorrogado</a:t>
            </a:r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21" name="Oval 134">
            <a:extLst>
              <a:ext uri="{FF2B5EF4-FFF2-40B4-BE49-F238E27FC236}">
                <a16:creationId xmlns:a16="http://schemas.microsoft.com/office/drawing/2014/main" id="{47B1B7F2-BC47-4F0A-BACC-6B0AE273B1C4}"/>
              </a:ext>
            </a:extLst>
          </p:cNvPr>
          <p:cNvSpPr>
            <a:spLocks noChangeAspect="1"/>
          </p:cNvSpPr>
          <p:nvPr/>
        </p:nvSpPr>
        <p:spPr>
          <a:xfrm>
            <a:off x="9230592" y="329084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24C36509-0E8B-42DA-92EE-AA13F654B52C}"/>
              </a:ext>
            </a:extLst>
          </p:cNvPr>
          <p:cNvSpPr>
            <a:spLocks noChangeAspect="1"/>
          </p:cNvSpPr>
          <p:nvPr/>
        </p:nvSpPr>
        <p:spPr>
          <a:xfrm>
            <a:off x="10170028" y="380756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2F82B9C6-05D9-4C75-A2A4-005F83869257}"/>
              </a:ext>
            </a:extLst>
          </p:cNvPr>
          <p:cNvSpPr>
            <a:spLocks noChangeAspect="1"/>
          </p:cNvSpPr>
          <p:nvPr/>
        </p:nvSpPr>
        <p:spPr>
          <a:xfrm>
            <a:off x="11108122" y="326494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4" name="Oval 134">
            <a:extLst>
              <a:ext uri="{FF2B5EF4-FFF2-40B4-BE49-F238E27FC236}">
                <a16:creationId xmlns:a16="http://schemas.microsoft.com/office/drawing/2014/main" id="{A8D751F9-E35D-4439-8034-948BBCE7AD94}"/>
              </a:ext>
            </a:extLst>
          </p:cNvPr>
          <p:cNvSpPr>
            <a:spLocks noChangeAspect="1"/>
          </p:cNvSpPr>
          <p:nvPr/>
        </p:nvSpPr>
        <p:spPr>
          <a:xfrm>
            <a:off x="12166910" y="329084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7810905" y="1369526"/>
            <a:ext cx="5351116" cy="20958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2 - 25/02/2021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902774" y="589543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56925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469692" y="559912"/>
            <a:ext cx="7186474" cy="239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810906" y="927661"/>
            <a:ext cx="5351116" cy="4491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469692" y="4982921"/>
            <a:ext cx="11854636" cy="2331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69132" y="818463"/>
            <a:ext cx="7186474" cy="407879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primeira versão do Diagrama de classe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simulação do login e </a:t>
            </a:r>
            <a:r>
              <a:rPr lang="pt-B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logoff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utilizando o </a:t>
            </a:r>
            <a:r>
              <a:rPr lang="pt-B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postaman</a:t>
            </a: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primeira versão de 5 telas do protótipo do site institucional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Jornada de usuário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Realizamos 182 entrevistas com usuários e 10 sugestões para novas funcionabilidades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Decidimos a API que iremos utilizar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63325" y="5216027"/>
            <a:ext cx="11854636" cy="22262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Primeira versão da classe do projeto baseado no diagrama desenvolvido;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Integração API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 Banco de dados;</a:t>
            </a: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Front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 a segunda versão do protótipo do site institucional;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Point;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StoryBoard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1193898" y="324733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9260238" y="260595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21" name="Oval 134">
            <a:extLst>
              <a:ext uri="{FF2B5EF4-FFF2-40B4-BE49-F238E27FC236}">
                <a16:creationId xmlns:a16="http://schemas.microsoft.com/office/drawing/2014/main" id="{C7687DA3-5EC5-4177-9DBB-6A09DC7F77ED}"/>
              </a:ext>
            </a:extLst>
          </p:cNvPr>
          <p:cNvSpPr>
            <a:spLocks noChangeAspect="1"/>
          </p:cNvSpPr>
          <p:nvPr/>
        </p:nvSpPr>
        <p:spPr>
          <a:xfrm>
            <a:off x="10169357" y="283494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B363CBDD-9D88-41D9-9F1B-E6F757DF80B1}"/>
              </a:ext>
            </a:extLst>
          </p:cNvPr>
          <p:cNvSpPr>
            <a:spLocks noChangeAspect="1"/>
          </p:cNvSpPr>
          <p:nvPr/>
        </p:nvSpPr>
        <p:spPr>
          <a:xfrm>
            <a:off x="12180394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89660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7810905" y="1369526"/>
            <a:ext cx="5351116" cy="20958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3- 04/03/2021 – 11/03/2021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902774" y="589543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56925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469692" y="559912"/>
            <a:ext cx="7186474" cy="239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810906" y="927661"/>
            <a:ext cx="5351116" cy="4491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469692" y="4982921"/>
            <a:ext cx="11854636" cy="2331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69132" y="818463"/>
            <a:ext cx="7186474" cy="407879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primeira versão da classe do projeto baseado no modelo lógico.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nosso prototipo da API </a:t>
            </a:r>
            <a:r>
              <a:rPr lang="pt-B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 as classes que desenvolvemos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segunda versão da modelagem de dados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segunda versão do protótipo de alta definição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o </a:t>
            </a:r>
            <a:r>
              <a:rPr lang="pt-B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StoryBoard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nosso projeto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o PPT da nossa apresentação da sprint 1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Realizamos a Sprint Review</a:t>
            </a:r>
          </a:p>
          <a:p>
            <a:pPr marL="0" lvl="1" defTabSz="672130"/>
            <a:endParaRPr lang="pt-BR" sz="18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63325" y="5216027"/>
            <a:ext cx="11854636" cy="22262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Front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 o site institucional, baseado no prototipo de alta definição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Negócios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21" name="Oval 134">
            <a:extLst>
              <a:ext uri="{FF2B5EF4-FFF2-40B4-BE49-F238E27FC236}">
                <a16:creationId xmlns:a16="http://schemas.microsoft.com/office/drawing/2014/main" id="{C7687DA3-5EC5-4177-9DBB-6A09DC7F77ED}"/>
              </a:ext>
            </a:extLst>
          </p:cNvPr>
          <p:cNvSpPr>
            <a:spLocks noChangeAspect="1"/>
          </p:cNvSpPr>
          <p:nvPr/>
        </p:nvSpPr>
        <p:spPr>
          <a:xfrm>
            <a:off x="10198382" y="37371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B363CBDD-9D88-41D9-9F1B-E6F757DF80B1}"/>
              </a:ext>
            </a:extLst>
          </p:cNvPr>
          <p:cNvSpPr>
            <a:spLocks noChangeAspect="1"/>
          </p:cNvSpPr>
          <p:nvPr/>
        </p:nvSpPr>
        <p:spPr>
          <a:xfrm>
            <a:off x="12180394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F42F78D9-B5A8-4A97-8925-8B5904C502F3}"/>
              </a:ext>
            </a:extLst>
          </p:cNvPr>
          <p:cNvSpPr>
            <a:spLocks noChangeAspect="1"/>
          </p:cNvSpPr>
          <p:nvPr/>
        </p:nvSpPr>
        <p:spPr>
          <a:xfrm>
            <a:off x="11262832" y="30541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4" name="Oval 134">
            <a:extLst>
              <a:ext uri="{FF2B5EF4-FFF2-40B4-BE49-F238E27FC236}">
                <a16:creationId xmlns:a16="http://schemas.microsoft.com/office/drawing/2014/main" id="{1EBE2388-56B1-476A-9F0A-E2D66925E9B1}"/>
              </a:ext>
            </a:extLst>
          </p:cNvPr>
          <p:cNvSpPr>
            <a:spLocks noChangeAspect="1"/>
          </p:cNvSpPr>
          <p:nvPr/>
        </p:nvSpPr>
        <p:spPr>
          <a:xfrm>
            <a:off x="9289762" y="36305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68166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7810905" y="1369526"/>
            <a:ext cx="5351116" cy="20958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4 – 18/03/2021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902774" y="589543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448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70074" y="34196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469692" y="559912"/>
            <a:ext cx="7186474" cy="239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810906" y="927661"/>
            <a:ext cx="5351116" cy="4491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469692" y="4982921"/>
            <a:ext cx="11854636" cy="2331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69132" y="818463"/>
            <a:ext cx="7186474" cy="407879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home do site institucional com </a:t>
            </a:r>
            <a:r>
              <a:rPr lang="pt-B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Decidimos que iremos desenvolver e utilizar a própria API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Atualizamos a 3 versão do modelo lógico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Atualizamos o Backlog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Atualizamos e designados as tarefas no Sprint Backlog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endParaRPr lang="pt-BR" sz="18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63325" y="5216027"/>
            <a:ext cx="11854636" cy="22262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 script base de alimentos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 script tabela de categoria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Criar BD no Azure</a:t>
            </a: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Front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Finalizar o desenvolvimento do site institucional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Negócios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21" name="Oval 134">
            <a:extLst>
              <a:ext uri="{FF2B5EF4-FFF2-40B4-BE49-F238E27FC236}">
                <a16:creationId xmlns:a16="http://schemas.microsoft.com/office/drawing/2014/main" id="{C7687DA3-5EC5-4177-9DBB-6A09DC7F77ED}"/>
              </a:ext>
            </a:extLst>
          </p:cNvPr>
          <p:cNvSpPr>
            <a:spLocks noChangeAspect="1"/>
          </p:cNvSpPr>
          <p:nvPr/>
        </p:nvSpPr>
        <p:spPr>
          <a:xfrm>
            <a:off x="10156945" y="362281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B363CBDD-9D88-41D9-9F1B-E6F757DF80B1}"/>
              </a:ext>
            </a:extLst>
          </p:cNvPr>
          <p:cNvSpPr>
            <a:spLocks noChangeAspect="1"/>
          </p:cNvSpPr>
          <p:nvPr/>
        </p:nvSpPr>
        <p:spPr>
          <a:xfrm>
            <a:off x="12180394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F42F78D9-B5A8-4A97-8925-8B5904C502F3}"/>
              </a:ext>
            </a:extLst>
          </p:cNvPr>
          <p:cNvSpPr>
            <a:spLocks noChangeAspect="1"/>
          </p:cNvSpPr>
          <p:nvPr/>
        </p:nvSpPr>
        <p:spPr>
          <a:xfrm>
            <a:off x="11262832" y="30541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4" name="Oval 134">
            <a:extLst>
              <a:ext uri="{FF2B5EF4-FFF2-40B4-BE49-F238E27FC236}">
                <a16:creationId xmlns:a16="http://schemas.microsoft.com/office/drawing/2014/main" id="{1EBE2388-56B1-476A-9F0A-E2D66925E9B1}"/>
              </a:ext>
            </a:extLst>
          </p:cNvPr>
          <p:cNvSpPr>
            <a:spLocks noChangeAspect="1"/>
          </p:cNvSpPr>
          <p:nvPr/>
        </p:nvSpPr>
        <p:spPr>
          <a:xfrm>
            <a:off x="9275679" y="3320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7637447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est">
    <a:dk1>
      <a:sysClr val="windowText" lastClr="000000"/>
    </a:dk1>
    <a:lt1>
      <a:sysClr val="window" lastClr="FFFFFF"/>
    </a:lt1>
    <a:dk2>
      <a:srgbClr val="253746"/>
    </a:dk2>
    <a:lt2>
      <a:srgbClr val="EEECE1"/>
    </a:lt2>
    <a:accent1>
      <a:srgbClr val="32B9CD"/>
    </a:accent1>
    <a:accent2>
      <a:srgbClr val="CE0F69"/>
    </a:accent2>
    <a:accent3>
      <a:srgbClr val="9BBB59"/>
    </a:accent3>
    <a:accent4>
      <a:srgbClr val="292C34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18328</TotalTime>
  <Words>449</Words>
  <Application>Microsoft Office PowerPoint</Application>
  <PresentationFormat>Personalizar</PresentationFormat>
  <Paragraphs>126</Paragraphs>
  <Slides>6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6</vt:i4>
      </vt:variant>
    </vt:vector>
  </HeadingPairs>
  <TitlesOfParts>
    <vt:vector size="16" baseType="lpstr">
      <vt:lpstr>Arial</vt:lpstr>
      <vt:lpstr>Calibri</vt:lpstr>
      <vt:lpstr>Exo 2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Apresentação do PowerPoint</vt:lpstr>
      <vt:lpstr>SEMANA 1 - 18/02/2021</vt:lpstr>
      <vt:lpstr>SEMANA 2 - 25/02/2021</vt:lpstr>
      <vt:lpstr>SEMANA 3- 04/03/2021 – 11/03/2021</vt:lpstr>
      <vt:lpstr>SEMANA 4 – 18/03/2021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Milene de Oliveira Barbosa</cp:lastModifiedBy>
  <cp:revision>371</cp:revision>
  <cp:lastPrinted>2018-08-30T22:45:44Z</cp:lastPrinted>
  <dcterms:created xsi:type="dcterms:W3CDTF">2016-12-01T16:19:35Z</dcterms:created>
  <dcterms:modified xsi:type="dcterms:W3CDTF">2021-03-26T01:22:32Z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