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8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E8916-00EF-4C12-B972-32C958138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A34B29-FC01-4CEE-9577-E458C612B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AA2892-A3F5-40AF-94EF-16796A2A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A58D82-2C56-4C32-A221-87D79026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1CDC76-998C-4367-BF99-4AA10CCE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3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11D39-CF81-4D47-AF10-DBB732B6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9355B1-82CC-47CF-97CE-195ED2F67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1C3B24-F2D6-4228-B975-321921A5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1AF6A0-6586-405B-8253-7AB5A243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95E022-2D6A-49CA-B7D8-1BB9CC33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84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88126E-E461-44FB-B0B4-7A926B80B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2A9934-A62D-495B-89D0-6CF5EA3D1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1E2669-C83C-4AB8-B887-8686DDE8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BE2CC9-F00B-47DF-A5E6-33611BF8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6D0430-F05A-40D6-80D5-4ACF1858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78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7C1C5-BB62-4EE0-8C75-38147C69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181139-A256-4F3F-A316-CF280FE1C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81CE1F-6039-4163-9171-7CFB26E0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DCB561-DB87-4513-8DD5-3007D61E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B334B4-DD3C-4B81-97C3-A2FB0972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91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FCF33-F9BF-43BD-AB23-931E1F92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DA02D1-018D-418D-A240-BF291E1CC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5FDFCF-F534-4FDD-BC31-0C53EAC1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D04F3F-C15A-445E-9A12-889D7557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2FFE60-78AE-4B2C-8FC4-7D57C736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0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55058-05EC-4905-B056-B97DB7C6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641DA-8FB8-4929-A7B6-FD83131F2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90BE0D-B286-4841-B09B-75007ACBD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06DDAB-4475-41BB-8F4A-28EF7219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B3BD8B-C756-4269-A0EC-34359EDA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78C323-9C79-434C-B5E4-249A935A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02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FBDE1-031A-4F02-A16E-CA3B30F1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25F8A2-0F04-4AC2-BFCF-388510543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3037E3-7F11-4D66-9D0F-4DD525E69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8C4BD79-EA95-48A3-BE51-79837E749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4F17BB7-6C7D-4CF9-8FF8-0AAC085B3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620EE0C-E18A-4619-BB58-1C538B29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E909FF-37EC-415B-968E-9A96A9F2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36378E-BBFB-4631-BD6A-B30AB213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32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A65E7-73CF-4AB4-A40C-41E67A63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4821B92-D40F-45BA-8B21-639BCBF5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912303-8770-4C4F-BB87-35C335CE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B7C0D3-29F2-4EEA-A6D6-BC9D1FFA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5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53744BD-7CF8-4D80-8B5C-8B38A99F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97C8216-FDAF-4549-81A6-D6AEAFD2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001ED7-3F80-4780-8C8E-A4DEFE59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40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D1D42-2DD2-4178-93E0-6CF7C72F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9B456F-F3AE-4697-AB00-967C0C4D0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E4D190-2551-4FEA-8DC9-87B1AE0C8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305FC6-9C9B-43E2-8E8F-8D5555E8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37A527-6C26-44A0-A6E2-5BFD600A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8B80DE-3113-4B21-B6F5-53EB720C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42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D428B-3F53-4401-B13A-33B2E9BB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19EABF-C4EB-4146-BF62-D4641AD75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0FB6C3-9DF1-4F58-9538-CEA73D5F0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2896B3-F201-45F0-A7AA-5598A3D5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6C3C81-06DB-4934-8567-EBC921DE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4EA2FC-D641-4516-B278-17A50746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83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79865A2-86D8-4441-A8C6-0C943BEE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03BB7B-AC3E-4733-B24D-EF91167AD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699890-10B6-412A-B204-E47CDB103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C9CEB-DED8-41E7-833D-6F3524FD497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F80CB5-CEE3-4485-A51B-8407930A0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B2A3CB-8C2A-4E0C-AA9C-3A432B034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49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4C6C9C5-8FFF-4FAB-B82A-3129FFCA70ED}"/>
              </a:ext>
            </a:extLst>
          </p:cNvPr>
          <p:cNvGrpSpPr/>
          <p:nvPr/>
        </p:nvGrpSpPr>
        <p:grpSpPr>
          <a:xfrm>
            <a:off x="483366" y="66380"/>
            <a:ext cx="11068545" cy="6320909"/>
            <a:chOff x="483366" y="66380"/>
            <a:chExt cx="11068545" cy="6320909"/>
          </a:xfrm>
        </p:grpSpPr>
        <p:pic>
          <p:nvPicPr>
            <p:cNvPr id="45" name="Picture 20" descr="Desktop computer icon computer - Transparent PNG &amp; SVG vector file">
              <a:extLst>
                <a:ext uri="{FF2B5EF4-FFF2-40B4-BE49-F238E27FC236}">
                  <a16:creationId xmlns:a16="http://schemas.microsoft.com/office/drawing/2014/main" id="{7E8AD9CF-9009-4826-BCC8-D5002C3C1D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3542" y="4545444"/>
              <a:ext cx="1175659" cy="1175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C5026F1-9CC8-4558-89C5-07EEDB602C76}"/>
                </a:ext>
              </a:extLst>
            </p:cNvPr>
            <p:cNvSpPr/>
            <p:nvPr/>
          </p:nvSpPr>
          <p:spPr>
            <a:xfrm>
              <a:off x="1651172" y="3895244"/>
              <a:ext cx="6010672" cy="2492045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1E9DBAD3-6510-4A9D-8977-EB35BA0666D3}"/>
                </a:ext>
              </a:extLst>
            </p:cNvPr>
            <p:cNvSpPr/>
            <p:nvPr/>
          </p:nvSpPr>
          <p:spPr>
            <a:xfrm>
              <a:off x="8215270" y="3895244"/>
              <a:ext cx="2339691" cy="2492045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E32CA3B3-58A0-473D-9AEB-C18E0E88F688}"/>
                </a:ext>
              </a:extLst>
            </p:cNvPr>
            <p:cNvSpPr/>
            <p:nvPr/>
          </p:nvSpPr>
          <p:spPr>
            <a:xfrm>
              <a:off x="2965268" y="504477"/>
              <a:ext cx="8586643" cy="206828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09E6544-6893-43BC-9C90-A56D77621667}"/>
                </a:ext>
              </a:extLst>
            </p:cNvPr>
            <p:cNvSpPr txBox="1"/>
            <p:nvPr/>
          </p:nvSpPr>
          <p:spPr>
            <a:xfrm>
              <a:off x="3078947" y="686931"/>
              <a:ext cx="17715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anose="020B0604020202020204"/>
                </a:rPr>
                <a:t>Banco de Dados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2BB6137-2B91-4237-A7E6-5465346432F5}"/>
                </a:ext>
              </a:extLst>
            </p:cNvPr>
            <p:cNvSpPr txBox="1"/>
            <p:nvPr/>
          </p:nvSpPr>
          <p:spPr>
            <a:xfrm>
              <a:off x="2968977" y="3993719"/>
              <a:ext cx="3020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anose="020B0604020202020204"/>
                </a:rPr>
                <a:t>Monitoramento de máquina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27A55C49-A4A2-45FE-B1EA-A1206506DF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6575" y="66380"/>
              <a:ext cx="1025432" cy="296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Versões e Service Packs do MS SQL Server">
              <a:extLst>
                <a:ext uri="{FF2B5EF4-FFF2-40B4-BE49-F238E27FC236}">
                  <a16:creationId xmlns:a16="http://schemas.microsoft.com/office/drawing/2014/main" id="{636158ED-0BA2-440F-A53A-E119F44A4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981" y="1227826"/>
              <a:ext cx="1224506" cy="1007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Laptop Icons - Download Free Vector Icons | Noun Project">
              <a:extLst>
                <a:ext uri="{FF2B5EF4-FFF2-40B4-BE49-F238E27FC236}">
                  <a16:creationId xmlns:a16="http://schemas.microsoft.com/office/drawing/2014/main" id="{C14B3A9F-6418-48CF-B274-60A7365FD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1858" y="4492722"/>
              <a:ext cx="1446000" cy="144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33D084F5-36E5-4E78-932E-3A66CA628D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4117" y="5882469"/>
              <a:ext cx="369332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Pin em gadgets">
              <a:extLst>
                <a:ext uri="{FF2B5EF4-FFF2-40B4-BE49-F238E27FC236}">
                  <a16:creationId xmlns:a16="http://schemas.microsoft.com/office/drawing/2014/main" id="{72518B38-2976-4D43-A746-312A890AF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1596" y="5830738"/>
              <a:ext cx="477695" cy="477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Linux – Wikipédia, a enciclopédia livre">
              <a:extLst>
                <a:ext uri="{FF2B5EF4-FFF2-40B4-BE49-F238E27FC236}">
                  <a16:creationId xmlns:a16="http://schemas.microsoft.com/office/drawing/2014/main" id="{2054ACEC-31A2-4087-9207-30A99FEBF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2327" y="5821191"/>
              <a:ext cx="366049" cy="435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C387AA9F-12AB-4EBC-B03F-CBCF2BB18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7309" y="1943583"/>
              <a:ext cx="1019174" cy="1019174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9F15A235-B7B5-45F2-8B6D-1382447F5741}"/>
                </a:ext>
              </a:extLst>
            </p:cNvPr>
            <p:cNvSpPr txBox="1"/>
            <p:nvPr/>
          </p:nvSpPr>
          <p:spPr>
            <a:xfrm>
              <a:off x="8898041" y="4024147"/>
              <a:ext cx="974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anose="020B0604020202020204"/>
                </a:rPr>
                <a:t>Cliente</a:t>
              </a:r>
            </a:p>
          </p:txBody>
        </p: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BF049762-5446-41FE-84CC-150A7AB3A1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8135" y="2759787"/>
              <a:ext cx="1019175" cy="839798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lg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287A17ED-E4C7-437A-8A3B-A21A458D1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4869" y="3156895"/>
              <a:ext cx="284115" cy="284115"/>
            </a:xfrm>
            <a:prstGeom prst="rect">
              <a:avLst/>
            </a:prstGeom>
          </p:spPr>
        </p:pic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EE20AFB2-801C-4D7B-A4A2-297DF1A28192}"/>
                </a:ext>
              </a:extLst>
            </p:cNvPr>
            <p:cNvCxnSpPr>
              <a:cxnSpLocks/>
            </p:cNvCxnSpPr>
            <p:nvPr/>
          </p:nvCxnSpPr>
          <p:spPr>
            <a:xfrm>
              <a:off x="7506483" y="2759787"/>
              <a:ext cx="974548" cy="82025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lg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CB2AAC29-09A4-4A04-8FCD-BCCFF4E7E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3623" y="3179686"/>
              <a:ext cx="284115" cy="284115"/>
            </a:xfrm>
            <a:prstGeom prst="rect">
              <a:avLst/>
            </a:prstGeom>
          </p:spPr>
        </p:pic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4F0FDF85-569C-4144-9BE9-02E34038759F}"/>
                </a:ext>
              </a:extLst>
            </p:cNvPr>
            <p:cNvSpPr txBox="1"/>
            <p:nvPr/>
          </p:nvSpPr>
          <p:spPr>
            <a:xfrm>
              <a:off x="6487309" y="2759787"/>
              <a:ext cx="1019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Open Sans Light" panose="020B0604020202020204"/>
                </a:rPr>
                <a:t>Internet</a:t>
              </a:r>
            </a:p>
          </p:txBody>
        </p:sp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3C927C82-28AD-43AB-A76E-88A65DE9A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6111" y="1227826"/>
              <a:ext cx="820472" cy="501855"/>
            </a:xfrm>
            <a:prstGeom prst="rect">
              <a:avLst/>
            </a:prstGeom>
          </p:spPr>
        </p:pic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23AD318E-632B-4DF0-BD8B-9CE3E92CB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4107" y="1318953"/>
              <a:ext cx="730566" cy="730566"/>
            </a:xfrm>
            <a:prstGeom prst="rect">
              <a:avLst/>
            </a:prstGeom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B5B78D56-1C7B-4B95-BCD3-52CF99C7B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7727" y="1360446"/>
              <a:ext cx="671704" cy="671704"/>
            </a:xfrm>
            <a:prstGeom prst="rect">
              <a:avLst/>
            </a:prstGeom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893FEB94-B93D-4F38-AF9A-DFA255D0FCF7}"/>
                </a:ext>
              </a:extLst>
            </p:cNvPr>
            <p:cNvSpPr txBox="1"/>
            <p:nvPr/>
          </p:nvSpPr>
          <p:spPr>
            <a:xfrm>
              <a:off x="6565305" y="683840"/>
              <a:ext cx="22806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anose="020B0604020202020204"/>
                </a:rPr>
                <a:t>Servidor da Aplicação</a:t>
              </a:r>
            </a:p>
          </p:txBody>
        </p:sp>
        <p:pic>
          <p:nvPicPr>
            <p:cNvPr id="1056" name="Picture 32" descr="Slack Logo - PNG and Vector - Logo Download">
              <a:extLst>
                <a:ext uri="{FF2B5EF4-FFF2-40B4-BE49-F238E27FC236}">
                  <a16:creationId xmlns:a16="http://schemas.microsoft.com/office/drawing/2014/main" id="{C98CA224-E886-4154-BD78-8A04B0FDFA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878" y="1506019"/>
              <a:ext cx="1607243" cy="399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B5A5FDB0-C731-4929-AE47-C288C56907E7}"/>
                </a:ext>
              </a:extLst>
            </p:cNvPr>
            <p:cNvSpPr/>
            <p:nvPr/>
          </p:nvSpPr>
          <p:spPr>
            <a:xfrm>
              <a:off x="483366" y="468153"/>
              <a:ext cx="2302528" cy="2104612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BF8836C6-9BCF-48CD-A2D1-09B3632AE130}"/>
                </a:ext>
              </a:extLst>
            </p:cNvPr>
            <p:cNvSpPr txBox="1"/>
            <p:nvPr/>
          </p:nvSpPr>
          <p:spPr>
            <a:xfrm>
              <a:off x="590657" y="609649"/>
              <a:ext cx="2087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anose="020B0604020202020204"/>
                </a:rPr>
                <a:t>Notificar usuário</a:t>
              </a:r>
            </a:p>
          </p:txBody>
        </p:sp>
        <p:pic>
          <p:nvPicPr>
            <p:cNvPr id="51" name="Imagem 50">
              <a:extLst>
                <a:ext uri="{FF2B5EF4-FFF2-40B4-BE49-F238E27FC236}">
                  <a16:creationId xmlns:a16="http://schemas.microsoft.com/office/drawing/2014/main" id="{47B8458B-B914-45F9-90A5-61D834C64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0499" y="3156894"/>
              <a:ext cx="284115" cy="284115"/>
            </a:xfrm>
            <a:prstGeom prst="rect">
              <a:avLst/>
            </a:prstGeom>
          </p:spPr>
        </p:pic>
        <p:pic>
          <p:nvPicPr>
            <p:cNvPr id="54" name="Picture 30" descr="Logo Java – Logos PNG">
              <a:extLst>
                <a:ext uri="{FF2B5EF4-FFF2-40B4-BE49-F238E27FC236}">
                  <a16:creationId xmlns:a16="http://schemas.microsoft.com/office/drawing/2014/main" id="{BC955467-D8B6-4A32-AB93-0A71AD912C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5201" y="4733899"/>
              <a:ext cx="950048" cy="950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16C04C0E-408A-40D0-A1B1-23FD17BDDD56}"/>
                </a:ext>
              </a:extLst>
            </p:cNvPr>
            <p:cNvSpPr txBox="1"/>
            <p:nvPr/>
          </p:nvSpPr>
          <p:spPr>
            <a:xfrm>
              <a:off x="4034256" y="5828604"/>
              <a:ext cx="1112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Open Sans Light" panose="020B0604020202020204"/>
                </a:rPr>
                <a:t>API </a:t>
              </a:r>
              <a:r>
                <a:rPr lang="pt-BR" dirty="0" err="1">
                  <a:latin typeface="Open Sans Light" panose="020B0604020202020204"/>
                </a:rPr>
                <a:t>Oshi</a:t>
              </a:r>
              <a:endParaRPr lang="pt-BR" dirty="0">
                <a:latin typeface="Open Sans Light" panose="020B0604020202020204"/>
              </a:endParaRPr>
            </a:p>
          </p:txBody>
        </p:sp>
        <p:pic>
          <p:nvPicPr>
            <p:cNvPr id="1060" name="Picture 36" descr="Opera Mobile - Wikipedia">
              <a:extLst>
                <a:ext uri="{FF2B5EF4-FFF2-40B4-BE49-F238E27FC236}">
                  <a16:creationId xmlns:a16="http://schemas.microsoft.com/office/drawing/2014/main" id="{22BA471D-0C22-41E7-B933-EFB4F8ACEC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8770" y="5859305"/>
              <a:ext cx="348511" cy="344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 descr="Google Chrome: rápido e seguro – Apps no Google Play">
              <a:extLst>
                <a:ext uri="{FF2B5EF4-FFF2-40B4-BE49-F238E27FC236}">
                  <a16:creationId xmlns:a16="http://schemas.microsoft.com/office/drawing/2014/main" id="{20A5E628-5369-487A-AD5C-3EE1D98684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6044" y="5802555"/>
              <a:ext cx="438397" cy="438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 descr="Baixe o Navegador Firefox — rápido, privativo e gratuito — da Mozilla">
              <a:extLst>
                <a:ext uri="{FF2B5EF4-FFF2-40B4-BE49-F238E27FC236}">
                  <a16:creationId xmlns:a16="http://schemas.microsoft.com/office/drawing/2014/main" id="{22F11904-CBC6-4AFF-8970-9BCC9FF220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4093" y="5821414"/>
              <a:ext cx="400677" cy="400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id="{7629D00E-5DAE-49DE-843E-EA3799375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2557" y="4791780"/>
              <a:ext cx="360446" cy="360446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026" name="Picture 2" descr="Amazon Web Services - Wikipedia">
              <a:extLst>
                <a:ext uri="{FF2B5EF4-FFF2-40B4-BE49-F238E27FC236}">
                  <a16:creationId xmlns:a16="http://schemas.microsoft.com/office/drawing/2014/main" id="{64617514-7972-4D44-AE16-FDDFCF96D8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341" y="5823486"/>
              <a:ext cx="689560" cy="413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0" descr="Desktop computer icon computer - Transparent PNG &amp; SVG vector file">
              <a:extLst>
                <a:ext uri="{FF2B5EF4-FFF2-40B4-BE49-F238E27FC236}">
                  <a16:creationId xmlns:a16="http://schemas.microsoft.com/office/drawing/2014/main" id="{731A2CB3-96B0-4D86-8223-A4E6D1F59F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9710" y="4552721"/>
              <a:ext cx="1175659" cy="1175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A7EAC7A2-CA61-4B08-A4D5-B3B34552B8E3}"/>
                </a:ext>
              </a:extLst>
            </p:cNvPr>
            <p:cNvSpPr txBox="1"/>
            <p:nvPr/>
          </p:nvSpPr>
          <p:spPr>
            <a:xfrm>
              <a:off x="6357160" y="4290984"/>
              <a:ext cx="783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anose="020B0604020202020204"/>
                </a:rPr>
                <a:t>Local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FB38A3F5-DF86-4B9E-943A-989A3365460D}"/>
                </a:ext>
              </a:extLst>
            </p:cNvPr>
            <p:cNvSpPr txBox="1"/>
            <p:nvPr/>
          </p:nvSpPr>
          <p:spPr>
            <a:xfrm>
              <a:off x="1817653" y="4214098"/>
              <a:ext cx="1340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anose="020B0604020202020204"/>
                </a:rPr>
                <a:t>Em nuvem</a:t>
              </a:r>
            </a:p>
          </p:txBody>
        </p: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BEF680AD-E5F2-4C24-959D-D660E6A95A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1051" y="5106032"/>
              <a:ext cx="800230" cy="120668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lg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B81A7F05-02F1-4A67-AE4D-463E9142AF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65920" y="5133273"/>
              <a:ext cx="851611" cy="7565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lg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A nova marca do TomTicket | by TomTicket | TomTicket">
              <a:extLst>
                <a:ext uri="{FF2B5EF4-FFF2-40B4-BE49-F238E27FC236}">
                  <a16:creationId xmlns:a16="http://schemas.microsoft.com/office/drawing/2014/main" id="{E67DA861-3794-499D-A6B6-0CDA3CCBAC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441" y="1975681"/>
              <a:ext cx="1146906" cy="391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03391FA5-465A-4F5B-B016-BFA01CF89F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4735" y="2793144"/>
              <a:ext cx="0" cy="91150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397982E5-775F-4C24-A28B-FE50EDE4F91D}"/>
                </a:ext>
              </a:extLst>
            </p:cNvPr>
            <p:cNvSpPr/>
            <p:nvPr/>
          </p:nvSpPr>
          <p:spPr>
            <a:xfrm>
              <a:off x="1705808" y="4254641"/>
              <a:ext cx="1452675" cy="2026648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DE87C5D8-36F3-4EF0-B5F8-D53A2F552FE7}"/>
                </a:ext>
              </a:extLst>
            </p:cNvPr>
            <p:cNvSpPr/>
            <p:nvPr/>
          </p:nvSpPr>
          <p:spPr>
            <a:xfrm>
              <a:off x="5797119" y="4298878"/>
              <a:ext cx="1793560" cy="201607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BBEDD617-FFA8-419E-9B21-794C97A0A0F0}"/>
                </a:ext>
              </a:extLst>
            </p:cNvPr>
            <p:cNvSpPr txBox="1"/>
            <p:nvPr/>
          </p:nvSpPr>
          <p:spPr>
            <a:xfrm>
              <a:off x="9226732" y="631853"/>
              <a:ext cx="18607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anose="020B0604020202020204"/>
                </a:rPr>
                <a:t>Site Institucional</a:t>
              </a:r>
            </a:p>
          </p:txBody>
        </p:sp>
        <p:pic>
          <p:nvPicPr>
            <p:cNvPr id="67" name="Picture 12" descr="O JavaScript e o perfil do Desenvolvedor Front End - Agência de marketing  digital • Mídia Performa">
              <a:extLst>
                <a:ext uri="{FF2B5EF4-FFF2-40B4-BE49-F238E27FC236}">
                  <a16:creationId xmlns:a16="http://schemas.microsoft.com/office/drawing/2014/main" id="{BDA67D47-E339-4B2C-B027-DE552269E9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1120" y="984417"/>
              <a:ext cx="933475" cy="546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7110F82C-B96E-4085-BFD0-3CCB8482EC75}"/>
                </a:ext>
              </a:extLst>
            </p:cNvPr>
            <p:cNvSpPr txBox="1"/>
            <p:nvPr/>
          </p:nvSpPr>
          <p:spPr>
            <a:xfrm>
              <a:off x="9513075" y="1605029"/>
              <a:ext cx="1309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anose="020B0604020202020204"/>
                </a:rPr>
                <a:t>Dashboard</a:t>
              </a:r>
              <a:endPara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/>
              </a:endParaRPr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97F931E2-21CF-41BE-815A-6E281101C280}"/>
                </a:ext>
              </a:extLst>
            </p:cNvPr>
            <p:cNvSpPr/>
            <p:nvPr/>
          </p:nvSpPr>
          <p:spPr>
            <a:xfrm>
              <a:off x="8996593" y="576930"/>
              <a:ext cx="2280675" cy="1923379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36910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Christian Raphael</dc:creator>
  <cp:lastModifiedBy>Milene de Oliveira Barbosa</cp:lastModifiedBy>
  <cp:revision>14</cp:revision>
  <dcterms:created xsi:type="dcterms:W3CDTF">2020-10-13T23:21:28Z</dcterms:created>
  <dcterms:modified xsi:type="dcterms:W3CDTF">2021-03-08T23:36:31Z</dcterms:modified>
</cp:coreProperties>
</file>