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C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86AE-E9A3-4DF7-82FD-B8FBDEDB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1AD9-A8AD-4793-B239-E68EF855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99B45-3639-4FC6-A642-D907E47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EAFE1-0CD4-42DA-8C18-43A8C24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B8D7D-8B47-4D1B-AA69-54B41A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6235E-93E8-4265-A7A2-3D0022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7C9B1-A2E0-4C8C-92F4-463EDA0A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6471-0EAB-4184-B514-9DE9205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5EBE-7B77-4127-B616-10EEE20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2FC25-21A3-4C17-BCE3-02D538E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3E15F-A9BE-4D8D-A228-5120FDEA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8A39-1375-4988-B618-1DF3640A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5A78F-0267-4C4C-A38E-8224CEC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4A6D3-6BBA-4E6C-AE69-9ED7CD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D5CA4-7B33-440E-B755-999D7E3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A1F3-9109-4A3E-BF4A-DEC37F7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B3808-9E19-441D-8FDA-CDF6E6EB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51223-E042-408F-81B3-21A8C02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EECCC-3CCB-4AC1-838F-0199085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9741D-1EA4-4ECB-8CAE-8F65FD7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EE95-8295-464E-95D8-0A49EDD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C6CA-8A45-41FF-ADC9-522A523C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418FA-4D71-47BD-B960-8334B3B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BB16D-8DED-4B23-9A56-48E1A4C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800FA-4A14-4A6D-ABF9-C65F95F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A187-3EDF-4AD9-9A8D-383B7A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1CF6-794E-4AF9-B87C-B49203AA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966AF-02D4-41B3-9CE3-4429681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DB62F-F726-441B-B1CF-FEBBEAB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259F2-F5F2-4671-B077-725A530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0D573-43F9-44F3-82F6-E13A8E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9BE-209A-4069-9F74-F5DA05B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27315-5A3F-43E1-9124-BBD368E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3C286-1AE1-4622-93CE-873A5C59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29A487-BB68-441B-93EA-3E6EB586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97CD4-1BC8-49BB-A40B-93FB3651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A7B65-95F5-4384-910A-02E499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E06F3-2EA1-43D4-B6B6-60A8BA1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C94B8-2936-4ED8-BB58-7ED4EFA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090E-F3C2-4AF2-90C5-AEAC86D8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08EC3D-C0B3-4913-98F3-2AD878E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885A-7473-4F0F-9BFC-59941F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7B215-8A22-4AC6-8AA3-5F44F3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C4FB-59B1-4DD4-B564-24FEB09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61A1E-7A86-4EC7-A328-AEB7B3F1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1F93B-A497-49A5-A56E-375475B1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B785-109A-49DB-BEC0-31EF2C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624F-59B2-4750-AF1B-2DE13B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543B5-C243-4C55-9F3E-74A923FE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0BDB8-6245-4CE6-AAAC-AA3A008A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B2277-5123-44D6-B053-F153E5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5BDB9-F27B-4035-9830-C857818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9436E-4633-45E1-A67E-822381B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AEAF71-3BCA-4067-A307-83ABE1F5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52416-D25C-4AB5-8675-0E6EC6EB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BD189-DFCF-4A97-B67A-AE9072A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4D931-72CF-466E-ADD6-6A07F4D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BE10-FDAD-4FD1-AADB-D40996D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DB4FB-CDC6-4373-9CE9-3824F43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CD6C-DFC9-4AAE-9E20-59CD4F87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F7B8-00E8-4842-984B-09487CE6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D275-DC3E-472D-8530-21908099632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AFE1C-2542-4C26-BF72-B114118E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166B1-2437-46B8-B786-825A8B8D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B8F81-F26F-4DF4-948B-0064BA687982}"/>
              </a:ext>
            </a:extLst>
          </p:cNvPr>
          <p:cNvGrpSpPr/>
          <p:nvPr/>
        </p:nvGrpSpPr>
        <p:grpSpPr>
          <a:xfrm>
            <a:off x="8471293" y="872459"/>
            <a:ext cx="2662705" cy="2267885"/>
            <a:chOff x="8282609" y="872459"/>
            <a:chExt cx="2662705" cy="226788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F23BCDB-84FC-471E-BEC5-21B62A878667}"/>
                </a:ext>
              </a:extLst>
            </p:cNvPr>
            <p:cNvSpPr/>
            <p:nvPr/>
          </p:nvSpPr>
          <p:spPr>
            <a:xfrm>
              <a:off x="8282609" y="872459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98E19C-7A7E-4669-95DA-25448CF80FF1}"/>
                </a:ext>
              </a:extLst>
            </p:cNvPr>
            <p:cNvSpPr txBox="1"/>
            <p:nvPr/>
          </p:nvSpPr>
          <p:spPr>
            <a:xfrm>
              <a:off x="8562517" y="1283126"/>
              <a:ext cx="210288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 WEB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Relatórios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EE638-3AF0-419B-8824-D42DCF0B25E3}"/>
              </a:ext>
            </a:extLst>
          </p:cNvPr>
          <p:cNvGrpSpPr/>
          <p:nvPr/>
        </p:nvGrpSpPr>
        <p:grpSpPr>
          <a:xfrm>
            <a:off x="3207380" y="1044597"/>
            <a:ext cx="3505479" cy="2267885"/>
            <a:chOff x="797982" y="898546"/>
            <a:chExt cx="3505479" cy="2267885"/>
          </a:xfrm>
        </p:grpSpPr>
        <p:sp>
          <p:nvSpPr>
            <p:cNvPr id="3" name="Fluxograma: Disco Magnético 2">
              <a:extLst>
                <a:ext uri="{FF2B5EF4-FFF2-40B4-BE49-F238E27FC236}">
                  <a16:creationId xmlns:a16="http://schemas.microsoft.com/office/drawing/2014/main" id="{ADE1E30C-80D5-48A8-B5F4-07799BDD46B9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4DA255-D150-4BBE-8059-16B707976367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EA32571-72D4-4A7D-ACC0-65957B05768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30875" y="3233983"/>
            <a:ext cx="0" cy="7762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91F2D8-9094-46D9-9046-BFF16E915F1E}"/>
              </a:ext>
            </a:extLst>
          </p:cNvPr>
          <p:cNvCxnSpPr>
            <a:cxnSpLocks/>
          </p:cNvCxnSpPr>
          <p:nvPr/>
        </p:nvCxnSpPr>
        <p:spPr>
          <a:xfrm>
            <a:off x="3733212" y="5172282"/>
            <a:ext cx="100989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AE10DD1-8D2C-45DF-B83B-56C68CEA7A07}"/>
              </a:ext>
            </a:extLst>
          </p:cNvPr>
          <p:cNvCxnSpPr>
            <a:cxnSpLocks/>
          </p:cNvCxnSpPr>
          <p:nvPr/>
        </p:nvCxnSpPr>
        <p:spPr>
          <a:xfrm flipH="1" flipV="1">
            <a:off x="6707151" y="2603888"/>
            <a:ext cx="2106847" cy="14063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7D7CCAD-2CD7-4A1F-AFAA-AD7722C960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512525" y="5131275"/>
            <a:ext cx="1011344" cy="216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F4213DE-C61C-484B-8939-195120732759}"/>
              </a:ext>
            </a:extLst>
          </p:cNvPr>
          <p:cNvCxnSpPr>
            <a:cxnSpLocks/>
          </p:cNvCxnSpPr>
          <p:nvPr/>
        </p:nvCxnSpPr>
        <p:spPr>
          <a:xfrm>
            <a:off x="9855221" y="3140344"/>
            <a:ext cx="0" cy="7976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20E92E-4BDC-4CC5-BD9B-3470F4236BF6}"/>
              </a:ext>
            </a:extLst>
          </p:cNvPr>
          <p:cNvSpPr txBox="1"/>
          <p:nvPr/>
        </p:nvSpPr>
        <p:spPr>
          <a:xfrm>
            <a:off x="162025" y="109257"/>
            <a:ext cx="580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Software Alpha: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D8F41-F184-4435-90D0-C68523069141}"/>
              </a:ext>
            </a:extLst>
          </p:cNvPr>
          <p:cNvGrpSpPr/>
          <p:nvPr/>
        </p:nvGrpSpPr>
        <p:grpSpPr>
          <a:xfrm>
            <a:off x="4743108" y="4010212"/>
            <a:ext cx="2756629" cy="2267885"/>
            <a:chOff x="4089960" y="4184380"/>
            <a:chExt cx="2756629" cy="226788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5ACA0E2-66BA-4DBE-87BC-E43C296CF96F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0DCDE734-B986-45E6-90BE-526F51F13DA2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C5025-D522-43DE-9A03-F7495FAD416A}"/>
              </a:ext>
            </a:extLst>
          </p:cNvPr>
          <p:cNvGrpSpPr/>
          <p:nvPr/>
        </p:nvGrpSpPr>
        <p:grpSpPr>
          <a:xfrm>
            <a:off x="992446" y="4020134"/>
            <a:ext cx="2818828" cy="2267885"/>
            <a:chOff x="339298" y="4020134"/>
            <a:chExt cx="2818828" cy="226788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283117-DB81-491B-A282-05C75A5EAA1D}"/>
                </a:ext>
              </a:extLst>
            </p:cNvPr>
            <p:cNvSpPr txBox="1"/>
            <p:nvPr/>
          </p:nvSpPr>
          <p:spPr>
            <a:xfrm>
              <a:off x="339298" y="4710617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34" name="Retângulo 17">
              <a:extLst>
                <a:ext uri="{FF2B5EF4-FFF2-40B4-BE49-F238E27FC236}">
                  <a16:creationId xmlns:a16="http://schemas.microsoft.com/office/drawing/2014/main" id="{7F644465-DC3D-411F-B58F-C128BAAA02E2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7A1B4-D8DB-42BA-BDD1-6C57D7698CDF}"/>
              </a:ext>
            </a:extLst>
          </p:cNvPr>
          <p:cNvGrpSpPr/>
          <p:nvPr/>
        </p:nvGrpSpPr>
        <p:grpSpPr>
          <a:xfrm>
            <a:off x="8523869" y="4018988"/>
            <a:ext cx="2662705" cy="2267885"/>
            <a:chOff x="7885235" y="4149616"/>
            <a:chExt cx="2662705" cy="2267885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1A89008-6300-4953-BF19-FEA3A70C2568}"/>
                </a:ext>
              </a:extLst>
            </p:cNvPr>
            <p:cNvSpPr txBox="1"/>
            <p:nvPr/>
          </p:nvSpPr>
          <p:spPr>
            <a:xfrm>
              <a:off x="8029419" y="4443295"/>
              <a:ext cx="2376264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App </a:t>
              </a:r>
            </a:p>
            <a:p>
              <a:pPr lvl="0"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[Container:JS]</a:t>
              </a: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3E7F2D73-DB11-40D5-BCD0-760FBADD1CD8}"/>
                </a:ext>
              </a:extLst>
            </p:cNvPr>
            <p:cNvSpPr/>
            <p:nvPr/>
          </p:nvSpPr>
          <p:spPr>
            <a:xfrm>
              <a:off x="7885235" y="4149616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6" name="Retângulo 17">
            <a:extLst>
              <a:ext uri="{FF2B5EF4-FFF2-40B4-BE49-F238E27FC236}">
                <a16:creationId xmlns:a16="http://schemas.microsoft.com/office/drawing/2014/main" id="{EC9A4E3A-D8DB-4089-85C5-6CE36FFB609D}"/>
              </a:ext>
            </a:extLst>
          </p:cNvPr>
          <p:cNvSpPr/>
          <p:nvPr/>
        </p:nvSpPr>
        <p:spPr>
          <a:xfrm>
            <a:off x="8457129" y="877717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tângulo 17">
            <a:extLst>
              <a:ext uri="{FF2B5EF4-FFF2-40B4-BE49-F238E27FC236}">
                <a16:creationId xmlns:a16="http://schemas.microsoft.com/office/drawing/2014/main" id="{B23A2527-8896-43F8-89B1-C3677F8F54E9}"/>
              </a:ext>
            </a:extLst>
          </p:cNvPr>
          <p:cNvSpPr/>
          <p:nvPr/>
        </p:nvSpPr>
        <p:spPr>
          <a:xfrm>
            <a:off x="1056271" y="4038339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tângulo 17">
            <a:extLst>
              <a:ext uri="{FF2B5EF4-FFF2-40B4-BE49-F238E27FC236}">
                <a16:creationId xmlns:a16="http://schemas.microsoft.com/office/drawing/2014/main" id="{5D5E6ACA-EB0A-4C0A-AD85-C034DE8CA42A}"/>
              </a:ext>
            </a:extLst>
          </p:cNvPr>
          <p:cNvSpPr/>
          <p:nvPr/>
        </p:nvSpPr>
        <p:spPr>
          <a:xfrm>
            <a:off x="8537031" y="4008160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tângulo 17">
            <a:extLst>
              <a:ext uri="{FF2B5EF4-FFF2-40B4-BE49-F238E27FC236}">
                <a16:creationId xmlns:a16="http://schemas.microsoft.com/office/drawing/2014/main" id="{E67DC565-59C9-4BE3-B2EF-E6E74B76804E}"/>
              </a:ext>
            </a:extLst>
          </p:cNvPr>
          <p:cNvSpPr/>
          <p:nvPr/>
        </p:nvSpPr>
        <p:spPr>
          <a:xfrm>
            <a:off x="4790070" y="3997332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8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C6D6E8-52D4-4F13-83B6-833BFB64DE51}"/>
              </a:ext>
            </a:extLst>
          </p:cNvPr>
          <p:cNvSpPr txBox="1"/>
          <p:nvPr/>
        </p:nvSpPr>
        <p:spPr>
          <a:xfrm>
            <a:off x="132522" y="318052"/>
            <a:ext cx="596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Visão micro - </a:t>
            </a:r>
            <a:r>
              <a:rPr lang="pt-BR" b="1" dirty="0" err="1"/>
              <a:t>ClientSide</a:t>
            </a:r>
            <a:r>
              <a:rPr lang="pt-BR" b="1" dirty="0"/>
              <a:t> Web</a:t>
            </a:r>
          </a:p>
          <a:p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371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Milene de Oliveira Barbosa</cp:lastModifiedBy>
  <cp:revision>8</cp:revision>
  <dcterms:created xsi:type="dcterms:W3CDTF">2021-04-07T22:51:08Z</dcterms:created>
  <dcterms:modified xsi:type="dcterms:W3CDTF">2021-04-08T20:14:59Z</dcterms:modified>
</cp:coreProperties>
</file>