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766E-8C66-45A0-93A1-3ED49D3DC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541AC-E078-4D4B-82AC-53A18137E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211D1-EC12-4865-A6F0-EAAE9863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5B372-019E-4C18-9A72-D4724FEA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3F98D9-2096-4B1D-9962-634F7B57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6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8874-8EC9-4E55-8CF3-60E31099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8356B7-D679-4CDC-B784-56400F52F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91C924-E36B-46E6-80E6-CB984222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1CE79-09DF-4516-AF82-58D152B9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598DB3-F493-46C1-A2C9-42A5D18B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83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1E72B2-0BB7-4E39-AD7B-3DAF256BD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1E9B0A-2B46-47FF-A572-F6B415AD9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40F84-2D6E-4AF5-AB08-4311A5CE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541002-E716-4DCC-A041-1DF8EF76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805565-D6E1-4ACC-8EDA-A592ABC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70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2162E-A7C2-4B41-8ADC-1C4E80A7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F801C-6B21-4F14-93AA-BEB54530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01CA2-4998-41C3-A932-6AACE78C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066AD-D5E9-45E8-B429-E480F155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456633-771D-4DF5-8F5F-488010DE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39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C440-3882-47D8-A95F-EB9209C6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16D46-C311-4E50-9EDE-874EFB76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F53D3-D477-462E-BD52-B72546AC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B5577-A929-4D3F-80D9-CC2DE004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7808CC-F03A-4E08-A95D-3F02B7A0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10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B910A-F387-4B3D-8720-FA943E23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905DF-8003-4D6C-BE80-D6834D469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AB2933-4912-44DB-B763-EC586D54C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A67C0-2C56-4775-A289-667AE1F6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1E9535-2FA2-4E36-B018-B3F43AC3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A88F3B-6B2C-4425-8353-EB8895DC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73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B9182-369B-49A5-B67C-900FEBCE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88128E-288E-4351-9C43-B0D96365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554513-93E0-46C4-B088-534CE65C9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8288F-4FE0-45A3-9851-6ED83A05A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4678D4-AA0D-4860-B0A1-2D93ABDCB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B5FB2A-EF52-42AC-AA39-5F8DBD05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9EA649-DB0C-4570-9487-CF33B5EA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ABF3F0-CD17-487B-A253-A4ACBF20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56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717E7-5E03-4653-B345-F215217E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B6A74B-C49B-4477-9591-6647BBCB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02BD9C-0456-48E7-8390-6A4A48CB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734822-8087-42D1-BD69-A0639247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6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48029A-D3F1-4E8F-A640-9ADB933A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AA9EA7-15EE-4427-999E-06693D94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87B289-0800-4A5F-9C17-DEE490E1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5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80C49-20A7-4F2C-9C2A-C12A058B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54FD5-9EF3-4BD2-9391-8CB84775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6BACEF-F7D8-4DBF-8B00-E5E4B6817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68232-410B-4217-8B3C-11384150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068F9D-2DD0-4DC0-BBE1-4274975C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3ECB59-CC6D-45E4-BFF6-0D0F107F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15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5A22-645A-4862-9A32-B566664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06DB18-D2CE-4BBE-9266-32F10022F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CD851-B170-4F5C-A7D9-490230FB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A366F1-5689-48B4-AC21-509C113D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4B0F-AD0C-4A29-B090-38A061B31BB0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B72CE0-A237-4C83-BAA0-3C0959B5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88B989-C231-46AF-92B5-24E97549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7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18AF13-FB67-46D3-A1F2-4B74137E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34342F-8A32-4A0E-9770-9521BE08D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9629A8-2999-46E1-A1BF-F6CC4870B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4B0F-AD0C-4A29-B090-38A061B31BB0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273F0-FDE2-491E-9ADB-7387CED1A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EA58B-25D0-4157-B409-45247470E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C2E12-014D-4415-8C7D-CBD8D1835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82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A99665F-6435-4252-B2DD-A534BB9540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593035"/>
            <a:ext cx="2988365" cy="298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D5D0792-3670-45C4-91ED-265F5B7265EE}"/>
              </a:ext>
            </a:extLst>
          </p:cNvPr>
          <p:cNvGrpSpPr/>
          <p:nvPr/>
        </p:nvGrpSpPr>
        <p:grpSpPr>
          <a:xfrm>
            <a:off x="1040295" y="1232452"/>
            <a:ext cx="10111409" cy="4886739"/>
            <a:chOff x="1040295" y="1232452"/>
            <a:chExt cx="10111409" cy="48867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C8C5B97-4D48-49DC-9CBC-002171867318}"/>
                </a:ext>
              </a:extLst>
            </p:cNvPr>
            <p:cNvSpPr/>
            <p:nvPr/>
          </p:nvSpPr>
          <p:spPr>
            <a:xfrm>
              <a:off x="1040295" y="1232452"/>
              <a:ext cx="10111409" cy="4886739"/>
            </a:xfrm>
            <a:prstGeom prst="rect">
              <a:avLst/>
            </a:prstGeom>
            <a:noFill/>
            <a:ln w="9525" cap="flat" cmpd="sng" algn="ctr">
              <a:solidFill>
                <a:srgbClr val="11BD5D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69F96B57-14A2-4E99-BEA4-9F163A66D582}"/>
                </a:ext>
              </a:extLst>
            </p:cNvPr>
            <p:cNvSpPr/>
            <p:nvPr/>
          </p:nvSpPr>
          <p:spPr>
            <a:xfrm>
              <a:off x="1040295" y="1232452"/>
              <a:ext cx="10111409" cy="675861"/>
            </a:xfrm>
            <a:prstGeom prst="rect">
              <a:avLst/>
            </a:prstGeom>
            <a:noFill/>
            <a:ln w="9525" cap="flat" cmpd="sng" algn="ctr">
              <a:solidFill>
                <a:srgbClr val="11BD5D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06C36795-BC5C-4875-A30C-F6F2D7B4799A}"/>
                </a:ext>
              </a:extLst>
            </p:cNvPr>
            <p:cNvCxnSpPr>
              <a:cxnSpLocks/>
            </p:cNvCxnSpPr>
            <p:nvPr/>
          </p:nvCxnSpPr>
          <p:spPr>
            <a:xfrm>
              <a:off x="2027584" y="1908313"/>
              <a:ext cx="0" cy="4210878"/>
            </a:xfrm>
            <a:prstGeom prst="line">
              <a:avLst/>
            </a:prstGeom>
            <a:ln w="12700" cap="flat" cmpd="sng" algn="ctr">
              <a:solidFill>
                <a:srgbClr val="11BD5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D7AC60F-1CF6-41E8-A090-4D72DAAA4723}"/>
                </a:ext>
              </a:extLst>
            </p:cNvPr>
            <p:cNvCxnSpPr>
              <a:cxnSpLocks/>
            </p:cNvCxnSpPr>
            <p:nvPr/>
          </p:nvCxnSpPr>
          <p:spPr>
            <a:xfrm>
              <a:off x="3611218" y="1908313"/>
              <a:ext cx="0" cy="4210878"/>
            </a:xfrm>
            <a:prstGeom prst="line">
              <a:avLst/>
            </a:prstGeom>
            <a:ln w="12700" cap="flat" cmpd="sng" algn="ctr">
              <a:solidFill>
                <a:srgbClr val="11BD5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9682577A-58FF-43CE-A75F-F3339DCCB660}"/>
                </a:ext>
              </a:extLst>
            </p:cNvPr>
            <p:cNvCxnSpPr>
              <a:cxnSpLocks/>
            </p:cNvCxnSpPr>
            <p:nvPr/>
          </p:nvCxnSpPr>
          <p:spPr>
            <a:xfrm>
              <a:off x="5128591" y="1908313"/>
              <a:ext cx="0" cy="4210878"/>
            </a:xfrm>
            <a:prstGeom prst="line">
              <a:avLst/>
            </a:prstGeom>
            <a:ln w="12700" cap="flat" cmpd="sng" algn="ctr">
              <a:solidFill>
                <a:srgbClr val="11BD5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E3F284C-DBDF-4B4B-82C0-4D745644FEEF}"/>
                </a:ext>
              </a:extLst>
            </p:cNvPr>
            <p:cNvCxnSpPr>
              <a:cxnSpLocks/>
            </p:cNvCxnSpPr>
            <p:nvPr/>
          </p:nvCxnSpPr>
          <p:spPr>
            <a:xfrm>
              <a:off x="6745357" y="1908313"/>
              <a:ext cx="0" cy="4210878"/>
            </a:xfrm>
            <a:prstGeom prst="line">
              <a:avLst/>
            </a:prstGeom>
            <a:ln w="12700" cap="flat" cmpd="sng" algn="ctr">
              <a:solidFill>
                <a:srgbClr val="11BD5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21A9735E-61C9-4C85-8F74-B5182192656F}"/>
                </a:ext>
              </a:extLst>
            </p:cNvPr>
            <p:cNvCxnSpPr>
              <a:cxnSpLocks/>
            </p:cNvCxnSpPr>
            <p:nvPr/>
          </p:nvCxnSpPr>
          <p:spPr>
            <a:xfrm>
              <a:off x="8289235" y="1908313"/>
              <a:ext cx="0" cy="4210878"/>
            </a:xfrm>
            <a:prstGeom prst="line">
              <a:avLst/>
            </a:prstGeom>
            <a:ln w="12700" cap="flat" cmpd="sng" algn="ctr">
              <a:solidFill>
                <a:srgbClr val="11BD5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0381E3FF-4B02-40E5-82DF-CD373EE73553}"/>
                </a:ext>
              </a:extLst>
            </p:cNvPr>
            <p:cNvCxnSpPr>
              <a:cxnSpLocks/>
            </p:cNvCxnSpPr>
            <p:nvPr/>
          </p:nvCxnSpPr>
          <p:spPr>
            <a:xfrm>
              <a:off x="9707217" y="1908313"/>
              <a:ext cx="0" cy="4210878"/>
            </a:xfrm>
            <a:prstGeom prst="line">
              <a:avLst/>
            </a:prstGeom>
            <a:ln w="12700" cap="flat" cmpd="sng" algn="ctr">
              <a:solidFill>
                <a:srgbClr val="11BD5D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6D275D9-BC31-4716-941A-E23181C1EE33}"/>
                </a:ext>
              </a:extLst>
            </p:cNvPr>
            <p:cNvSpPr txBox="1"/>
            <p:nvPr/>
          </p:nvSpPr>
          <p:spPr>
            <a:xfrm>
              <a:off x="1205949" y="1384851"/>
              <a:ext cx="1643270" cy="37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Semana 1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5B0DCF6-ACC4-4A1E-989C-45FBA84486CE}"/>
                </a:ext>
              </a:extLst>
            </p:cNvPr>
            <p:cNvSpPr txBox="1"/>
            <p:nvPr/>
          </p:nvSpPr>
          <p:spPr>
            <a:xfrm>
              <a:off x="2789583" y="1364971"/>
              <a:ext cx="1643270" cy="37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Semana 2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18AE6B1-7DA4-4732-B3AE-E08316D45758}"/>
                </a:ext>
              </a:extLst>
            </p:cNvPr>
            <p:cNvSpPr txBox="1"/>
            <p:nvPr/>
          </p:nvSpPr>
          <p:spPr>
            <a:xfrm>
              <a:off x="4313581" y="1364971"/>
              <a:ext cx="1643270" cy="37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Semana 3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9280F82-8240-473B-93F1-D556363DD18C}"/>
                </a:ext>
              </a:extLst>
            </p:cNvPr>
            <p:cNvSpPr txBox="1"/>
            <p:nvPr/>
          </p:nvSpPr>
          <p:spPr>
            <a:xfrm>
              <a:off x="5811075" y="1364970"/>
              <a:ext cx="1643270" cy="37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Semana 4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CF7288E-568A-4852-AB43-C8BC64E7BE78}"/>
                </a:ext>
              </a:extLst>
            </p:cNvPr>
            <p:cNvSpPr txBox="1"/>
            <p:nvPr/>
          </p:nvSpPr>
          <p:spPr>
            <a:xfrm>
              <a:off x="7394709" y="1351714"/>
              <a:ext cx="1643270" cy="37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Semana 5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089F031-C0F7-43B5-AA56-0A378C0F1925}"/>
                </a:ext>
              </a:extLst>
            </p:cNvPr>
            <p:cNvSpPr txBox="1"/>
            <p:nvPr/>
          </p:nvSpPr>
          <p:spPr>
            <a:xfrm>
              <a:off x="8885582" y="1338458"/>
              <a:ext cx="1643270" cy="37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Semana 6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CEC42C2-3F8D-44F5-9A4A-D404FB21BE84}"/>
                </a:ext>
              </a:extLst>
            </p:cNvPr>
            <p:cNvSpPr txBox="1"/>
            <p:nvPr/>
          </p:nvSpPr>
          <p:spPr>
            <a:xfrm>
              <a:off x="1315280" y="2752491"/>
              <a:ext cx="1550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/>
                <a:t>Kickoff</a:t>
              </a:r>
              <a:r>
                <a:rPr lang="pt-BR" b="1" dirty="0"/>
                <a:t> SP3 Apresentação do projeto   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6A7E4EC-53F2-4C43-BD1A-60B5CB04021D}"/>
                </a:ext>
              </a:extLst>
            </p:cNvPr>
            <p:cNvSpPr txBox="1"/>
            <p:nvPr/>
          </p:nvSpPr>
          <p:spPr>
            <a:xfrm>
              <a:off x="2869100" y="2685599"/>
              <a:ext cx="1550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Tela de Dashboard responsiva</a:t>
              </a:r>
            </a:p>
          </p:txBody>
        </p: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EAA07AF-AFD8-45EC-99E5-2E3D2146CC61}"/>
                </a:ext>
              </a:extLst>
            </p:cNvPr>
            <p:cNvCxnSpPr/>
            <p:nvPr/>
          </p:nvCxnSpPr>
          <p:spPr>
            <a:xfrm>
              <a:off x="3611218" y="4055165"/>
              <a:ext cx="1517373" cy="0"/>
            </a:xfrm>
            <a:prstGeom prst="straightConnector1">
              <a:avLst/>
            </a:prstGeom>
            <a:ln>
              <a:solidFill>
                <a:srgbClr val="11BD5D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DD48B42-32A6-4654-ACB6-6CEA09BD6F31}"/>
                </a:ext>
              </a:extLst>
            </p:cNvPr>
            <p:cNvSpPr txBox="1"/>
            <p:nvPr/>
          </p:nvSpPr>
          <p:spPr>
            <a:xfrm>
              <a:off x="3624461" y="4045175"/>
              <a:ext cx="1550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/>
                <a:t>Backend</a:t>
              </a:r>
              <a:r>
                <a:rPr lang="pt-BR" b="1" dirty="0"/>
                <a:t> do Dashboard</a:t>
              </a:r>
            </a:p>
          </p:txBody>
        </p: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73030DD3-AF2F-4634-8F67-EB25E0F85F51}"/>
                </a:ext>
              </a:extLst>
            </p:cNvPr>
            <p:cNvCxnSpPr/>
            <p:nvPr/>
          </p:nvCxnSpPr>
          <p:spPr>
            <a:xfrm>
              <a:off x="5184912" y="3581400"/>
              <a:ext cx="1517373" cy="0"/>
            </a:xfrm>
            <a:prstGeom prst="straightConnector1">
              <a:avLst/>
            </a:prstGeom>
            <a:ln>
              <a:solidFill>
                <a:srgbClr val="11BD5D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C20225C-D380-453F-8638-7C7BF301E47E}"/>
                </a:ext>
              </a:extLst>
            </p:cNvPr>
            <p:cNvSpPr txBox="1"/>
            <p:nvPr/>
          </p:nvSpPr>
          <p:spPr>
            <a:xfrm>
              <a:off x="5155099" y="3601384"/>
              <a:ext cx="1550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Integração do front com o </a:t>
              </a:r>
              <a:r>
                <a:rPr lang="pt-BR" b="1" dirty="0" err="1"/>
                <a:t>backend</a:t>
              </a:r>
              <a:endParaRPr lang="pt-BR" b="1" dirty="0"/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5195A0AA-610E-42D3-A666-206A3E1371E1}"/>
                </a:ext>
              </a:extLst>
            </p:cNvPr>
            <p:cNvCxnSpPr/>
            <p:nvPr/>
          </p:nvCxnSpPr>
          <p:spPr>
            <a:xfrm>
              <a:off x="6771862" y="3887200"/>
              <a:ext cx="1517373" cy="0"/>
            </a:xfrm>
            <a:prstGeom prst="straightConnector1">
              <a:avLst/>
            </a:prstGeom>
            <a:ln>
              <a:solidFill>
                <a:srgbClr val="11BD5D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207FDF6-06BD-4395-A5ED-55B71F75AE0E}"/>
                </a:ext>
              </a:extLst>
            </p:cNvPr>
            <p:cNvSpPr txBox="1"/>
            <p:nvPr/>
          </p:nvSpPr>
          <p:spPr>
            <a:xfrm>
              <a:off x="6755298" y="3887200"/>
              <a:ext cx="1550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Testar aplicação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D12CF67-A6DB-4B96-9282-BF51FF6B4705}"/>
                </a:ext>
              </a:extLst>
            </p:cNvPr>
            <p:cNvSpPr txBox="1"/>
            <p:nvPr/>
          </p:nvSpPr>
          <p:spPr>
            <a:xfrm>
              <a:off x="2017659" y="4823396"/>
              <a:ext cx="1550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Relacionamento das classes no </a:t>
              </a:r>
              <a:r>
                <a:rPr lang="pt-BR" b="1" dirty="0" err="1"/>
                <a:t>backend</a:t>
              </a:r>
              <a:endParaRPr lang="pt-BR" b="1" dirty="0"/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EEE8D56B-26C7-416B-A35E-61F254A15657}"/>
                </a:ext>
              </a:extLst>
            </p:cNvPr>
            <p:cNvCxnSpPr/>
            <p:nvPr/>
          </p:nvCxnSpPr>
          <p:spPr>
            <a:xfrm>
              <a:off x="2067344" y="4823396"/>
              <a:ext cx="1517373" cy="0"/>
            </a:xfrm>
            <a:prstGeom prst="straightConnector1">
              <a:avLst/>
            </a:prstGeom>
            <a:ln>
              <a:solidFill>
                <a:srgbClr val="11BD5D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2BC3B8A-CF30-4E3C-BD03-D03981945ED4}"/>
                </a:ext>
              </a:extLst>
            </p:cNvPr>
            <p:cNvSpPr txBox="1"/>
            <p:nvPr/>
          </p:nvSpPr>
          <p:spPr>
            <a:xfrm>
              <a:off x="8262729" y="4500230"/>
              <a:ext cx="1550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Apresentação Sprint 3</a:t>
              </a:r>
            </a:p>
          </p:txBody>
        </p:sp>
        <p:sp>
          <p:nvSpPr>
            <p:cNvPr id="5" name="Fluxograma: Conector 4">
              <a:extLst>
                <a:ext uri="{FF2B5EF4-FFF2-40B4-BE49-F238E27FC236}">
                  <a16:creationId xmlns:a16="http://schemas.microsoft.com/office/drawing/2014/main" id="{FA4952E2-848F-441C-A1CF-9859163E84EB}"/>
                </a:ext>
              </a:extLst>
            </p:cNvPr>
            <p:cNvSpPr/>
            <p:nvPr/>
          </p:nvSpPr>
          <p:spPr>
            <a:xfrm>
              <a:off x="1934817" y="2490488"/>
              <a:ext cx="185533" cy="176240"/>
            </a:xfrm>
            <a:prstGeom prst="flowChartConnector">
              <a:avLst/>
            </a:prstGeom>
            <a:solidFill>
              <a:srgbClr val="11BD5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luxograma: Conector 40">
              <a:extLst>
                <a:ext uri="{FF2B5EF4-FFF2-40B4-BE49-F238E27FC236}">
                  <a16:creationId xmlns:a16="http://schemas.microsoft.com/office/drawing/2014/main" id="{A42AA7B6-2E5F-40F3-A004-A7A1DFECB145}"/>
                </a:ext>
              </a:extLst>
            </p:cNvPr>
            <p:cNvSpPr/>
            <p:nvPr/>
          </p:nvSpPr>
          <p:spPr>
            <a:xfrm>
              <a:off x="3521770" y="2490488"/>
              <a:ext cx="185533" cy="176240"/>
            </a:xfrm>
            <a:prstGeom prst="flowChartConnector">
              <a:avLst/>
            </a:prstGeom>
            <a:solidFill>
              <a:srgbClr val="11BD5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Conector 41">
              <a:extLst>
                <a:ext uri="{FF2B5EF4-FFF2-40B4-BE49-F238E27FC236}">
                  <a16:creationId xmlns:a16="http://schemas.microsoft.com/office/drawing/2014/main" id="{DE5416B4-787F-45D9-B195-806F8B8E52E6}"/>
                </a:ext>
              </a:extLst>
            </p:cNvPr>
            <p:cNvSpPr/>
            <p:nvPr/>
          </p:nvSpPr>
          <p:spPr>
            <a:xfrm>
              <a:off x="5029475" y="3256616"/>
              <a:ext cx="185533" cy="176240"/>
            </a:xfrm>
            <a:prstGeom prst="flowChartConnector">
              <a:avLst/>
            </a:prstGeom>
            <a:solidFill>
              <a:srgbClr val="11BD5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luxograma: Conector 42">
              <a:extLst>
                <a:ext uri="{FF2B5EF4-FFF2-40B4-BE49-F238E27FC236}">
                  <a16:creationId xmlns:a16="http://schemas.microsoft.com/office/drawing/2014/main" id="{020CB1A5-8E2C-4C8E-9A8C-1EBDEB95CC43}"/>
                </a:ext>
              </a:extLst>
            </p:cNvPr>
            <p:cNvSpPr/>
            <p:nvPr/>
          </p:nvSpPr>
          <p:spPr>
            <a:xfrm>
              <a:off x="6659216" y="3261292"/>
              <a:ext cx="185533" cy="176240"/>
            </a:xfrm>
            <a:prstGeom prst="flowChartConnector">
              <a:avLst/>
            </a:prstGeom>
            <a:solidFill>
              <a:srgbClr val="11BD5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luxograma: Conector 43">
              <a:extLst>
                <a:ext uri="{FF2B5EF4-FFF2-40B4-BE49-F238E27FC236}">
                  <a16:creationId xmlns:a16="http://schemas.microsoft.com/office/drawing/2014/main" id="{8FC1181A-AACA-4C17-8EB4-3BEEFCF26C54}"/>
                </a:ext>
              </a:extLst>
            </p:cNvPr>
            <p:cNvSpPr/>
            <p:nvPr/>
          </p:nvSpPr>
          <p:spPr>
            <a:xfrm>
              <a:off x="8196468" y="3583920"/>
              <a:ext cx="185533" cy="176240"/>
            </a:xfrm>
            <a:prstGeom prst="flowChartConnector">
              <a:avLst/>
            </a:prstGeom>
            <a:solidFill>
              <a:srgbClr val="11BD5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luxograma: Conector 44">
              <a:extLst>
                <a:ext uri="{FF2B5EF4-FFF2-40B4-BE49-F238E27FC236}">
                  <a16:creationId xmlns:a16="http://schemas.microsoft.com/office/drawing/2014/main" id="{993201F8-219C-4A95-AA9D-805A87802467}"/>
                </a:ext>
              </a:extLst>
            </p:cNvPr>
            <p:cNvSpPr/>
            <p:nvPr/>
          </p:nvSpPr>
          <p:spPr>
            <a:xfrm>
              <a:off x="9611134" y="4412110"/>
              <a:ext cx="185533" cy="176240"/>
            </a:xfrm>
            <a:prstGeom prst="flowChartConnector">
              <a:avLst/>
            </a:prstGeom>
            <a:solidFill>
              <a:srgbClr val="11BD5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luxograma: Conector 34">
              <a:extLst>
                <a:ext uri="{FF2B5EF4-FFF2-40B4-BE49-F238E27FC236}">
                  <a16:creationId xmlns:a16="http://schemas.microsoft.com/office/drawing/2014/main" id="{DBA86ECB-16E2-427E-BA3A-DD19B6C4393C}"/>
                </a:ext>
              </a:extLst>
            </p:cNvPr>
            <p:cNvSpPr/>
            <p:nvPr/>
          </p:nvSpPr>
          <p:spPr>
            <a:xfrm>
              <a:off x="3525070" y="4580264"/>
              <a:ext cx="185533" cy="176240"/>
            </a:xfrm>
            <a:prstGeom prst="flowChartConnector">
              <a:avLst/>
            </a:prstGeom>
            <a:solidFill>
              <a:srgbClr val="11BD5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6001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Milene de Oliveira Barbosa</dc:creator>
  <cp:lastModifiedBy>YURI DE JESUS MORAIS VEDOVATE .</cp:lastModifiedBy>
  <cp:revision>10</cp:revision>
  <dcterms:created xsi:type="dcterms:W3CDTF">2021-04-15T20:09:59Z</dcterms:created>
  <dcterms:modified xsi:type="dcterms:W3CDTF">2021-04-22T18:46:35Z</dcterms:modified>
</cp:coreProperties>
</file>