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  <p:sldMasterId id="2147483666" r:id="rId5"/>
    <p:sldMasterId id="2147483665" r:id="rId6"/>
  </p:sldMasterIdLst>
  <p:notesMasterIdLst>
    <p:notesMasterId r:id="rId12"/>
  </p:notesMasterIdLst>
  <p:handoutMasterIdLst>
    <p:handoutMasterId r:id="rId13"/>
  </p:handoutMasterIdLst>
  <p:sldIdLst>
    <p:sldId id="256" r:id="rId7"/>
    <p:sldId id="344" r:id="rId8"/>
    <p:sldId id="471" r:id="rId9"/>
    <p:sldId id="472" r:id="rId10"/>
    <p:sldId id="473" r:id="rId11"/>
  </p:sldIdLst>
  <p:sldSz cx="13442950" cy="7561263"/>
  <p:notesSz cx="7104063" cy="10234613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518A6DE0-5A07-4B92-AB0B-CBE40F1E12B0}">
          <p14:sldIdLst>
            <p14:sldId id="256"/>
          </p14:sldIdLst>
        </p14:section>
        <p14:section name="Seção sem Título" id="{B25D74AB-31B5-4A84-9E5B-036A4CD24A72}">
          <p14:sldIdLst>
            <p14:sldId id="344"/>
            <p14:sldId id="471"/>
            <p14:sldId id="472"/>
            <p14:sldId id="4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3746"/>
    <a:srgbClr val="32B9CD"/>
    <a:srgbClr val="292C34"/>
    <a:srgbClr val="272A30"/>
    <a:srgbClr val="131E29"/>
    <a:srgbClr val="343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35940C-517F-4995-9484-BD5D72CD3449}" v="3" dt="2021-02-17T21:18:26.5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 varScale="1">
        <p:scale>
          <a:sx n="65" d="100"/>
          <a:sy n="65" d="100"/>
        </p:scale>
        <p:origin x="684" y="78"/>
      </p:cViewPr>
      <p:guideLst>
        <p:guide orient="horz" pos="2382"/>
        <p:guide pos="42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Barreira" userId="7fd0970c-b3cf-41cb-97a8-b008d4ec6ec9" providerId="ADAL" clId="{7D35940C-517F-4995-9484-BD5D72CD3449}"/>
    <pc:docChg chg="custSel addSld delSld modSld modSection">
      <pc:chgData name="Alex Barreira" userId="7fd0970c-b3cf-41cb-97a8-b008d4ec6ec9" providerId="ADAL" clId="{7D35940C-517F-4995-9484-BD5D72CD3449}" dt="2021-02-17T21:18:45.447" v="243" actId="208"/>
      <pc:docMkLst>
        <pc:docMk/>
      </pc:docMkLst>
      <pc:sldChg chg="addSp delSp modSp mod">
        <pc:chgData name="Alex Barreira" userId="7fd0970c-b3cf-41cb-97a8-b008d4ec6ec9" providerId="ADAL" clId="{7D35940C-517F-4995-9484-BD5D72CD3449}" dt="2021-02-17T21:18:45.447" v="243" actId="208"/>
        <pc:sldMkLst>
          <pc:docMk/>
          <pc:sldMk cId="2008643402" sldId="471"/>
        </pc:sldMkLst>
        <pc:spChg chg="mod">
          <ac:chgData name="Alex Barreira" userId="7fd0970c-b3cf-41cb-97a8-b008d4ec6ec9" providerId="ADAL" clId="{7D35940C-517F-4995-9484-BD5D72CD3449}" dt="2021-02-17T21:13:40.372" v="135"/>
          <ac:spMkLst>
            <pc:docMk/>
            <pc:sldMk cId="2008643402" sldId="471"/>
            <ac:spMk id="2" creationId="{B15BA19F-C787-4E6A-ADAB-C0DFF09C66A8}"/>
          </ac:spMkLst>
        </pc:spChg>
        <pc:spChg chg="mod">
          <ac:chgData name="Alex Barreira" userId="7fd0970c-b3cf-41cb-97a8-b008d4ec6ec9" providerId="ADAL" clId="{7D35940C-517F-4995-9484-BD5D72CD3449}" dt="2021-02-17T21:11:23.365" v="43"/>
          <ac:spMkLst>
            <pc:docMk/>
            <pc:sldMk cId="2008643402" sldId="471"/>
            <ac:spMk id="3" creationId="{00000000-0000-0000-0000-000000000000}"/>
          </ac:spMkLst>
        </pc:spChg>
        <pc:spChg chg="add mod">
          <ac:chgData name="Alex Barreira" userId="7fd0970c-b3cf-41cb-97a8-b008d4ec6ec9" providerId="ADAL" clId="{7D35940C-517F-4995-9484-BD5D72CD3449}" dt="2021-02-17T21:18:45.447" v="243" actId="208"/>
          <ac:spMkLst>
            <pc:docMk/>
            <pc:sldMk cId="2008643402" sldId="471"/>
            <ac:spMk id="5" creationId="{A1C14918-6027-46B3-96BF-C5F7FDEC3276}"/>
          </ac:spMkLst>
        </pc:spChg>
        <pc:spChg chg="mod">
          <ac:chgData name="Alex Barreira" userId="7fd0970c-b3cf-41cb-97a8-b008d4ec6ec9" providerId="ADAL" clId="{7D35940C-517F-4995-9484-BD5D72CD3449}" dt="2021-02-17T21:15:18.913" v="162" actId="1076"/>
          <ac:spMkLst>
            <pc:docMk/>
            <pc:sldMk cId="2008643402" sldId="471"/>
            <ac:spMk id="6" creationId="{70825C6F-9257-4CF5-8C62-1CA1EB2F8815}"/>
          </ac:spMkLst>
        </pc:spChg>
        <pc:spChg chg="del">
          <ac:chgData name="Alex Barreira" userId="7fd0970c-b3cf-41cb-97a8-b008d4ec6ec9" providerId="ADAL" clId="{7D35940C-517F-4995-9484-BD5D72CD3449}" dt="2021-02-17T21:15:16.098" v="161" actId="478"/>
          <ac:spMkLst>
            <pc:docMk/>
            <pc:sldMk cId="2008643402" sldId="471"/>
            <ac:spMk id="7" creationId="{DD175998-7BC4-48E7-B48B-3AD3DB555BC2}"/>
          </ac:spMkLst>
        </pc:spChg>
        <pc:spChg chg="mod ord">
          <ac:chgData name="Alex Barreira" userId="7fd0970c-b3cf-41cb-97a8-b008d4ec6ec9" providerId="ADAL" clId="{7D35940C-517F-4995-9484-BD5D72CD3449}" dt="2021-02-17T21:18:12.392" v="239" actId="1076"/>
          <ac:spMkLst>
            <pc:docMk/>
            <pc:sldMk cId="2008643402" sldId="471"/>
            <ac:spMk id="8" creationId="{5CE7D08C-795B-4BF1-97F6-F9773F4E9F4C}"/>
          </ac:spMkLst>
        </pc:spChg>
        <pc:spChg chg="mod">
          <ac:chgData name="Alex Barreira" userId="7fd0970c-b3cf-41cb-97a8-b008d4ec6ec9" providerId="ADAL" clId="{7D35940C-517F-4995-9484-BD5D72CD3449}" dt="2021-02-17T21:15:38.790" v="175" actId="1076"/>
          <ac:spMkLst>
            <pc:docMk/>
            <pc:sldMk cId="2008643402" sldId="471"/>
            <ac:spMk id="9" creationId="{B60B13C9-0C70-4C0F-82B2-D0CD4FDFC1F0}"/>
          </ac:spMkLst>
        </pc:spChg>
        <pc:spChg chg="del">
          <ac:chgData name="Alex Barreira" userId="7fd0970c-b3cf-41cb-97a8-b008d4ec6ec9" providerId="ADAL" clId="{7D35940C-517F-4995-9484-BD5D72CD3449}" dt="2021-02-17T21:15:32.901" v="172" actId="478"/>
          <ac:spMkLst>
            <pc:docMk/>
            <pc:sldMk cId="2008643402" sldId="471"/>
            <ac:spMk id="10" creationId="{2C0D7151-D7C4-4C3E-8608-61515AFD4BD7}"/>
          </ac:spMkLst>
        </pc:spChg>
        <pc:spChg chg="add mod">
          <ac:chgData name="Alex Barreira" userId="7fd0970c-b3cf-41cb-97a8-b008d4ec6ec9" providerId="ADAL" clId="{7D35940C-517F-4995-9484-BD5D72CD3449}" dt="2021-02-17T21:15:28.240" v="168" actId="1076"/>
          <ac:spMkLst>
            <pc:docMk/>
            <pc:sldMk cId="2008643402" sldId="471"/>
            <ac:spMk id="44" creationId="{2688D066-DD5D-4246-B846-8AD1218C78EC}"/>
          </ac:spMkLst>
        </pc:spChg>
        <pc:spChg chg="mod">
          <ac:chgData name="Alex Barreira" userId="7fd0970c-b3cf-41cb-97a8-b008d4ec6ec9" providerId="ADAL" clId="{7D35940C-517F-4995-9484-BD5D72CD3449}" dt="2021-02-17T21:13:55.500" v="137" actId="20577"/>
          <ac:spMkLst>
            <pc:docMk/>
            <pc:sldMk cId="2008643402" sldId="471"/>
            <ac:spMk id="63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4:38.999" v="150" actId="478"/>
          <ac:spMkLst>
            <pc:docMk/>
            <pc:sldMk cId="2008643402" sldId="471"/>
            <ac:spMk id="73" creationId="{00000000-0000-0000-0000-000000000000}"/>
          </ac:spMkLst>
        </pc:spChg>
        <pc:spChg chg="mod">
          <ac:chgData name="Alex Barreira" userId="7fd0970c-b3cf-41cb-97a8-b008d4ec6ec9" providerId="ADAL" clId="{7D35940C-517F-4995-9484-BD5D72CD3449}" dt="2021-02-17T21:14:35.459" v="149" actId="20577"/>
          <ac:spMkLst>
            <pc:docMk/>
            <pc:sldMk cId="2008643402" sldId="471"/>
            <ac:spMk id="78" creationId="{00000000-0000-0000-0000-000000000000}"/>
          </ac:spMkLst>
        </pc:spChg>
        <pc:spChg chg="mod">
          <ac:chgData name="Alex Barreira" userId="7fd0970c-b3cf-41cb-97a8-b008d4ec6ec9" providerId="ADAL" clId="{7D35940C-517F-4995-9484-BD5D72CD3449}" dt="2021-02-17T21:17:51.320" v="223" actId="1038"/>
          <ac:spMkLst>
            <pc:docMk/>
            <pc:sldMk cId="2008643402" sldId="471"/>
            <ac:spMk id="82" creationId="{00000000-0000-0000-0000-000000000000}"/>
          </ac:spMkLst>
        </pc:spChg>
        <pc:spChg chg="mod">
          <ac:chgData name="Alex Barreira" userId="7fd0970c-b3cf-41cb-97a8-b008d4ec6ec9" providerId="ADAL" clId="{7D35940C-517F-4995-9484-BD5D72CD3449}" dt="2021-02-17T21:16:08.066" v="181" actId="1038"/>
          <ac:spMkLst>
            <pc:docMk/>
            <pc:sldMk cId="2008643402" sldId="471"/>
            <ac:spMk id="86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4:57.206" v="152" actId="478"/>
          <ac:spMkLst>
            <pc:docMk/>
            <pc:sldMk cId="2008643402" sldId="471"/>
            <ac:spMk id="87" creationId="{00000000-0000-0000-0000-000000000000}"/>
          </ac:spMkLst>
        </pc:spChg>
        <pc:spChg chg="mod topLvl">
          <ac:chgData name="Alex Barreira" userId="7fd0970c-b3cf-41cb-97a8-b008d4ec6ec9" providerId="ADAL" clId="{7D35940C-517F-4995-9484-BD5D72CD3449}" dt="2021-02-17T21:15:14.787" v="159" actId="1076"/>
          <ac:spMkLst>
            <pc:docMk/>
            <pc:sldMk cId="2008643402" sldId="471"/>
            <ac:spMk id="88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10.832" v="157" actId="478"/>
          <ac:spMkLst>
            <pc:docMk/>
            <pc:sldMk cId="2008643402" sldId="471"/>
            <ac:spMk id="89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11.510" v="158" actId="478"/>
          <ac:spMkLst>
            <pc:docMk/>
            <pc:sldMk cId="2008643402" sldId="471"/>
            <ac:spMk id="90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02.736" v="153" actId="478"/>
          <ac:spMkLst>
            <pc:docMk/>
            <pc:sldMk cId="2008643402" sldId="471"/>
            <ac:spMk id="91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15.559" v="160" actId="478"/>
          <ac:spMkLst>
            <pc:docMk/>
            <pc:sldMk cId="2008643402" sldId="471"/>
            <ac:spMk id="100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19.607" v="163" actId="478"/>
          <ac:spMkLst>
            <pc:docMk/>
            <pc:sldMk cId="2008643402" sldId="471"/>
            <ac:spMk id="102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05.595" v="154" actId="478"/>
          <ac:spMkLst>
            <pc:docMk/>
            <pc:sldMk cId="2008643402" sldId="471"/>
            <ac:spMk id="103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21.685" v="165" actId="478"/>
          <ac:spMkLst>
            <pc:docMk/>
            <pc:sldMk cId="2008643402" sldId="471"/>
            <ac:spMk id="104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20.775" v="164" actId="478"/>
          <ac:spMkLst>
            <pc:docMk/>
            <pc:sldMk cId="2008643402" sldId="471"/>
            <ac:spMk id="105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22.431" v="166" actId="478"/>
          <ac:spMkLst>
            <pc:docMk/>
            <pc:sldMk cId="2008643402" sldId="471"/>
            <ac:spMk id="106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07.655" v="155" actId="478"/>
          <ac:spMkLst>
            <pc:docMk/>
            <pc:sldMk cId="2008643402" sldId="471"/>
            <ac:spMk id="107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30.521" v="169" actId="478"/>
          <ac:spMkLst>
            <pc:docMk/>
            <pc:sldMk cId="2008643402" sldId="471"/>
            <ac:spMk id="108" creationId="{00000000-0000-0000-0000-000000000000}"/>
          </ac:spMkLst>
        </pc:spChg>
        <pc:spChg chg="mod topLvl">
          <ac:chgData name="Alex Barreira" userId="7fd0970c-b3cf-41cb-97a8-b008d4ec6ec9" providerId="ADAL" clId="{7D35940C-517F-4995-9484-BD5D72CD3449}" dt="2021-02-17T21:14:51.084" v="151" actId="165"/>
          <ac:spMkLst>
            <pc:docMk/>
            <pc:sldMk cId="2008643402" sldId="471"/>
            <ac:spMk id="109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32.341" v="171" actId="478"/>
          <ac:spMkLst>
            <pc:docMk/>
            <pc:sldMk cId="2008643402" sldId="471"/>
            <ac:spMk id="110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08.516" v="156" actId="478"/>
          <ac:spMkLst>
            <pc:docMk/>
            <pc:sldMk cId="2008643402" sldId="471"/>
            <ac:spMk id="111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31.820" v="170" actId="478"/>
          <ac:spMkLst>
            <pc:docMk/>
            <pc:sldMk cId="2008643402" sldId="471"/>
            <ac:spMk id="113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35.963" v="174" actId="478"/>
          <ac:spMkLst>
            <pc:docMk/>
            <pc:sldMk cId="2008643402" sldId="471"/>
            <ac:spMk id="118" creationId="{00000000-0000-0000-0000-000000000000}"/>
          </ac:spMkLst>
        </pc:spChg>
        <pc:grpChg chg="del">
          <ac:chgData name="Alex Barreira" userId="7fd0970c-b3cf-41cb-97a8-b008d4ec6ec9" providerId="ADAL" clId="{7D35940C-517F-4995-9484-BD5D72CD3449}" dt="2021-02-17T21:14:51.084" v="151" actId="165"/>
          <ac:grpSpMkLst>
            <pc:docMk/>
            <pc:sldMk cId="2008643402" sldId="471"/>
            <ac:grpSpMk id="77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4:51.084" v="151" actId="165"/>
          <ac:grpSpMkLst>
            <pc:docMk/>
            <pc:sldMk cId="2008643402" sldId="471"/>
            <ac:grpSpMk id="79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4:51.084" v="151" actId="165"/>
          <ac:grpSpMkLst>
            <pc:docMk/>
            <pc:sldMk cId="2008643402" sldId="471"/>
            <ac:grpSpMk id="81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4:51.084" v="151" actId="165"/>
          <ac:grpSpMkLst>
            <pc:docMk/>
            <pc:sldMk cId="2008643402" sldId="471"/>
            <ac:grpSpMk id="83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4:51.084" v="151" actId="165"/>
          <ac:grpSpMkLst>
            <pc:docMk/>
            <pc:sldMk cId="2008643402" sldId="471"/>
            <ac:grpSpMk id="85" creationId="{00000000-0000-0000-0000-000000000000}"/>
          </ac:grpSpMkLst>
        </pc:grpChg>
      </pc:sldChg>
      <pc:sldChg chg="addSp delSp modSp add mod">
        <pc:chgData name="Alex Barreira" userId="7fd0970c-b3cf-41cb-97a8-b008d4ec6ec9" providerId="ADAL" clId="{7D35940C-517F-4995-9484-BD5D72CD3449}" dt="2021-02-17T21:18:40.343" v="242" actId="208"/>
        <pc:sldMkLst>
          <pc:docMk/>
          <pc:sldMk cId="3384590979" sldId="472"/>
        </pc:sldMkLst>
        <pc:spChg chg="mod">
          <ac:chgData name="Alex Barreira" userId="7fd0970c-b3cf-41cb-97a8-b008d4ec6ec9" providerId="ADAL" clId="{7D35940C-517F-4995-9484-BD5D72CD3449}" dt="2021-02-17T21:13:20.694" v="134" actId="404"/>
          <ac:spMkLst>
            <pc:docMk/>
            <pc:sldMk cId="3384590979" sldId="472"/>
            <ac:spMk id="2" creationId="{B15BA19F-C787-4E6A-ADAB-C0DFF09C66A8}"/>
          </ac:spMkLst>
        </pc:spChg>
        <pc:spChg chg="mod">
          <ac:chgData name="Alex Barreira" userId="7fd0970c-b3cf-41cb-97a8-b008d4ec6ec9" providerId="ADAL" clId="{7D35940C-517F-4995-9484-BD5D72CD3449}" dt="2021-02-17T21:11:27.359" v="45" actId="20577"/>
          <ac:spMkLst>
            <pc:docMk/>
            <pc:sldMk cId="3384590979" sldId="472"/>
            <ac:spMk id="3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6" creationId="{70825C6F-9257-4CF5-8C62-1CA1EB2F8815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7" creationId="{DD175998-7BC4-48E7-B48B-3AD3DB555BC2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8" creationId="{5CE7D08C-795B-4BF1-97F6-F9773F4E9F4C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9" creationId="{B60B13C9-0C70-4C0F-82B2-D0CD4FDFC1F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10" creationId="{2C0D7151-D7C4-4C3E-8608-61515AFD4BD7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4" creationId="{1E997FEB-A82C-4FE3-B191-DE926FE907FC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5" creationId="{086246F5-DDAA-4D0C-90E1-F0C0FED6D98E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6" creationId="{EDE9EB13-C574-4D80-85B2-C614186377BB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7" creationId="{9C8F333D-81A1-4BAB-89AC-459C19DD7185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8" creationId="{64DC5C74-7B23-4BE5-BE63-A9BD52C02CD4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9" creationId="{1CBC8A27-FF05-44CD-B093-FB50D917E8D4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50" creationId="{B1654790-CBD3-4D97-B9BC-CBC39DD32FC8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51" creationId="{508E308C-5CF8-44B6-A1C4-87E5DDC4CC70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52" creationId="{7BFB1971-EC64-4AB8-B092-E0043EABF66E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53" creationId="{CD1D1FF9-2BFE-4742-BA82-E1804B8C0747}"/>
          </ac:spMkLst>
        </pc:spChg>
        <pc:spChg chg="add mod">
          <ac:chgData name="Alex Barreira" userId="7fd0970c-b3cf-41cb-97a8-b008d4ec6ec9" providerId="ADAL" clId="{7D35940C-517F-4995-9484-BD5D72CD3449}" dt="2021-02-17T21:18:40.343" v="242" actId="208"/>
          <ac:spMkLst>
            <pc:docMk/>
            <pc:sldMk cId="3384590979" sldId="472"/>
            <ac:spMk id="54" creationId="{1B63957F-A46D-48D5-BC08-1A2EB1CCBBE4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55" creationId="{F371B3E2-E59C-4A0F-B5AC-74687E6B4AC8}"/>
          </ac:spMkLst>
        </pc:spChg>
        <pc:spChg chg="mod">
          <ac:chgData name="Alex Barreira" userId="7fd0970c-b3cf-41cb-97a8-b008d4ec6ec9" providerId="ADAL" clId="{7D35940C-517F-4995-9484-BD5D72CD3449}" dt="2021-02-17T21:14:02.359" v="139" actId="20577"/>
          <ac:spMkLst>
            <pc:docMk/>
            <pc:sldMk cId="3384590979" sldId="472"/>
            <ac:spMk id="63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73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78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80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82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84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86" creationId="{00000000-0000-0000-0000-000000000000}"/>
          </ac:spMkLst>
        </pc:spChg>
        <pc:grpChg chg="del">
          <ac:chgData name="Alex Barreira" userId="7fd0970c-b3cf-41cb-97a8-b008d4ec6ec9" providerId="ADAL" clId="{7D35940C-517F-4995-9484-BD5D72CD3449}" dt="2021-02-17T21:18:25.326" v="240" actId="478"/>
          <ac:grpSpMkLst>
            <pc:docMk/>
            <pc:sldMk cId="3384590979" sldId="472"/>
            <ac:grpSpMk id="77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8:25.326" v="240" actId="478"/>
          <ac:grpSpMkLst>
            <pc:docMk/>
            <pc:sldMk cId="3384590979" sldId="472"/>
            <ac:grpSpMk id="79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8:25.326" v="240" actId="478"/>
          <ac:grpSpMkLst>
            <pc:docMk/>
            <pc:sldMk cId="3384590979" sldId="472"/>
            <ac:grpSpMk id="81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8:25.326" v="240" actId="478"/>
          <ac:grpSpMkLst>
            <pc:docMk/>
            <pc:sldMk cId="3384590979" sldId="472"/>
            <ac:grpSpMk id="83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8:25.326" v="240" actId="478"/>
          <ac:grpSpMkLst>
            <pc:docMk/>
            <pc:sldMk cId="3384590979" sldId="472"/>
            <ac:grpSpMk id="85" creationId="{00000000-0000-0000-0000-000000000000}"/>
          </ac:grpSpMkLst>
        </pc:grpChg>
      </pc:sldChg>
      <pc:sldChg chg="del">
        <pc:chgData name="Alex Barreira" userId="7fd0970c-b3cf-41cb-97a8-b008d4ec6ec9" providerId="ADAL" clId="{7D35940C-517F-4995-9484-BD5D72CD3449}" dt="2021-02-17T21:10:38.595" v="2" actId="47"/>
        <pc:sldMkLst>
          <pc:docMk/>
          <pc:sldMk cId="3103146409" sldId="482"/>
        </pc:sldMkLst>
      </pc:sldChg>
      <pc:sldChg chg="del">
        <pc:chgData name="Alex Barreira" userId="7fd0970c-b3cf-41cb-97a8-b008d4ec6ec9" providerId="ADAL" clId="{7D35940C-517F-4995-9484-BD5D72CD3449}" dt="2021-02-17T21:10:38.227" v="1" actId="47"/>
        <pc:sldMkLst>
          <pc:docMk/>
          <pc:sldMk cId="671586173" sldId="484"/>
        </pc:sldMkLst>
      </pc:sldChg>
      <pc:sldChg chg="del">
        <pc:chgData name="Alex Barreira" userId="7fd0970c-b3cf-41cb-97a8-b008d4ec6ec9" providerId="ADAL" clId="{7D35940C-517F-4995-9484-BD5D72CD3449}" dt="2021-02-17T21:10:37.747" v="0" actId="47"/>
        <pc:sldMkLst>
          <pc:docMk/>
          <pc:sldMk cId="2606422970" sldId="486"/>
        </pc:sldMkLst>
      </pc:sldChg>
      <pc:sldChg chg="del">
        <pc:chgData name="Alex Barreira" userId="7fd0970c-b3cf-41cb-97a8-b008d4ec6ec9" providerId="ADAL" clId="{7D35940C-517F-4995-9484-BD5D72CD3449}" dt="2021-02-17T21:10:39.737" v="4" actId="47"/>
        <pc:sldMkLst>
          <pc:docMk/>
          <pc:sldMk cId="1936218586" sldId="487"/>
        </pc:sldMkLst>
      </pc:sldChg>
      <pc:sldChg chg="del">
        <pc:chgData name="Alex Barreira" userId="7fd0970c-b3cf-41cb-97a8-b008d4ec6ec9" providerId="ADAL" clId="{7D35940C-517F-4995-9484-BD5D72CD3449}" dt="2021-02-17T21:10:39.046" v="3" actId="47"/>
        <pc:sldMkLst>
          <pc:docMk/>
          <pc:sldMk cId="1935154534" sldId="488"/>
        </pc:sldMkLst>
      </pc:sldChg>
      <pc:sldMasterChg chg="delSldLayout">
        <pc:chgData name="Alex Barreira" userId="7fd0970c-b3cf-41cb-97a8-b008d4ec6ec9" providerId="ADAL" clId="{7D35940C-517F-4995-9484-BD5D72CD3449}" dt="2021-02-17T21:10:39.737" v="4" actId="47"/>
        <pc:sldMasterMkLst>
          <pc:docMk/>
          <pc:sldMasterMk cId="0" sldId="2147483656"/>
        </pc:sldMasterMkLst>
        <pc:sldLayoutChg chg="del">
          <pc:chgData name="Alex Barreira" userId="7fd0970c-b3cf-41cb-97a8-b008d4ec6ec9" providerId="ADAL" clId="{7D35940C-517F-4995-9484-BD5D72CD3449}" dt="2021-02-17T21:10:39.737" v="4" actId="47"/>
          <pc:sldLayoutMkLst>
            <pc:docMk/>
            <pc:sldMasterMk cId="0" sldId="2147483656"/>
            <pc:sldLayoutMk cId="3199078161" sldId="2147483668"/>
          </pc:sldLayoutMkLst>
        </pc:sldLayoutChg>
        <pc:sldLayoutChg chg="del">
          <pc:chgData name="Alex Barreira" userId="7fd0970c-b3cf-41cb-97a8-b008d4ec6ec9" providerId="ADAL" clId="{7D35940C-517F-4995-9484-BD5D72CD3449}" dt="2021-02-17T21:10:38.595" v="2" actId="47"/>
          <pc:sldLayoutMkLst>
            <pc:docMk/>
            <pc:sldMasterMk cId="0" sldId="2147483656"/>
            <pc:sldLayoutMk cId="1515222284" sldId="2147483669"/>
          </pc:sldLayoutMkLst>
        </pc:sldLayoutChg>
      </pc:sldMasterChg>
    </pc:docChg>
  </pc:docChgLst>
  <pc:docChgLst>
    <pc:chgData name="Alex Barreira" userId="7fd0970c-b3cf-41cb-97a8-b008d4ec6ec9" providerId="ADAL" clId="{7E823099-46A7-4167-ACCC-148691D9D4C5}"/>
    <pc:docChg chg="undo custSel addSld delSld modSld modSection">
      <pc:chgData name="Alex Barreira" userId="7fd0970c-b3cf-41cb-97a8-b008d4ec6ec9" providerId="ADAL" clId="{7E823099-46A7-4167-ACCC-148691D9D4C5}" dt="2020-08-25T20:05:55.156" v="295" actId="14100"/>
      <pc:docMkLst>
        <pc:docMk/>
      </pc:docMkLst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165050812" sldId="279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918936745" sldId="284"/>
        </pc:sldMkLst>
      </pc:sldChg>
      <pc:sldChg chg="addSp delSp modSp mod modClrScheme chgLayout">
        <pc:chgData name="Alex Barreira" userId="7fd0970c-b3cf-41cb-97a8-b008d4ec6ec9" providerId="ADAL" clId="{7E823099-46A7-4167-ACCC-148691D9D4C5}" dt="2020-08-25T20:04:58.876" v="281" actId="20577"/>
        <pc:sldMkLst>
          <pc:docMk/>
          <pc:sldMk cId="948876888" sldId="344"/>
        </pc:sldMkLst>
        <pc:spChg chg="add mod ord">
          <ac:chgData name="Alex Barreira" userId="7fd0970c-b3cf-41cb-97a8-b008d4ec6ec9" providerId="ADAL" clId="{7E823099-46A7-4167-ACCC-148691D9D4C5}" dt="2020-08-25T20:03:11.259" v="120" actId="20577"/>
          <ac:spMkLst>
            <pc:docMk/>
            <pc:sldMk cId="948876888" sldId="344"/>
            <ac:spMk id="2" creationId="{E8B0A577-E3E3-4D35-AA82-89ED5D5451DD}"/>
          </ac:spMkLst>
        </pc:spChg>
        <pc:spChg chg="del mod">
          <ac:chgData name="Alex Barreira" userId="7fd0970c-b3cf-41cb-97a8-b008d4ec6ec9" providerId="ADAL" clId="{7E823099-46A7-4167-ACCC-148691D9D4C5}" dt="2020-08-25T20:03:00.369" v="80" actId="478"/>
          <ac:spMkLst>
            <pc:docMk/>
            <pc:sldMk cId="948876888" sldId="344"/>
            <ac:spMk id="3" creationId="{00000000-0000-0000-0000-000000000000}"/>
          </ac:spMkLst>
        </pc:spChg>
        <pc:spChg chg="add mod ord">
          <ac:chgData name="Alex Barreira" userId="7fd0970c-b3cf-41cb-97a8-b008d4ec6ec9" providerId="ADAL" clId="{7E823099-46A7-4167-ACCC-148691D9D4C5}" dt="2020-08-25T20:04:58.876" v="281" actId="20577"/>
          <ac:spMkLst>
            <pc:docMk/>
            <pc:sldMk cId="948876888" sldId="344"/>
            <ac:spMk id="4" creationId="{C3037102-7C2A-48BA-B19A-E0AB7B0EF163}"/>
          </ac:spMkLst>
        </pc:spChg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512734678" sldId="345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2372785582" sldId="418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2707575184" sldId="419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062672438" sldId="432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361284261" sldId="436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982573965" sldId="440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086979068" sldId="441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930118019" sldId="442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4124287145" sldId="443"/>
        </pc:sldMkLst>
      </pc:sldChg>
      <pc:sldChg chg="modSp add mod">
        <pc:chgData name="Alex Barreira" userId="7fd0970c-b3cf-41cb-97a8-b008d4ec6ec9" providerId="ADAL" clId="{7E823099-46A7-4167-ACCC-148691D9D4C5}" dt="2020-08-25T20:05:55.156" v="295" actId="14100"/>
        <pc:sldMkLst>
          <pc:docMk/>
          <pc:sldMk cId="2008643402" sldId="471"/>
        </pc:sldMkLst>
        <pc:spChg chg="mod">
          <ac:chgData name="Alex Barreira" userId="7fd0970c-b3cf-41cb-97a8-b008d4ec6ec9" providerId="ADAL" clId="{7E823099-46A7-4167-ACCC-148691D9D4C5}" dt="2020-08-25T20:05:17.393" v="283" actId="120"/>
          <ac:spMkLst>
            <pc:docMk/>
            <pc:sldMk cId="2008643402" sldId="471"/>
            <ac:spMk id="3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6" creationId="{70825C6F-9257-4CF5-8C62-1CA1EB2F8815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7" creationId="{DD175998-7BC4-48E7-B48B-3AD3DB555BC2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" creationId="{5CE7D08C-795B-4BF1-97F6-F9773F4E9F4C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9" creationId="{B60B13C9-0C70-4C0F-82B2-D0CD4FDFC1F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10" creationId="{2C0D7151-D7C4-4C3E-8608-61515AFD4BD7}"/>
          </ac:spMkLst>
        </pc:spChg>
        <pc:spChg chg="mod">
          <ac:chgData name="Alex Barreira" userId="7fd0970c-b3cf-41cb-97a8-b008d4ec6ec9" providerId="ADAL" clId="{7E823099-46A7-4167-ACCC-148691D9D4C5}" dt="2020-08-25T20:05:55.156" v="295" actId="14100"/>
          <ac:spMkLst>
            <pc:docMk/>
            <pc:sldMk cId="2008643402" sldId="471"/>
            <ac:spMk id="73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78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0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2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4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6" creationId="{00000000-0000-0000-0000-000000000000}"/>
          </ac:spMkLst>
        </pc:s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77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79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81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83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85" creationId="{00000000-0000-0000-0000-000000000000}"/>
          </ac:grpSpMkLst>
        </pc:grpChg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3103146409" sldId="482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671586173" sldId="484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2606422970" sldId="486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1936218586" sldId="487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1935154534" sldId="488"/>
        </pc:sldMkLst>
      </pc:sldChg>
      <pc:sldChg chg="new del">
        <pc:chgData name="Alex Barreira" userId="7fd0970c-b3cf-41cb-97a8-b008d4ec6ec9" providerId="ADAL" clId="{7E823099-46A7-4167-ACCC-148691D9D4C5}" dt="2020-08-25T20:05:11.190" v="282" actId="47"/>
        <pc:sldMkLst>
          <pc:docMk/>
          <pc:sldMk cId="3110969077" sldId="489"/>
        </pc:sldMkLst>
      </pc:sldChg>
      <pc:sldChg chg="add del">
        <pc:chgData name="Alex Barreira" userId="7fd0970c-b3cf-41cb-97a8-b008d4ec6ec9" providerId="ADAL" clId="{7E823099-46A7-4167-ACCC-148691D9D4C5}" dt="2020-08-25T20:02:40.323" v="78" actId="47"/>
        <pc:sldMkLst>
          <pc:docMk/>
          <pc:sldMk cId="918598423" sldId="490"/>
        </pc:sldMkLst>
      </pc:sldChg>
      <pc:sldChg chg="new del">
        <pc:chgData name="Alex Barreira" userId="7fd0970c-b3cf-41cb-97a8-b008d4ec6ec9" providerId="ADAL" clId="{7E823099-46A7-4167-ACCC-148691D9D4C5}" dt="2020-08-25T20:04:15.801" v="248" actId="47"/>
        <pc:sldMkLst>
          <pc:docMk/>
          <pc:sldMk cId="4073518245" sldId="490"/>
        </pc:sldMkLst>
      </pc:sldChg>
      <pc:sldMasterChg chg="delSldLayout">
        <pc:chgData name="Alex Barreira" userId="7fd0970c-b3cf-41cb-97a8-b008d4ec6ec9" providerId="ADAL" clId="{7E823099-46A7-4167-ACCC-148691D9D4C5}" dt="2020-08-25T20:00:58.566" v="0" actId="47"/>
        <pc:sldMasterMkLst>
          <pc:docMk/>
          <pc:sldMasterMk cId="0" sldId="2147483656"/>
        </pc:sldMasterMkLst>
        <pc:sldLayoutChg chg="del">
          <pc:chgData name="Alex Barreira" userId="7fd0970c-b3cf-41cb-97a8-b008d4ec6ec9" providerId="ADAL" clId="{7E823099-46A7-4167-ACCC-148691D9D4C5}" dt="2020-08-25T20:00:58.566" v="0" actId="47"/>
          <pc:sldLayoutMkLst>
            <pc:docMk/>
            <pc:sldMasterMk cId="0" sldId="2147483656"/>
            <pc:sldLayoutMk cId="3154182865" sldId="2147483667"/>
          </pc:sldLayoutMkLst>
        </pc:sldLayoutChg>
        <pc:sldLayoutChg chg="del">
          <pc:chgData name="Alex Barreira" userId="7fd0970c-b3cf-41cb-97a8-b008d4ec6ec9" providerId="ADAL" clId="{7E823099-46A7-4167-ACCC-148691D9D4C5}" dt="2020-08-25T20:00:58.566" v="0" actId="47"/>
          <pc:sldLayoutMkLst>
            <pc:docMk/>
            <pc:sldMasterMk cId="0" sldId="2147483656"/>
            <pc:sldLayoutMk cId="3084922465" sldId="2147483668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3CD65D1-5C11-455D-9F9A-0E035F00A0DA}" type="datetimeFigureOut">
              <a:rPr lang="pt-BR" smtClean="0"/>
              <a:pPr/>
              <a:t>18/03/2021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05DA3EF-18EA-43DE-B1BB-402A3C558822}" type="datetimeFigureOut">
              <a:rPr lang="pt-BR" smtClean="0"/>
              <a:pPr/>
              <a:t>18/03/2021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21487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6992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3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85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4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201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5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687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828982" y="1331914"/>
            <a:ext cx="8779933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48" y="1692534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48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4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200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05782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7082695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57" y="6045645"/>
            <a:ext cx="3002349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39443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86" y="6142225"/>
            <a:ext cx="2440941" cy="7235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6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3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3" y="2138328"/>
            <a:ext cx="2263663" cy="670977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0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0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553105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313" y="1591737"/>
            <a:ext cx="2263663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 userDrawn="1"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 userDrawn="1"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72148" y="248200"/>
            <a:ext cx="12098655" cy="977831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8233"/>
              </a:lnSpc>
              <a:spcAft>
                <a:spcPct val="0"/>
              </a:spcAft>
            </a:pPr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70802" y="7189201"/>
            <a:ext cx="672148" cy="3175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148" y="148850"/>
            <a:ext cx="5246360" cy="25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4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endParaRPr lang="pt-BR" dirty="0">
              <a:solidFill>
                <a:srgbClr val="4D4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539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  <p:sldLayoutId id="2147483659" r:id="rId4"/>
    <p:sldLayoutId id="2147483663" r:id="rId5"/>
    <p:sldLayoutId id="2147483664" r:id="rId6"/>
    <p:sldLayoutId id="2147483651" r:id="rId7"/>
    <p:sldLayoutId id="2147483650" r:id="rId8"/>
    <p:sldLayoutId id="2147483667" r:id="rId9"/>
  </p:sldLayoutIdLst>
  <p:hf hdr="0" ftr="0" dt="0"/>
  <p:txStyles>
    <p:titleStyle>
      <a:lvl1pPr algn="ctr" defTabSz="1043056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E8B0A577-E3E3-4D35-AA82-89ED5D5451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081515" y="1908423"/>
            <a:ext cx="5184576" cy="1513731"/>
          </a:xfrm>
        </p:spPr>
        <p:txBody>
          <a:bodyPr/>
          <a:lstStyle/>
          <a:p>
            <a:r>
              <a:rPr lang="pt-BR" dirty="0"/>
              <a:t>Reunião Semanal 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3037102-7C2A-48BA-B19A-E0AB7B0EF1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881715" y="3264260"/>
            <a:ext cx="3168352" cy="918062"/>
          </a:xfrm>
        </p:spPr>
        <p:txBody>
          <a:bodyPr/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Status </a:t>
            </a:r>
            <a:r>
              <a:rPr lang="pt-B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Report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 do Projeto </a:t>
            </a: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Gestão Alpha</a:t>
            </a: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Data: </a:t>
            </a: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23/02/2021</a:t>
            </a: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Integrantes:</a:t>
            </a: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Luiza Vitória,</a:t>
            </a: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Marcelo </a:t>
            </a:r>
            <a:r>
              <a:rPr lang="pt-B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Whitehead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Milene Oliveira,</a:t>
            </a: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Natã Lino,</a:t>
            </a: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Raphael Cassio,</a:t>
            </a: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Yuri de Jesus.</a:t>
            </a:r>
          </a:p>
          <a:p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Professor.: Alexander Barreira</a:t>
            </a:r>
          </a:p>
          <a:p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876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1 - 18/02/2021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a definição de Personas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o “Mapa de Empatia”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a Contextualização do projeto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o levantamento de requisitos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alguns </a:t>
            </a:r>
            <a:r>
              <a:rPr lang="pt-B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Stories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o Diagrama de Solução – HLD</a:t>
            </a:r>
          </a:p>
          <a:p>
            <a:pPr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7" y="3359958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</a:t>
            </a:r>
            <a:r>
              <a:rPr lang="pt-BR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Diagrama de classe 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Classes do projeto 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 e </a:t>
            </a:r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Logoff</a:t>
            </a: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 aplicação</a:t>
            </a:r>
          </a:p>
          <a:p>
            <a:pPr marL="0" lvl="1" defTabSz="672130"/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Front </a:t>
            </a:r>
            <a:r>
              <a:rPr lang="pt-BR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Protótipo do </a:t>
            </a:r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figma</a:t>
            </a: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Começar o desenvolvimento do site institucional 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Negócios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Criação “Jornada do usuário” 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Entrevista com usuários 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Diagrama BD - prorrogado</a:t>
            </a:r>
            <a:endParaRPr lang="pt-B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  <p:sp>
        <p:nvSpPr>
          <p:cNvPr id="21" name="Oval 134">
            <a:extLst>
              <a:ext uri="{FF2B5EF4-FFF2-40B4-BE49-F238E27FC236}">
                <a16:creationId xmlns:a16="http://schemas.microsoft.com/office/drawing/2014/main" id="{47B1B7F2-BC47-4F0A-BACC-6B0AE273B1C4}"/>
              </a:ext>
            </a:extLst>
          </p:cNvPr>
          <p:cNvSpPr>
            <a:spLocks noChangeAspect="1"/>
          </p:cNvSpPr>
          <p:nvPr/>
        </p:nvSpPr>
        <p:spPr>
          <a:xfrm>
            <a:off x="9230592" y="329084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2" name="Oval 134">
            <a:extLst>
              <a:ext uri="{FF2B5EF4-FFF2-40B4-BE49-F238E27FC236}">
                <a16:creationId xmlns:a16="http://schemas.microsoft.com/office/drawing/2014/main" id="{24C36509-0E8B-42DA-92EE-AA13F654B52C}"/>
              </a:ext>
            </a:extLst>
          </p:cNvPr>
          <p:cNvSpPr>
            <a:spLocks noChangeAspect="1"/>
          </p:cNvSpPr>
          <p:nvPr/>
        </p:nvSpPr>
        <p:spPr>
          <a:xfrm>
            <a:off x="10170028" y="380756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3" name="Oval 134">
            <a:extLst>
              <a:ext uri="{FF2B5EF4-FFF2-40B4-BE49-F238E27FC236}">
                <a16:creationId xmlns:a16="http://schemas.microsoft.com/office/drawing/2014/main" id="{2F82B9C6-05D9-4C75-A2A4-005F83869257}"/>
              </a:ext>
            </a:extLst>
          </p:cNvPr>
          <p:cNvSpPr>
            <a:spLocks noChangeAspect="1"/>
          </p:cNvSpPr>
          <p:nvPr/>
        </p:nvSpPr>
        <p:spPr>
          <a:xfrm>
            <a:off x="11108122" y="326494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4" name="Oval 134">
            <a:extLst>
              <a:ext uri="{FF2B5EF4-FFF2-40B4-BE49-F238E27FC236}">
                <a16:creationId xmlns:a16="http://schemas.microsoft.com/office/drawing/2014/main" id="{A8D751F9-E35D-4439-8034-948BBCE7AD94}"/>
              </a:ext>
            </a:extLst>
          </p:cNvPr>
          <p:cNvSpPr>
            <a:spLocks noChangeAspect="1"/>
          </p:cNvSpPr>
          <p:nvPr/>
        </p:nvSpPr>
        <p:spPr>
          <a:xfrm>
            <a:off x="12166910" y="329084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08643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7810905" y="1369526"/>
            <a:ext cx="5351116" cy="209582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2 - 25/02/2021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80" name="TextBox 123"/>
          <p:cNvSpPr txBox="1"/>
          <p:nvPr/>
        </p:nvSpPr>
        <p:spPr>
          <a:xfrm>
            <a:off x="10902774" y="589543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56925" y="284502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469692" y="559912"/>
            <a:ext cx="7186474" cy="2390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7810906" y="927661"/>
            <a:ext cx="5351116" cy="4491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469692" y="4982921"/>
            <a:ext cx="11854636" cy="2331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69132" y="818463"/>
            <a:ext cx="7186474" cy="407879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a primeira versão do Diagrama de classe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a simulação do login e </a:t>
            </a:r>
            <a:r>
              <a:rPr lang="pt-B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logoff</a:t>
            </a: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utilizando o </a:t>
            </a:r>
            <a:r>
              <a:rPr lang="pt-B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postaman</a:t>
            </a:r>
            <a:endParaRPr lang="pt-B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a primeira versão de 5 telas do protótipo do site institucional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a Jornada de usuário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Realizamos 182 entrevistas com usuários e 10 sugestões para novas funcionabilidades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Decidimos a API que iremos utilizar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63325" y="5216027"/>
            <a:ext cx="11854636" cy="22262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</a:t>
            </a:r>
            <a:r>
              <a:rPr lang="pt-BR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Primeira versão da classe do projeto baseado no diagrama desenvolvido;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Integração API </a:t>
            </a:r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</a:t>
            </a: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Desenvolver Banco de dados;</a:t>
            </a:r>
          </a:p>
          <a:p>
            <a:pPr marL="0" lvl="1" defTabSz="672130"/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Front </a:t>
            </a:r>
            <a:r>
              <a:rPr lang="pt-BR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Desenvolver a segunda versão do protótipo do site institucional;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Negócios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 Point;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StoryBoard</a:t>
            </a: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1193898" y="324733"/>
            <a:ext cx="211404" cy="211689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9260238" y="260595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  <p:sp>
        <p:nvSpPr>
          <p:cNvPr id="21" name="Oval 134">
            <a:extLst>
              <a:ext uri="{FF2B5EF4-FFF2-40B4-BE49-F238E27FC236}">
                <a16:creationId xmlns:a16="http://schemas.microsoft.com/office/drawing/2014/main" id="{C7687DA3-5EC5-4177-9DBB-6A09DC7F77ED}"/>
              </a:ext>
            </a:extLst>
          </p:cNvPr>
          <p:cNvSpPr>
            <a:spLocks noChangeAspect="1"/>
          </p:cNvSpPr>
          <p:nvPr/>
        </p:nvSpPr>
        <p:spPr>
          <a:xfrm>
            <a:off x="10169357" y="283494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2" name="Oval 134">
            <a:extLst>
              <a:ext uri="{FF2B5EF4-FFF2-40B4-BE49-F238E27FC236}">
                <a16:creationId xmlns:a16="http://schemas.microsoft.com/office/drawing/2014/main" id="{B363CBDD-9D88-41D9-9F1B-E6F757DF80B1}"/>
              </a:ext>
            </a:extLst>
          </p:cNvPr>
          <p:cNvSpPr>
            <a:spLocks noChangeAspect="1"/>
          </p:cNvSpPr>
          <p:nvPr/>
        </p:nvSpPr>
        <p:spPr>
          <a:xfrm>
            <a:off x="12180394" y="284502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889660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7810905" y="1369526"/>
            <a:ext cx="5351116" cy="209582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3- 11/02/2021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80" name="TextBox 123"/>
          <p:cNvSpPr txBox="1"/>
          <p:nvPr/>
        </p:nvSpPr>
        <p:spPr>
          <a:xfrm>
            <a:off x="10902774" y="589543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56925" y="284502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469692" y="559912"/>
            <a:ext cx="7186474" cy="2390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7810906" y="927661"/>
            <a:ext cx="5351116" cy="4491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469692" y="4982921"/>
            <a:ext cx="11854636" cy="2331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69132" y="818463"/>
            <a:ext cx="7186474" cy="407879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a primeira versão da classe do projeto baseado no modelo lógico.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nosso prototipo da API </a:t>
            </a:r>
            <a:r>
              <a:rPr lang="pt-B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</a:t>
            </a: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 as classes que desenvolvemos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a segunda versão da modelagem de dados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a segunda versão do protótipo de alta definição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o </a:t>
            </a:r>
            <a:r>
              <a:rPr lang="pt-B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StoryBoard</a:t>
            </a: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nosso projeto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o PPT da nossa apresentação da sprint 1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Realizamos a Sprint Review</a:t>
            </a:r>
          </a:p>
          <a:p>
            <a:pPr marL="0" lvl="1" defTabSz="672130"/>
            <a:endParaRPr lang="pt-BR" sz="18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63325" y="5216027"/>
            <a:ext cx="11854636" cy="22262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</a:t>
            </a:r>
            <a:r>
              <a:rPr lang="pt-BR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672130"/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Front </a:t>
            </a:r>
            <a:r>
              <a:rPr lang="pt-BR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Desenvolver o site institucional, baseado no prototipo de alta definição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Negócios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  <p:sp>
        <p:nvSpPr>
          <p:cNvPr id="21" name="Oval 134">
            <a:extLst>
              <a:ext uri="{FF2B5EF4-FFF2-40B4-BE49-F238E27FC236}">
                <a16:creationId xmlns:a16="http://schemas.microsoft.com/office/drawing/2014/main" id="{C7687DA3-5EC5-4177-9DBB-6A09DC7F77ED}"/>
              </a:ext>
            </a:extLst>
          </p:cNvPr>
          <p:cNvSpPr>
            <a:spLocks noChangeAspect="1"/>
          </p:cNvSpPr>
          <p:nvPr/>
        </p:nvSpPr>
        <p:spPr>
          <a:xfrm>
            <a:off x="10198382" y="373719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2" name="Oval 134">
            <a:extLst>
              <a:ext uri="{FF2B5EF4-FFF2-40B4-BE49-F238E27FC236}">
                <a16:creationId xmlns:a16="http://schemas.microsoft.com/office/drawing/2014/main" id="{B363CBDD-9D88-41D9-9F1B-E6F757DF80B1}"/>
              </a:ext>
            </a:extLst>
          </p:cNvPr>
          <p:cNvSpPr>
            <a:spLocks noChangeAspect="1"/>
          </p:cNvSpPr>
          <p:nvPr/>
        </p:nvSpPr>
        <p:spPr>
          <a:xfrm>
            <a:off x="12180394" y="284502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3" name="Oval 134">
            <a:extLst>
              <a:ext uri="{FF2B5EF4-FFF2-40B4-BE49-F238E27FC236}">
                <a16:creationId xmlns:a16="http://schemas.microsoft.com/office/drawing/2014/main" id="{F42F78D9-B5A8-4A97-8925-8B5904C502F3}"/>
              </a:ext>
            </a:extLst>
          </p:cNvPr>
          <p:cNvSpPr>
            <a:spLocks noChangeAspect="1"/>
          </p:cNvSpPr>
          <p:nvPr/>
        </p:nvSpPr>
        <p:spPr>
          <a:xfrm>
            <a:off x="11262832" y="305415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4" name="Oval 134">
            <a:extLst>
              <a:ext uri="{FF2B5EF4-FFF2-40B4-BE49-F238E27FC236}">
                <a16:creationId xmlns:a16="http://schemas.microsoft.com/office/drawing/2014/main" id="{1EBE2388-56B1-476A-9F0A-E2D66925E9B1}"/>
              </a:ext>
            </a:extLst>
          </p:cNvPr>
          <p:cNvSpPr>
            <a:spLocks noChangeAspect="1"/>
          </p:cNvSpPr>
          <p:nvPr/>
        </p:nvSpPr>
        <p:spPr>
          <a:xfrm>
            <a:off x="9289762" y="363053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568166261"/>
      </p:ext>
    </p:extLst>
  </p:cSld>
  <p:clrMapOvr>
    <a:masterClrMapping/>
  </p:clrMapOvr>
</p:sld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est">
    <a:dk1>
      <a:sysClr val="windowText" lastClr="000000"/>
    </a:dk1>
    <a:lt1>
      <a:sysClr val="window" lastClr="FFFFFF"/>
    </a:lt1>
    <a:dk2>
      <a:srgbClr val="253746"/>
    </a:dk2>
    <a:lt2>
      <a:srgbClr val="EEECE1"/>
    </a:lt2>
    <a:accent1>
      <a:srgbClr val="32B9CD"/>
    </a:accent1>
    <a:accent2>
      <a:srgbClr val="CE0F69"/>
    </a:accent2>
    <a:accent3>
      <a:srgbClr val="9BBB59"/>
    </a:accent3>
    <a:accent4>
      <a:srgbClr val="292C34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_Collaboration_Space_Locked xmlns="bbcd8c33-6940-4d4c-a587-bbc736ca1e4d" xsi:nil="true"/>
    <TeamsChannelId xmlns="bbcd8c33-6940-4d4c-a587-bbc736ca1e4d" xsi:nil="true"/>
    <Self_Registration_Enabled xmlns="bbcd8c33-6940-4d4c-a587-bbc736ca1e4d" xsi:nil="true"/>
    <Math_Settings xmlns="bbcd8c33-6940-4d4c-a587-bbc736ca1e4d" xsi:nil="true"/>
    <AppVersion xmlns="bbcd8c33-6940-4d4c-a587-bbc736ca1e4d" xsi:nil="true"/>
    <Invited_Teachers xmlns="bbcd8c33-6940-4d4c-a587-bbc736ca1e4d" xsi:nil="true"/>
    <LMS_Mappings xmlns="bbcd8c33-6940-4d4c-a587-bbc736ca1e4d" xsi:nil="true"/>
    <IsNotebookLocked xmlns="bbcd8c33-6940-4d4c-a587-bbc736ca1e4d" xsi:nil="true"/>
    <NotebookType xmlns="bbcd8c33-6940-4d4c-a587-bbc736ca1e4d" xsi:nil="true"/>
    <Templates xmlns="bbcd8c33-6940-4d4c-a587-bbc736ca1e4d" xsi:nil="true"/>
    <Owner xmlns="bbcd8c33-6940-4d4c-a587-bbc736ca1e4d">
      <UserInfo>
        <DisplayName/>
        <AccountId xsi:nil="true"/>
        <AccountType/>
      </UserInfo>
    </Owner>
    <Teachers xmlns="bbcd8c33-6940-4d4c-a587-bbc736ca1e4d">
      <UserInfo>
        <DisplayName/>
        <AccountId xsi:nil="true"/>
        <AccountType/>
      </UserInfo>
    </Teachers>
    <Students xmlns="bbcd8c33-6940-4d4c-a587-bbc736ca1e4d">
      <UserInfo>
        <DisplayName/>
        <AccountId xsi:nil="true"/>
        <AccountType/>
      </UserInfo>
    </Students>
    <Student_Groups xmlns="bbcd8c33-6940-4d4c-a587-bbc736ca1e4d">
      <UserInfo>
        <DisplayName/>
        <AccountId xsi:nil="true"/>
        <AccountType/>
      </UserInfo>
    </Student_Groups>
    <Distribution_Groups xmlns="bbcd8c33-6940-4d4c-a587-bbc736ca1e4d" xsi:nil="true"/>
    <Self_Registration_Enabled0 xmlns="bbcd8c33-6940-4d4c-a587-bbc736ca1e4d" xsi:nil="true"/>
    <Has_Teacher_Only_SectionGroup xmlns="bbcd8c33-6940-4d4c-a587-bbc736ca1e4d" xsi:nil="true"/>
    <DefaultSectionNames xmlns="bbcd8c33-6940-4d4c-a587-bbc736ca1e4d" xsi:nil="true"/>
    <Invited_Students xmlns="bbcd8c33-6940-4d4c-a587-bbc736ca1e4d" xsi:nil="true"/>
    <FolderType xmlns="bbcd8c33-6940-4d4c-a587-bbc736ca1e4d" xsi:nil="true"/>
    <CultureName xmlns="bbcd8c33-6940-4d4c-a587-bbc736ca1e4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32905C37EA9847A7207C4BBCCCD8F4" ma:contentTypeVersion="34" ma:contentTypeDescription="Create a new document." ma:contentTypeScope="" ma:versionID="2f28daba72ca6e92be87ea70ebe5bb94">
  <xsd:schema xmlns:xsd="http://www.w3.org/2001/XMLSchema" xmlns:xs="http://www.w3.org/2001/XMLSchema" xmlns:p="http://schemas.microsoft.com/office/2006/metadata/properties" xmlns:ns3="4327b14a-fe89-488e-9f6d-9658cacf372b" xmlns:ns4="bbcd8c33-6940-4d4c-a587-bbc736ca1e4d" targetNamespace="http://schemas.microsoft.com/office/2006/metadata/properties" ma:root="true" ma:fieldsID="df18e839ce2650f1975b41376e6cdb6b" ns3:_="" ns4:_="">
    <xsd:import namespace="4327b14a-fe89-488e-9f6d-9658cacf372b"/>
    <xsd:import namespace="bbcd8c33-6940-4d4c-a587-bbc736ca1e4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Location" minOccurs="0"/>
                <xsd:element ref="ns4:CultureName" minOccurs="0"/>
                <xsd:element ref="ns4:TeamsChannelId" minOccurs="0"/>
                <xsd:element ref="ns4:Math_Settings" minOccurs="0"/>
                <xsd:element ref="ns4:Templates" minOccurs="0"/>
                <xsd:element ref="ns4:Distribution_Groups" minOccurs="0"/>
                <xsd:element ref="ns4:LMS_Mappings" minOccurs="0"/>
                <xsd:element ref="ns4:Self_Registration_Enabled0" minOccurs="0"/>
                <xsd:element ref="ns4:Has_Teacher_Only_SectionGroup" minOccurs="0"/>
                <xsd:element ref="ns4:Is_Collaboration_Space_Locked" minOccurs="0"/>
                <xsd:element ref="ns4:IsNotebookLocked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27b14a-fe89-488e-9f6d-9658cacf37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cd8c33-6940-4d4c-a587-bbc736ca1e4d" elementFormDefault="qualified">
    <xsd:import namespace="http://schemas.microsoft.com/office/2006/documentManagement/types"/>
    <xsd:import namespace="http://schemas.microsoft.com/office/infopath/2007/PartnerControls"/>
    <xsd:element name="NotebookType" ma:index="11" nillable="true" ma:displayName="Notebook Type" ma:internalName="NotebookType">
      <xsd:simpleType>
        <xsd:restriction base="dms:Text"/>
      </xsd:simpleType>
    </xsd:element>
    <xsd:element name="FolderType" ma:index="12" nillable="true" ma:displayName="Folder Type" ma:internalName="FolderType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AppVersion" ma:index="15" nillable="true" ma:displayName="App Version" ma:internalName="AppVersion">
      <xsd:simpleType>
        <xsd:restriction base="dms:Text"/>
      </xsd:simpleType>
    </xsd:element>
    <xsd:element name="Teachers" ma:index="16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7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8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19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0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1" nillable="true" ma:displayName="Self_Registration_Enabled" ma:internalName="Self_Registration_Enabled">
      <xsd:simpleType>
        <xsd:restriction base="dms:Boolean"/>
      </xsd:simpleType>
    </xsd:element>
    <xsd:element name="MediaServiceMetadata" ma:index="2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2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25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2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2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29" nillable="true" ma:displayName="Location" ma:internalName="MediaServiceLocation" ma:readOnly="true">
      <xsd:simpleType>
        <xsd:restriction base="dms:Text"/>
      </xsd:simpleType>
    </xsd:element>
    <xsd:element name="CultureName" ma:index="30" nillable="true" ma:displayName="Culture Name" ma:internalName="CultureName">
      <xsd:simpleType>
        <xsd:restriction base="dms:Text"/>
      </xsd:simpleType>
    </xsd:element>
    <xsd:element name="TeamsChannelId" ma:index="31" nillable="true" ma:displayName="Teams Channel Id" ma:internalName="TeamsChannelId">
      <xsd:simpleType>
        <xsd:restriction base="dms:Text"/>
      </xsd:simpleType>
    </xsd:element>
    <xsd:element name="Math_Settings" ma:index="32" nillable="true" ma:displayName="Math Settings" ma:internalName="Math_Settings">
      <xsd:simpleType>
        <xsd:restriction base="dms:Text"/>
      </xsd:simpleType>
    </xsd:element>
    <xsd:element name="Templates" ma:index="33" nillable="true" ma:displayName="Templates" ma:internalName="Templates">
      <xsd:simpleType>
        <xsd:restriction base="dms:Note">
          <xsd:maxLength value="255"/>
        </xsd:restriction>
      </xsd:simpleType>
    </xsd:element>
    <xsd:element name="Distribution_Groups" ma:index="34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5" nillable="true" ma:displayName="LMS Mappings" ma:internalName="LMS_Mappings">
      <xsd:simpleType>
        <xsd:restriction base="dms:Note">
          <xsd:maxLength value="255"/>
        </xsd:restriction>
      </xsd:simpleType>
    </xsd:element>
    <xsd:element name="Self_Registration_Enabled0" ma:index="36" nillable="true" ma:displayName="Self Registration Enabled" ma:internalName="Self_Registration_Enabled0">
      <xsd:simpleType>
        <xsd:restriction base="dms:Boolean"/>
      </xsd:simpleType>
    </xsd:element>
    <xsd:element name="Has_Teacher_Only_SectionGroup" ma:index="3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8" nillable="true" ma:displayName="Is Collaboration Space Locked" ma:internalName="Is_Collaboration_Space_Locked">
      <xsd:simpleType>
        <xsd:restriction base="dms:Boolean"/>
      </xsd:simpleType>
    </xsd:element>
    <xsd:element name="IsNotebookLocked" ma:index="39" nillable="true" ma:displayName="Is Notebook Locked" ma:internalName="IsNotebookLocked">
      <xsd:simpleType>
        <xsd:restriction base="dms:Boolean"/>
      </xsd:simpleType>
    </xsd:element>
    <xsd:element name="MediaServiceAutoKeyPoints" ma:index="4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4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B31267F-D399-4A8A-87F8-B75F56828412}">
  <ds:schemaRefs>
    <ds:schemaRef ds:uri="http://www.w3.org/XML/1998/namespace"/>
    <ds:schemaRef ds:uri="http://schemas.microsoft.com/office/2006/documentManagement/types"/>
    <ds:schemaRef ds:uri="bbcd8c33-6940-4d4c-a587-bbc736ca1e4d"/>
    <ds:schemaRef ds:uri="http://purl.org/dc/elements/1.1/"/>
    <ds:schemaRef ds:uri="http://purl.org/dc/dcmitype/"/>
    <ds:schemaRef ds:uri="4327b14a-fe89-488e-9f6d-9658cacf372b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E2481852-F24E-4532-AF30-C154D705D10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BE6CAF6-1F55-4A70-B10C-21633F7498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27b14a-fe89-488e-9f6d-9658cacf372b"/>
    <ds:schemaRef ds:uri="bbcd8c33-6940-4d4c-a587-bbc736ca1e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16915</TotalTime>
  <Words>359</Words>
  <Application>Microsoft Office PowerPoint</Application>
  <PresentationFormat>Personalizar</PresentationFormat>
  <Paragraphs>102</Paragraphs>
  <Slides>5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5</vt:i4>
      </vt:variant>
    </vt:vector>
  </HeadingPairs>
  <TitlesOfParts>
    <vt:vector size="15" baseType="lpstr">
      <vt:lpstr>Arial</vt:lpstr>
      <vt:lpstr>Calibri</vt:lpstr>
      <vt:lpstr>Exo 2</vt:lpstr>
      <vt:lpstr>Simplon BP Bold</vt:lpstr>
      <vt:lpstr>Simplon BP Regular</vt:lpstr>
      <vt:lpstr>Simplon Oi Headline</vt:lpstr>
      <vt:lpstr>Wingdings</vt:lpstr>
      <vt:lpstr>Capas</vt:lpstr>
      <vt:lpstr>Conteúdo</vt:lpstr>
      <vt:lpstr>Encerramento / Agradecimento</vt:lpstr>
      <vt:lpstr>Apresentação do PowerPoint</vt:lpstr>
      <vt:lpstr>Apresentação do PowerPoint</vt:lpstr>
      <vt:lpstr>SEMANA 1 - 18/02/2021</vt:lpstr>
      <vt:lpstr>SEMANA 2 - 25/02/2021</vt:lpstr>
      <vt:lpstr>SEMANA 3- 11/02/2021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Milene de Oliveira Barbosa</cp:lastModifiedBy>
  <cp:revision>363</cp:revision>
  <cp:lastPrinted>2018-08-30T22:45:44Z</cp:lastPrinted>
  <dcterms:created xsi:type="dcterms:W3CDTF">2016-12-01T16:19:35Z</dcterms:created>
  <dcterms:modified xsi:type="dcterms:W3CDTF">2021-03-18T19:57:14Z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0x0101001132905C37EA9847A7207C4BBCCCD8F4</vt:lpwstr>
  </property>
</Properties>
</file>