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sldIdLst>
    <p:sldId id="256" r:id="rId4"/>
    <p:sldId id="260" r:id="rId5"/>
    <p:sldId id="263" r:id="rId6"/>
    <p:sldId id="259" r:id="rId7"/>
    <p:sldId id="262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788454"/>
            <a:ext cx="8361229" cy="2098226"/>
          </a:xfrm>
        </p:spPr>
        <p:txBody>
          <a:bodyPr/>
          <a:lstStyle/>
          <a:p>
            <a:r>
              <a:rPr lang="en-US" dirty="0"/>
              <a:t>Sistem informasi rumah sakit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989" y="3886680"/>
            <a:ext cx="5755756" cy="24497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uhaus 93" panose="04030905020B02020C02" pitchFamily="82" charset="0"/>
              </a:rPr>
              <a:t>M Iqbal </a:t>
            </a:r>
            <a:r>
              <a:rPr lang="en-US" dirty="0" err="1">
                <a:latin typeface="Bauhaus 93" panose="04030905020B02020C02" pitchFamily="82" charset="0"/>
              </a:rPr>
              <a:t>Nahdliansyah</a:t>
            </a:r>
            <a:r>
              <a:rPr lang="en-US" dirty="0">
                <a:latin typeface="Bauhaus 93" panose="04030905020B02020C02" pitchFamily="82" charset="0"/>
              </a:rPr>
              <a:t> (2210171031)</a:t>
            </a:r>
            <a:endParaRPr lang="en-US" dirty="0">
              <a:latin typeface="Bauhaus 93" panose="04030905020B02020C02" pitchFamily="8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uhaus 93" panose="04030905020B02020C02" pitchFamily="82" charset="0"/>
              </a:rPr>
              <a:t>Excel </a:t>
            </a:r>
            <a:r>
              <a:rPr lang="en-US" dirty="0" err="1">
                <a:latin typeface="Bauhaus 93" panose="04030905020B02020C02" pitchFamily="82" charset="0"/>
              </a:rPr>
              <a:t>Daris</a:t>
            </a:r>
            <a:r>
              <a:rPr lang="en-US" dirty="0">
                <a:latin typeface="Bauhaus 93" panose="04030905020B02020C02" pitchFamily="82" charset="0"/>
              </a:rPr>
              <a:t> F (2210171040)</a:t>
            </a:r>
            <a:endParaRPr lang="en-US" dirty="0">
              <a:latin typeface="Bauhaus 93" panose="04030905020B02020C02" pitchFamily="8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uhaus 93" panose="04030905020B02020C02" pitchFamily="82" charset="0"/>
              </a:rPr>
              <a:t>Putri </a:t>
            </a:r>
            <a:r>
              <a:rPr lang="en-US" dirty="0" err="1">
                <a:latin typeface="Bauhaus 93" panose="04030905020B02020C02" pitchFamily="82" charset="0"/>
              </a:rPr>
              <a:t>Milenia</a:t>
            </a:r>
            <a:r>
              <a:rPr lang="en-US" dirty="0">
                <a:latin typeface="Bauhaus 93" panose="04030905020B02020C02" pitchFamily="82" charset="0"/>
              </a:rPr>
              <a:t> Fitri (2210171044)</a:t>
            </a:r>
            <a:endParaRPr lang="en-US" dirty="0">
              <a:latin typeface="Bauhaus 93" panose="04030905020B02020C02" pitchFamily="82" charset="0"/>
            </a:endParaRPr>
          </a:p>
          <a:p>
            <a:endParaRPr lang="en-US" dirty="0">
              <a:latin typeface="Bauhaus 93" panose="04030905020B02020C02" pitchFamily="82" charset="0"/>
            </a:endParaRPr>
          </a:p>
          <a:p>
            <a:endParaRPr lang="en-US" dirty="0">
              <a:latin typeface="Bauhaus 93" panose="04030905020B02020C02" pitchFamily="82" charset="0"/>
            </a:endParaRPr>
          </a:p>
          <a:p>
            <a:r>
              <a:rPr lang="en-US" dirty="0">
                <a:latin typeface="Bauhaus 93" panose="04030905020B02020C02" pitchFamily="82" charset="0"/>
              </a:rPr>
              <a:t>3 </a:t>
            </a:r>
            <a:r>
              <a:rPr lang="en-US" dirty="0" err="1">
                <a:latin typeface="Bauhaus 93" panose="04030905020B02020C02" pitchFamily="82" charset="0"/>
              </a:rPr>
              <a:t>Teknik</a:t>
            </a:r>
            <a:r>
              <a:rPr lang="en-US" dirty="0">
                <a:latin typeface="Bauhaus 93" panose="04030905020B02020C02" pitchFamily="82" charset="0"/>
              </a:rPr>
              <a:t> </a:t>
            </a:r>
            <a:r>
              <a:rPr lang="en-US" dirty="0" err="1">
                <a:latin typeface="Bauhaus 93" panose="04030905020B02020C02" pitchFamily="82" charset="0"/>
              </a:rPr>
              <a:t>Komputer</a:t>
            </a:r>
            <a:r>
              <a:rPr lang="en-US" dirty="0">
                <a:latin typeface="Bauhaus 93" panose="04030905020B02020C02" pitchFamily="82" charset="0"/>
              </a:rPr>
              <a:t> B</a:t>
            </a:r>
            <a:endParaRPr lang="en-US" dirty="0">
              <a:latin typeface="Bauhaus 93" panose="04030905020B02020C02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7878" y="461930"/>
            <a:ext cx="6198562" cy="1019140"/>
          </a:xfrm>
        </p:spPr>
        <p:txBody>
          <a:bodyPr/>
          <a:lstStyle/>
          <a:p>
            <a:r>
              <a:rPr lang="en-US" sz="5000" dirty="0" err="1"/>
              <a:t>Latar</a:t>
            </a:r>
            <a:r>
              <a:rPr lang="en-US" sz="5000" dirty="0"/>
              <a:t> </a:t>
            </a:r>
            <a:r>
              <a:rPr lang="en-US" sz="5000" dirty="0" err="1"/>
              <a:t>Belakang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690" y="1748790"/>
            <a:ext cx="9323070" cy="3874135"/>
          </a:xfrm>
        </p:spPr>
        <p:txBody>
          <a:bodyPr/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uhaus 93" panose="04030905020B02020C02" pitchFamily="82" charset="0"/>
              </a:rPr>
              <a:t>Proses pendaftaran pasien yang rumit dan perlu mengantri</a:t>
            </a:r>
            <a:endParaRPr lang="en-US" altLang="en-US" sz="2800" dirty="0">
              <a:latin typeface="Bauhaus 93" panose="04030905020B02020C02" pitchFamily="82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uhaus 93" panose="04030905020B02020C02" pitchFamily="82" charset="0"/>
              </a:rPr>
              <a:t>Dokter perlu mengecek kondisi pasien secara berkala</a:t>
            </a:r>
            <a:endParaRPr lang="en-US" altLang="en-US" sz="2800" dirty="0">
              <a:latin typeface="Bauhaus 93" panose="04030905020B02020C02" pitchFamily="82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uhaus 93" panose="04030905020B02020C02" pitchFamily="82" charset="0"/>
              </a:rPr>
              <a:t>Kurangnya informasi ketersediaan ruang inap untuk pasien</a:t>
            </a:r>
            <a:endParaRPr lang="en-US" altLang="en-US" sz="2800" dirty="0">
              <a:latin typeface="Bauhaus 93" panose="04030905020B02020C02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TUJUAN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3200"/>
              <a:t>Memudahkan dokter untuk mengetahui kondisi pasien secara langsung</a:t>
            </a:r>
            <a:endParaRPr lang="en-US" altLang="en-US" sz="3200"/>
          </a:p>
          <a:p>
            <a:r>
              <a:rPr lang="en-US" altLang="en-US" sz="3200"/>
              <a:t>Mempersingkat proses administrasi</a:t>
            </a:r>
            <a:endParaRPr lang="en-US" altLang="en-US" sz="3200"/>
          </a:p>
          <a:p>
            <a:r>
              <a:rPr lang="en-US" altLang="en-US" sz="3200"/>
              <a:t>Meminimalisir resiko kematian pasien akibat lambatnya penindakan penyelamatan.</a:t>
            </a:r>
            <a:endParaRPr lang="en-US" altLang="en-US" sz="3200"/>
          </a:p>
          <a:p>
            <a:pPr marL="0" indent="0">
              <a:buNone/>
            </a:pPr>
            <a:endParaRPr lang="en-US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7878" y="461930"/>
            <a:ext cx="6198562" cy="1019140"/>
          </a:xfrm>
        </p:spPr>
        <p:txBody>
          <a:bodyPr/>
          <a:lstStyle/>
          <a:p>
            <a:endParaRPr lang="en-US" sz="3000" dirty="0"/>
          </a:p>
        </p:txBody>
      </p:sp>
      <p:pic>
        <p:nvPicPr>
          <p:cNvPr id="1028" name="Picture 4" descr="Hasil gambar untuk gambar web 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139" y="1740671"/>
            <a:ext cx="1151397" cy="115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3335628" y="2212802"/>
            <a:ext cx="21429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24028" y="2246829"/>
            <a:ext cx="0" cy="10248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634969" y="1865253"/>
            <a:ext cx="1700659" cy="1007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Bahnschrift" panose="020B0502040204020203" pitchFamily="34" charset="0"/>
              </a:rPr>
              <a:t>Monitoring </a:t>
            </a:r>
            <a:r>
              <a:rPr lang="en-ID" dirty="0" err="1">
                <a:latin typeface="Bahnschrift" panose="020B0502040204020203" pitchFamily="34" charset="0"/>
              </a:rPr>
              <a:t>Pasien</a:t>
            </a:r>
            <a:endParaRPr lang="en-ID" dirty="0">
              <a:latin typeface="Bahnschrift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34968" y="3100567"/>
            <a:ext cx="1700659" cy="1007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latin typeface="Bahnschrift" panose="020B0502040204020203" pitchFamily="34" charset="0"/>
              </a:rPr>
              <a:t>Registrasi</a:t>
            </a:r>
            <a:r>
              <a:rPr lang="en-ID" dirty="0">
                <a:latin typeface="Bahnschrift" panose="020B0502040204020203" pitchFamily="34" charset="0"/>
              </a:rPr>
              <a:t> </a:t>
            </a:r>
            <a:r>
              <a:rPr lang="en-ID" dirty="0" err="1">
                <a:latin typeface="Bahnschrift" panose="020B0502040204020203" pitchFamily="34" charset="0"/>
              </a:rPr>
              <a:t>Pasien</a:t>
            </a:r>
            <a:endParaRPr lang="en-ID" dirty="0">
              <a:latin typeface="Bahnschrift" panose="020B05020402040202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335627" y="3219967"/>
            <a:ext cx="788401" cy="2798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/>
          <p:nvPr/>
        </p:nvSpPr>
        <p:spPr>
          <a:xfrm>
            <a:off x="3617683" y="1895944"/>
            <a:ext cx="1255245" cy="316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Fitur</a:t>
            </a:r>
            <a:endParaRPr lang="en-US" sz="20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6396284" y="2923094"/>
            <a:ext cx="3" cy="15516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 flipH="1">
            <a:off x="7649071" y="2936516"/>
            <a:ext cx="1222831" cy="716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Bahnschrift" panose="020B0502040204020203" pitchFamily="34" charset="0"/>
              </a:rPr>
              <a:t>Admin</a:t>
            </a:r>
            <a:endParaRPr lang="en-ID" dirty="0">
              <a:latin typeface="Bahnschrift" panose="020B0502040204020203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 flipH="1">
            <a:off x="7668498" y="4171498"/>
            <a:ext cx="1183975" cy="654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Bahnschrift" panose="020B0502040204020203" pitchFamily="34" charset="0"/>
              </a:rPr>
              <a:t>User</a:t>
            </a:r>
            <a:endParaRPr lang="en-ID" dirty="0">
              <a:latin typeface="Bahnschrift" panose="020B0502040204020203" pitchFamily="34" charset="0"/>
            </a:endParaRPr>
          </a:p>
        </p:txBody>
      </p:sp>
      <p:sp>
        <p:nvSpPr>
          <p:cNvPr id="25" name="Title 1"/>
          <p:cNvSpPr txBox="1"/>
          <p:nvPr/>
        </p:nvSpPr>
        <p:spPr>
          <a:xfrm rot="16200000" flipH="1">
            <a:off x="5548204" y="3569761"/>
            <a:ext cx="1255245" cy="316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USER</a:t>
            </a:r>
            <a:endParaRPr lang="en-US" sz="20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6383405" y="3307581"/>
            <a:ext cx="12527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394136" y="4438775"/>
            <a:ext cx="12527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60766"/>
            <a:ext cx="6049617" cy="976745"/>
          </a:xfrm>
        </p:spPr>
        <p:txBody>
          <a:bodyPr/>
          <a:lstStyle/>
          <a:p>
            <a:r>
              <a:rPr lang="en-US"/>
              <a:t>Design System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414" y="1745040"/>
            <a:ext cx="7906216" cy="4441069"/>
          </a:xfrm>
          <a:prstGeom prst="rect">
            <a:avLst/>
          </a:prstGeom>
        </p:spPr>
      </p:pic>
      <p:pic>
        <p:nvPicPr>
          <p:cNvPr id="7" name="Picture 6" descr="http://icons.iconarchive.com/icons/cornmanthe3rd/plex/512/Other-python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765" y="5277485"/>
            <a:ext cx="585470" cy="56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3.bp.blogspot.com/-PTty3CfTGnA/TpZOEjTQ_WI/AAAAAAAAAeo/KeKt_D5X2xo/s1600/j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5277485"/>
            <a:ext cx="542925" cy="52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www.trisoft.ro/bundles/appfrontend/img/Golang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905" y="5277485"/>
            <a:ext cx="1370965" cy="52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632190" y="5157470"/>
            <a:ext cx="777240" cy="6648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6450"/>
          </a:xfrm>
        </p:spPr>
        <p:txBody>
          <a:bodyPr/>
          <a:p>
            <a:r>
              <a:rPr lang="en-US" altLang="en-US"/>
              <a:t>Progress</a:t>
            </a:r>
            <a:endParaRPr lang="en-US" alt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366520" y="1423670"/>
            <a:ext cx="9601200" cy="551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/>
              <a:t>Web</a:t>
            </a:r>
            <a:endParaRPr lang="en-US" altLang="en-US" sz="320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0905" y="2212975"/>
            <a:ext cx="4880610" cy="3564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263775"/>
            <a:ext cx="6159500" cy="34632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6450"/>
          </a:xfrm>
        </p:spPr>
        <p:txBody>
          <a:bodyPr/>
          <a:p>
            <a:r>
              <a:rPr lang="en-US" altLang="en-US"/>
              <a:t>Progress</a:t>
            </a:r>
            <a:endParaRPr lang="en-US" alt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366520" y="1423670"/>
            <a:ext cx="9601200" cy="551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" altLang="en-US" sz="3200"/>
              <a:t>Database</a:t>
            </a:r>
            <a:endParaRPr lang="" altLang="en-US" sz="3200"/>
          </a:p>
        </p:txBody>
      </p:sp>
      <p:pic>
        <p:nvPicPr>
          <p:cNvPr id="5" name="Content Placeholder 4" descr="INPUT PASIE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0175" y="2228215"/>
            <a:ext cx="9544050" cy="1457325"/>
          </a:xfrm>
          <a:prstGeom prst="rect">
            <a:avLst/>
          </a:prstGeom>
        </p:spPr>
      </p:pic>
      <p:pic>
        <p:nvPicPr>
          <p:cNvPr id="8" name="Picture 7" descr="DISIMPAN DI DATABA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90" y="3970655"/>
            <a:ext cx="9344660" cy="972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6450"/>
          </a:xfrm>
        </p:spPr>
        <p:txBody>
          <a:bodyPr/>
          <a:p>
            <a:r>
              <a:rPr lang="en-US" altLang="en-US"/>
              <a:t>Progress</a:t>
            </a:r>
            <a:endParaRPr lang="en-US" alt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366520" y="1423670"/>
            <a:ext cx="9601200" cy="551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/>
              <a:t>Microservice</a:t>
            </a:r>
            <a:endParaRPr lang="en-US" altLang="en-US" sz="320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2980" y="2473325"/>
            <a:ext cx="5912485" cy="3220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635" y="2397760"/>
            <a:ext cx="4618355" cy="33724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WPS Presentation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SimSun</vt:lpstr>
      <vt:lpstr>Wingdings</vt:lpstr>
      <vt:lpstr>Franklin Gothic Book</vt:lpstr>
      <vt:lpstr>FreeSans</vt:lpstr>
      <vt:lpstr>Bauhaus 93</vt:lpstr>
      <vt:lpstr>aakar</vt:lpstr>
      <vt:lpstr>Bahnschrift</vt:lpstr>
      <vt:lpstr>微软雅黑</vt:lpstr>
      <vt:lpstr>Arial Unicode MS</vt:lpstr>
      <vt:lpstr>Calibri</vt:lpstr>
      <vt:lpstr>Trebuchet MS</vt:lpstr>
      <vt:lpstr>Calibri Light</vt:lpstr>
      <vt:lpstr>Droid Sans Fallback</vt:lpstr>
      <vt:lpstr>MT Extra</vt:lpstr>
      <vt:lpstr>Times New Roman</vt:lpstr>
      <vt:lpstr>Crop</vt:lpstr>
      <vt:lpstr>Office Theme</vt:lpstr>
      <vt:lpstr>Sistem informasi rumah sakit</vt:lpstr>
      <vt:lpstr>Latar Belakang</vt:lpstr>
      <vt:lpstr>TUJUAN</vt:lpstr>
      <vt:lpstr>PowerPoint 演示文稿</vt:lpstr>
      <vt:lpstr>Design System</vt:lpstr>
      <vt:lpstr>Progress</vt:lpstr>
      <vt:lpstr>Progress</vt:lpstr>
      <vt:lpstr>Progress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Putri Fitri</dc:creator>
  <cp:lastModifiedBy>ky</cp:lastModifiedBy>
  <cp:revision>29</cp:revision>
  <dcterms:created xsi:type="dcterms:W3CDTF">2019-11-20T05:28:29Z</dcterms:created>
  <dcterms:modified xsi:type="dcterms:W3CDTF">2019-11-20T05:28:29Z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