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4"/>
    <p:restoredTop sz="96327"/>
  </p:normalViewPr>
  <p:slideViewPr>
    <p:cSldViewPr snapToGrid="0">
      <p:cViewPr varScale="1">
        <p:scale>
          <a:sx n="118" d="100"/>
          <a:sy n="118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1:44:05.55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87 1 24575,'0'47'0,"0"2"0,-5 0 0,-8 24 0,6-12 0,-7 23 0,-1 5 0,10-32 0,1-1-878,-6 32 0,1 1 878,6-19 0,1-7 0,2 10-316,0 21 316,0-27 0,0 7 0,0-2 0,0-1 0,0-14 0,0 6 0,0-7 1280,5 11-1280,0-20 792,1 5-792,-2-23 0,-4-6 0,4 4 0,-3-13 0,3 8 0,-4-2 0,4-5 0,-3 5 0,2-8 0,-3-3 0,0 3 0,0 0 0,4-3 0,-3 3 0,2-5 0,-3 5 0,0-3 0,4 3 0,-4-4 0,4 4 0,-4 1 0,3 0 0,-2 3 0,3-3 0,-1 5 0,-2-1 0,3 0 0,0 5 0,-2-3 0,6 3 0,-7-5 0,6 4 0,-2-3 0,4 3 0,-1-4 0,-3-4 0,2-1 0,-6-4 0,6 0 0,-6-1 0,2 7 0,-3 17 0,0 9 0,0 16 0,-2 21 0,-1 8 0,3-30 0,-1 2-810,0 11 1,-1 8 0,0-7 809,2-2 0,0-4 0,0 9 0,0-3 0,0 28 0,0-39 0,0-3 0,0 22 0,0 22-365,0-17 365,0-3 0,0-14 0,0-2 0,0-14 0,0 6 0,0-6 2379,0 7-2379,0-7 414,0 5-414,0 7 0,0-8 0,0 13 0,4-29 0,-3-1 0,4-14 0,-5 1 0,0-9 0,0 7 0,0-8 0,0 0 0,0 3 0,0-7 0,0 3 0,0-4 0,0 0 0,0-1 0,0 1 0,0 8 0,0-7 0,0 7 0,0-8 0,0-1 0,0 1 0,0 0 0,0 3 0,0 18 0,0 16 0,0 6 0,0 17 0,0-9 0,0 5 0,0-1 0,0-7 0,0-7 0,0-7 0,0-2 0,0-10 0,0 10 0,0-11 0,0 6 0,0-1 0,0-5 0,0 11 0,0-4 0,0 5 0,0 7 0,0-6 0,0 6 0,0-12 0,0 3 0,0-9 0,0 4 0,0-10 0,0 3 0,0-13 0,0 7 0,0-12 0,0 7 0,0-7 0,0 7 0,0-3 0,0 5 0,0-1 0,0 0 0,0 0 0,0 1 0,0-1 0,0 0 0,0 0 0,0 1 0,0-1 0,0 5 0,0 1 0,0 11 0,-5-4 0,-5 35 0,-2-24 0,-3 32 0,4-30 0,5 4 0,-3-11 0,4-2 0,0-11 0,0 1 0,5 17 0,0-12 0,0 50 0,0 5 0,0-26 0,0 19 0,0-4 0,0-37 0,0-1 0,5 5 0,1-4 0,-1-1 0,4-1 0,-8 0 0,3-9 0,1 8 0,-4-10 0,3 1 0,0-2 0,-3-5 0,2 0 0,-3 1 0,0 4 0,0-4 0,0 4 0,0-4 0,0 4 0,0 1 0,0 6 0,0-1 0,0 6 0,0 2 0,5 11 0,-3 3 0,3 5 0,-5 1 0,0 0 0,0 0 0,0-7 0,0 5 0,0-11 0,0 11 0,0-11 0,0 4 0,0-5 0,0-1 0,0 0 0,0 0 0,0 1 0,0-1 0,0 0 0,-5 19 0,-1-20 0,1 12 0,1-29 0,0 0 0,3-4 0,-3 3 0,4 15 0,0 1 0,0 52 0,0-38 0,0 33 0,0-44 0,5 31 0,1-16 0,0 24 0,4-24 0,-9-7 0,4 6 0,0-13 0,-4 6 0,3-12 0,-4 3 0,0-14 0,0 8 0,0-10 0,0 1 0,0-2 0,0 0 0,0-3 0,0 3 0,0-5 0,4 0 0,-3 1 0,3-1 0,-4-4 0,0 3 0,0-3 0,0 4 0,0 1 0,0-1 0,0 0 0,0 0 0,0 1 0,0 4 0,0 1 0,0 6 0,0-6 0,0 4 0,0-8 0,0 3 0,0-2 0,0-6 0,0 1 0,0 14 0,0 13 0,0 22 0,0 8 0,0 12 0,0 1 0,0 4-462,0 0 1,0-3 461,0-20-333,0 14 333,0-15 0,0-9 0,0-8 0,0-12 0,0-2 907,0-6-907,0 0 349,0 1-349,0-6 0,0-1 0,0 0 0,0-3 0,0 3 0,0-9 0,0-1 0,0-1 0,0-2 0,-4 2 0,4-3 0,-4 0 0,4 0 0,-3 0 0,2 5 0,-3 11 0,4 15 0,0 4 0,2 7 0,1 3 0,2 1 0,1 43 0,3-62 0,-8 5 0,3-10 0,-4 10 0,0-5 0,0 1 0,0-7 0,0-2 0,0-13 0,0 7 0,0-8 0,4 0 0,-3-1 0,2-4 0,-3 0 0,0 0 0,0-1 0,0 1 0,0 0 0,0 0 0,0 0 0,0-1 0,0 1 0,0 0 0,0 0 0,0 0 0,0-1 0,0 1 0,0 0 0,0 0 0,0 4 0,-8 43 0,6-27 0,-5 31 0,3-42 0,3 6 0,-3-5 0,4 4 0,0 0 0,0-3 0,0 8 0,0-4 0,0 1 0,0 3 0,0-4 0,0 6 0,0-6 0,0 4 0,0-3 0,0-1 0,0-1 0,0-4 0,0-1 0,0 0 0,0 0 0,0-4 0,0 4 0,0-9 0,0 4 0,0 0 0,0-3 0,0 3 0,0-4 0,0 0 0,0 0 0,0-1 0,0 1 0,0 0 0,0 0 0,0-1 0,0 1 0,0-1 0,0 1 0,0 0 0,0 0 0,0-1 0,0 1 0,0-1 0,0 1 0,3-1 0,-2 1 0,2 0 0,-3 0 0,4-1 0,-4 5 0,4 1 0,-4 5 0,0 4 0,0 1 0,0 6 0,0-6 0,0 4 0,0 2 0,0-4 0,4 8 0,-3-10 0,3 1 0,-4-2 0,4-5 0,-3 0 0,7 1 0,-7-5 0,6 3 0,-6-7 0,7 7 0,-7-7 0,6 3 0,-6-4 0,6-1 0,-6 1 0,2 0 0,-3 0 0,0 0 0,0-1 0,0 1 0,4-4 0,-4 3 0,4-3 0,-4 4 0,-4-1 0,0 1 0,-8 3 0,4-6 0,-4 5 0,4-5 0,1 2 0,-1 1 0,4 0 0,-4-1 0,4 1 0,0 0 0,1-1 0,-1-3 0,3 3 0,-2-3 0,3 4 0,-4-1 0,4 1 0,-4-4 0,4-1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1:46:07.563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11131 24575,'34'0'0,"2"-11"-9831,35-4 8341,7-18 2800,3 11 0,5 0-1310,-24-2 0,4 1 0,13-1 0,8-3 0,-8 3 0,-7 1 0,-3 1 0,21-11 0,-1 0 0,-26 14 0,-5-1-2733,46-24 2733,-43 21 0,1 1 0,42-23-248,-45 23 1,3-2 247,-6-2 0,1 0 0,4 3 0,3-3 0,31-21 0,2-4 0,-26 16 0,2-4 0,17-8 0,8-8 0,-7 5 0,-11 4 0,2-2 0,-13 8 0,9-6 0,0 0 0,-8 6 0,20-10 0,-5 1 862,-13 2 0,3-3 0,-5 6-862,3 3 0,-5 4 0,0-8 0,-3 0 0,-6 10 0,0-1-8,20-13 1,0-1 7,-20 13 0,0 0 0,11-8 0,-2 3 0,-20 12 0,0 0 0,0 0 0,0 1 0,42-31 0,-42 30 0,1 1 0,0-1 0,-3 0 0,21-19 0,-6 14 0,-1 0 0,4-15 0,-2 12 0,0-2 0,20-19 0,-30 22 0,1-1 2452,-3 3 0,0 1-2452,3-4 0,2-2 0,4 1 0,0-1 0,-2-4 0,0 0 0,8 3 0,0-1 0,-3-7 0,3-2 0,27-14 0,0 1 0,-23 13 0,-1 1 0,23-13 0,-1 1 0,-29 19 0,-1 5 0,0 1 0,1 1 0,1 0 0,1 1 0,-8 4 0,1 0 0,1 0 0,0 0 0,2 1 0,-2-2 0,-7 2 0,0 0 0,6 0 0,2-1 0,-9 0 0,0 1 0,47-23 0,-43 23 0,-1 1 0,45-23 0,-45 25 0,1-1 0,1-2 0,0 1 0,1 4 0,2 2 0,-2-7 0,0 1 0,48-17 0,-50 16 0,-1 0 0,42-14 0,-41 14 0,1-1 0,49-14 0,-50 15 0,2 0 0,48-16 0,-51 21 0,0-2 0,3 1 0,1 0 0,2 3 0,-2 0 0,1-4 0,1 2-2345,2 1 0,1 2 2345,-7-5 0,-1 1-687,3 3 1,-1-1 686,0-6 0,-1 1-71,-2 2 1,1-1 70,-3-1 0,-1-2 0,1 1 0,-4 0 371,18-17-371,17-10 0,-25 12 0,29-27 0,-31 29 5049,-7-8-5049,-27 35 4671,-11 6-4671,7 0 566,20-17-566,28-5 0,25-25-779,-38 30 1,4 1 778,16-10 0,12-6 0,-4 2 0,10-8 0,4-2 0,0 4-1132,-6 3 0,1 2 0,0-1 0,2-1 1132,9-6 0,1-1 0,0-1 0,-3 3 0,-16 8 0,0 1 0,-3 2 0,-5 2 0,29-14 0,-3 2 0,-24 8 0,3-1 0,-2 0 0,-4 1 0,-2 1 0,1-1 0,-5 2 0,-1-1 0,0 0 0,29-17 0,-4 1 0,-9 4 0,-2 2-594,-1 0 1,-2 2 593,-8 3 0,-4 3-417,-14 9 0,1-1 417,24-14 0,-4 3 646,-2 4-646,-1-2 0,-1 2 0,2 4 0,16-14 0,-5 9 3999,-15 7-3999,15 0 0,-16 2 0,7 3 0,-7-4 0,-1 8 0,0-2 0,0-4 0,0 2 0,-8-2 1531,29-12-1531,-36 15 0,28-21 0,-42 25 0,8-11 1249,-8 4-1249,-7 3 567,7-7-567,-11 7 115,9-1-115,-10-3 0,9 7 0,-3-7 0,-1 8 0,5-4 0,-4 0 0,4 4 0,1-5 0,0 7 0,-1 0 0,6-2 0,-4 1 0,5 0 0,-1-1 0,-4 2 0,10-2 0,-9-5 0,5 5 0,-1-6 0,-4 1 0,11 3 0,-10-8 0,11 1 0,-10-3 0,12-3 0,-13 3 0,13-2 0,-12 1 0,28-23 0,-19 17 0,20-23 0,-15 26 0,16-14 0,-21 21 0,25-14 0,-28 15 0,19-6 0,-5 4 0,6 2 0,-7 7 0,5-2 0,-5 8 0,7-6 0,1 5 0,7-2 0,-6-3 0,6 9 0,-9-3 0,30-12 0,-30 14 0,20-19 0,-35 17 0,0-5 0,-7 1 0,-2-1 0,-6 2 0,2-7 0,-2 5 0,-4-3 0,4-2 0,-11 7 0,13-12 0,-13 5 0,12-1 0,-6 3 0,6-1 0,-1 4 0,2-5 0,-2 7 0,0-1 0,-4-4 0,3 3 0,-4-3 0,5 4 0,0 1 0,-6 1 0,5-2 0,-4 1 0,-1 1 0,-1-1 0,0 1 0,5-5 0,-3 8 0,-4-1 0,-4 4 0,-9 4 0,8-4 0,-8 4 0,8-3 0,-8 3 0,8-5 0,-7 1 0,8 4 0,-9-9 0,8 8 0,-7-3 0,7 0 0,-7 4 0,1-4 0,-2 5 0,-2 1 0,6-6 0,-4 3 0,4-2 0,-6 4 0,6 0 0,-8 3 0,3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2:06:48.6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10479 24575,'35'0'0,"3"-10"-9831,36-4 8341,7-17 2800,2 10 0,7 0-1310,-25-1 0,4 0 0,12-1 0,10-2 0,-8 2 0,-9 2 0,-2 0 0,21-10 0,0 0 0,-28 13 0,-4-1-2733,47-22 2733,-45 19 0,1 1 0,45-21-248,-48 21 1,4-1 247,-7-3 0,2 1 0,3 2 0,3-2 0,33-21 0,2-3 0,-27 15 0,2-3 0,17-9 0,10-6 0,-10 4 0,-9 3 0,1-1 0,-13 7 0,9-5 0,1 0 0,-9 5 0,19-9 0,-3 1 862,-14 2 0,3-3 0,-5 5-862,2 4 0,-4 3 0,0-8 0,-3 1 0,-7 9 0,1-1-8,19-12 1,1-1 7,-20 12 0,-1 0 0,12-7 0,-3 2 0,-19 12 0,-1 0 0,0 0 0,-1 0 0,45-28 0,-44 28 0,1 0 0,-1 0 0,-1 0 0,21-18 0,-7 13 0,0 0 0,3-14 0,-2 11 0,1-2 0,20-17 0,-31 20 0,1-1 2452,-3 3 0,0 1-2452,4-4 0,0-1 0,6 0 0,0-1 0,-4-3 0,2 0 0,7 2 0,1-1 0,-3-6 0,2-2 0,28-13 0,1 1 0,-24 12 0,-1 1 0,24-13 0,-3 2 0,-28 18 0,-2 4 0,1 1 0,0 1 0,2 0 0,1 1 0,-9 4 0,0 0 0,3 0 0,0 0 0,0 0 0,0-1 0,-8 2 0,0 0 0,6-1 0,2 0 0,-8 0 0,-1 1 0,48-22 0,-44 22 0,0 0 0,45-21 0,-46 24 0,1-1 0,2-3 0,-1 2 0,2 4 0,0 1 0,0-6 0,-1 0 0,50-15 0,-52 15 0,-1 0 0,44-14 0,-43 14 0,1-1 0,51-14 0,-51 15 0,0 0 0,51-15 0,-53 19 0,0-1 0,4 0 0,0 1 0,2 2 0,-2 0 0,2-3 0,0 1-2345,3 2 0,0 1 2345,-7-4 0,-1 0-687,4 4 1,-2-2 686,0-5 0,-1 0-71,-2 3 1,1-1 70,-3-2 0,-1-1 0,1 1 0,-4 0 371,19-17-371,17-8 0,-26 10 0,31-24 0,-33 26 5049,-7-7-5049,-29 33 4671,-11 6-4671,8-1 566,20-15-566,30-5 0,26-24-779,-40 29 1,4 0 778,17-9 0,12-5 0,-4 1 0,11-7 0,4-2 0,-1 3-1132,-5 4 0,0 1 0,1 0 0,2-2 1132,8-5 0,2-1 0,0-1 0,-3 3 0,-16 7 0,-1 2 0,-4 1 0,-4 2 0,31-13 0,-5 1 0,-23 9 0,1-2 0,0 0 0,-5 2 0,-2 0 0,0-1 0,-4 2 0,-1 0 0,-1-1 0,30-16 0,-3 1 0,-10 4 0,-1 2-594,-2 0 1,-2 1 593,-8 4 0,-5 2-417,-14 9 0,1-1 417,25-13 0,-4 2 646,-2 4-646,-1-1 0,-2 1 0,3 4 0,17-13 0,-7 8 3999,-14 7-3999,15 0 0,-16 2 0,7 3 0,-8-4 0,-1 7 0,1-1 0,0-5 0,-1 3 0,-7-2 1531,29-12-1531,-37 15 0,29-20 0,-44 23 0,8-10 1249,-7 4-1249,-7 2 567,6-6-567,-12 7 115,10-2-115,-10-2 0,9 7 0,-2-8 0,-2 9 0,5-5 0,-3 1 0,3 3 0,1-4 0,0 6 0,0 0 0,5-1 0,-3 0 0,3 0 0,1 0 0,-4 1 0,10-2 0,-10-4 0,5 4 0,0-5 0,-4 1 0,10 2 0,-9-7 0,10 1 0,-9-3 0,12-3 0,-14 3 0,14-2 0,-12 1 0,28-21 0,-18 15 0,19-21 0,-15 24 0,17-12 0,-23 18 0,27-12 0,-28 14 0,18-6 0,-5 4 0,6 2 0,-6 6 0,4-1 0,-5 7 0,8-6 0,0 5 0,8-1 0,-7-4 0,7 9 0,-9-3 0,30-11 0,-29 13 0,19-18 0,-37 16 0,1-5 0,-7 1 0,-2 0 0,-7 1 0,2-6 0,-2 4 0,-4-3 0,4-1 0,-11 6 0,14-11 0,-14 5 0,12-1 0,-7 2 0,9 0 0,-3 3 0,2-4 0,-2 6 0,1-1 0,-6-3 0,4 2 0,-3-2 0,4 3 0,0 1 0,-5 1 0,4-1 0,-4 0 0,-1 1 0,-1-1 0,0 1 0,5-4 0,-3 7 0,-4-1 0,-4 4 0,-10 3 0,9-3 0,-8 4 0,7-4 0,-8 4 0,9-5 0,-8 1 0,9 3 0,-9-8 0,8 8 0,-8-3 0,8 0 0,-8 3 0,2-3 0,-3 5 0,-1 0 0,5-5 0,-4 3 0,4-3 0,-5 5 0,6-1 0,-9 4 0,3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1:44:05.55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87 1 24575,'0'47'0,"0"2"0,-5 0 0,-8 24 0,6-12 0,-7 23 0,-1 5 0,10-32 0,1-1-878,-6 32 0,1 1 878,6-19 0,1-7 0,2 10-316,0 21 316,0-27 0,0 7 0,0-2 0,0-1 0,0-14 0,0 6 0,0-7 1280,5 11-1280,0-20 792,1 5-792,-2-23 0,-4-6 0,4 4 0,-3-13 0,3 8 0,-4-2 0,4-5 0,-3 5 0,2-8 0,-3-3 0,0 3 0,0 0 0,4-3 0,-3 3 0,2-5 0,-3 5 0,0-3 0,4 3 0,-4-4 0,4 4 0,-4 1 0,3 0 0,-2 3 0,3-3 0,-1 5 0,-2-1 0,3 0 0,0 5 0,-2-3 0,6 3 0,-7-5 0,6 4 0,-2-3 0,4 3 0,-1-4 0,-3-4 0,2-1 0,-6-4 0,6 0 0,-6-1 0,2 7 0,-3 17 0,0 9 0,0 16 0,-2 21 0,-1 8 0,3-30 0,-1 2-810,0 11 1,-1 8 0,0-7 809,2-2 0,0-4 0,0 9 0,0-3 0,0 28 0,0-39 0,0-3 0,0 22 0,0 22-365,0-17 365,0-3 0,0-14 0,0-2 0,0-14 0,0 6 0,0-6 2379,0 7-2379,0-7 414,0 5-414,0 7 0,0-8 0,0 13 0,4-29 0,-3-1 0,4-14 0,-5 1 0,0-9 0,0 7 0,0-8 0,0 0 0,0 3 0,0-7 0,0 3 0,0-4 0,0 0 0,0-1 0,0 1 0,0 8 0,0-7 0,0 7 0,0-8 0,0-1 0,0 1 0,0 0 0,0 3 0,0 18 0,0 16 0,0 6 0,0 17 0,0-9 0,0 5 0,0-1 0,0-7 0,0-7 0,0-7 0,0-2 0,0-10 0,0 10 0,0-11 0,0 6 0,0-1 0,0-5 0,0 11 0,0-4 0,0 5 0,0 7 0,0-6 0,0 6 0,0-12 0,0 3 0,0-9 0,0 4 0,0-10 0,0 3 0,0-13 0,0 7 0,0-12 0,0 7 0,0-7 0,0 7 0,0-3 0,0 5 0,0-1 0,0 0 0,0 0 0,0 1 0,0-1 0,0 0 0,0 0 0,0 1 0,0-1 0,0 5 0,0 1 0,0 11 0,-5-4 0,-5 35 0,-2-24 0,-3 32 0,4-30 0,5 4 0,-3-11 0,4-2 0,0-11 0,0 1 0,5 17 0,0-12 0,0 50 0,0 5 0,0-26 0,0 19 0,0-4 0,0-37 0,0-1 0,5 5 0,1-4 0,-1-1 0,4-1 0,-8 0 0,3-9 0,1 8 0,-4-10 0,3 1 0,0-2 0,-3-5 0,2 0 0,-3 1 0,0 4 0,0-4 0,0 4 0,0-4 0,0 4 0,0 1 0,0 6 0,0-1 0,0 6 0,0 2 0,5 11 0,-3 3 0,3 5 0,-5 1 0,0 0 0,0 0 0,0-7 0,0 5 0,0-11 0,0 11 0,0-11 0,0 4 0,0-5 0,0-1 0,0 0 0,0 0 0,0 1 0,0-1 0,0 0 0,-5 19 0,-1-20 0,1 12 0,1-29 0,0 0 0,3-4 0,-3 3 0,4 15 0,0 1 0,0 52 0,0-38 0,0 33 0,0-44 0,5 31 0,1-16 0,0 24 0,4-24 0,-9-7 0,4 6 0,0-13 0,-4 6 0,3-12 0,-4 3 0,0-14 0,0 8 0,0-10 0,0 1 0,0-2 0,0 0 0,0-3 0,0 3 0,0-5 0,4 0 0,-3 1 0,3-1 0,-4-4 0,0 3 0,0-3 0,0 4 0,0 1 0,0-1 0,0 0 0,0 0 0,0 1 0,0 4 0,0 1 0,0 6 0,0-6 0,0 4 0,0-8 0,0 3 0,0-2 0,0-6 0,0 1 0,0 14 0,0 13 0,0 22 0,0 8 0,0 12 0,0 1 0,0 4-462,0 0 1,0-3 461,0-20-333,0 14 333,0-15 0,0-9 0,0-8 0,0-12 0,0-2 907,0-6-907,0 0 349,0 1-349,0-6 0,0-1 0,0 0 0,0-3 0,0 3 0,0-9 0,0-1 0,0-1 0,0-2 0,-4 2 0,4-3 0,-4 0 0,4 0 0,-3 0 0,2 5 0,-3 11 0,4 15 0,0 4 0,2 7 0,1 3 0,2 1 0,1 43 0,3-62 0,-8 5 0,3-10 0,-4 10 0,0-5 0,0 1 0,0-7 0,0-2 0,0-13 0,0 7 0,0-8 0,4 0 0,-3-1 0,2-4 0,-3 0 0,0 0 0,0-1 0,0 1 0,0 0 0,0 0 0,0 0 0,0-1 0,0 1 0,0 0 0,0 0 0,0 0 0,0-1 0,0 1 0,0 0 0,0 0 0,0 4 0,-8 43 0,6-27 0,-5 31 0,3-42 0,3 6 0,-3-5 0,4 4 0,0 0 0,0-3 0,0 8 0,0-4 0,0 1 0,0 3 0,0-4 0,0 6 0,0-6 0,0 4 0,0-3 0,0-1 0,0-1 0,0-4 0,0-1 0,0 0 0,0 0 0,0-4 0,0 4 0,0-9 0,0 4 0,0 0 0,0-3 0,0 3 0,0-4 0,0 0 0,0 0 0,0-1 0,0 1 0,0 0 0,0 0 0,0-1 0,0 1 0,0-1 0,0 1 0,0 0 0,0 0 0,0-1 0,0 1 0,0-1 0,0 1 0,3-1 0,-2 1 0,2 0 0,-3 0 0,4-1 0,-4 5 0,4 1 0,-4 5 0,0 4 0,0 1 0,0 6 0,0-6 0,0 4 0,0 2 0,0-4 0,4 8 0,-3-10 0,3 1 0,-4-2 0,4-5 0,-3 0 0,7 1 0,-7-5 0,6 3 0,-6-7 0,7 7 0,-7-7 0,6 3 0,-6-4 0,6-1 0,-6 1 0,2 0 0,-3 0 0,0 0 0,0-1 0,0 1 0,4-4 0,-4 3 0,4-3 0,-4 4 0,-4-1 0,0 1 0,-8 3 0,4-6 0,-4 5 0,4-5 0,1 2 0,-1 1 0,4 0 0,-4-1 0,4 1 0,0 0 0,1-1 0,-1-3 0,3 3 0,-2-3 0,3 4 0,-4-1 0,4 1 0,-4-4 0,4-1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1:44:12.63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0 308 24575,'31'0'0,"9"0"0,54 0 0,14 0 0,-44 0 0,2 0-3277,13 0 0,11 0 0,-8 0 2976,-1 0 1,-5 0 300,4 0 0,1 0 482,5 0 1,1 0-483,3 0 0,1 0 0,-5 4 0,0 0 0,0-1 0,1 2 0,-3 7 0,1 0 0,-5-4 0,-1 2 0,0 4 0,0 2 447,-5-7 1,-1-1-448,3 3 0,-6 0-176,20-3 176,-36-3 0,-3-3 0,17-14 0,34-4-133,-28 3 0,16-4 1,5-1-1,-6 1 133,-4 3 0,-2 0 0,6 0 0,-3 1 0,8-1 0,4 1 0,-2 0 0,-7 2-281,16 0 1,-6 2-1,0 0 281,-21 3 0,2 0 0,0 2 0,0 0 0,-1 0 0,2 1 0,-1 1 0,1 0-358,8-2 0,1 1 0,-1 1 0,-3 0 358,6 2 0,-3 0 0,3 0 0,10 0 0,2 0 0,-4 0 0,-21 0 0,-3 0 0,0 0-420,10 0 0,0 0 0,0 0 420,-9 0 0,-1-1 0,-1 2 1459,28 5 1,-9 3-1460,-26-4 0,-4 4 0,4 12 0,-7 0 2180,1-3-2180,10-9 0,1-5 0,7-12 1347,-2-4 0,17-3-1347,-17 6 0,12 1 0,7-2 0,-1 1 0,-9 0-884,15-5 0,-8 0 0,13 1 884,-19 5 0,11 1 0,5 1 0,1 0 0,-4 0 0,-10 0 0,0-3 0,-6 2 0,-4 0 0,4 2 0,8 1 0,3 1 0,-2 0 0,-4 0-497,5-1 0,-4 0 1,1 0 496,10 0 0,2 1 0,-6 0 0,-27 3 0,-4 0 0,2 0-489,10 0 0,2 0 1,-1 0 488,24 3 0,-7 1-98,-27-1 0,-4 1 98,0 5 0,-5 3 3908,19 7-3908,5 7 0,-15-12 0,2-3-2445,12-11 2445,-37 0 0,10 0-645,22 0 1,19 0 0,6 0 0,-8 0 644,-3 0 0,-5 0 0,10 0-383,-20 0 1,8 0 0,5 0-1,0 0 1,-2 0 0,-6 0 382,10 0 0,-5 0 0,-2-1 0,4 2 0,10 1 0,3 0 0,-1 1 0,1 0 0,-3 0 0,2 0 0,-4 0 0,-1 1-341,-12 1 0,-5 0 1,2 0-1,-1 1 341,8-1 0,1 0 0,0 1 0,-6-1 0,3 1 0,-5 0 0,3 0 473,12 1 1,2 0-1,-6 0-473,8 0 0,-7 1 1266,-2 4 1,-9 0-1267,6 2 3849,-3 1-3849,-8-20 0,-21-9 0,26-11 1635,-32 11 1,11 0-1636,9-3 0,13-1 0,6-1 0,-7 3-111,6-1 1,-3 3 0,12-2 110,-19 6 0,8-2 0,9-1 0,2 1 0,-1 1 0,-3 0 0,-9 2-894,19-1 1,-7 0 0,-1 3 0,7 1 893,-14 1 0,7 1 0,3 0 0,-1 1 0,-5-1 0,-9 1 0,0 0 0,-8 0 0,-2 1 0,2 0 0,13 1 0,1 0 0,0 1 0,-5 2 0,-3 5 0,-5 3 0,3-1-1316,10 1 1,4 1-1,-4 6 1316,-10 5 0,-3 2 0,-5 2 0,1 5 0,-4 2-65,6 2 1,-6-1 64,4 10 1462,10 2-1462,-37-27 3616,6-3-3616,3-16 6466,22 0-6466,-8-1 0,21-2 0,5 1 0,-7-1-1418,-5 0 1,-4-1 0,8 0 1417,1 2 0,11 1 0,3-1 0,-3 0 0,-13-1 0,1-2 0,-11-2 0,4 3-979,20 2 1,3 2 0,-4 0 978,-23-2 0,-2-1 0,1 1 0,14 1 0,5 2 0,-6-1 0,7 0 0,-3 0-718,5 0 0,-6 0 718,-35 0 0,-3 0 0,6 0 0,-3 0 0,32 0-562,-21 0 0,-1 0 562,11 0 0,8 0 0,0 0 2076,-16 0-2076,-11 0 0,1 0 0,19 0 0,6 0 1562,-10 0-1562,-15 0 0,-10 0 0,-12 0 1661,-2 0 0,-19 0 0,-4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1:46:07.563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10936 24575,'33'0'0,"3"-11"-9831,34-3 8341,6-18 2800,3 10 0,6 0-1310,-24-1 0,4 0 0,12-1 0,9-2 0,-8 2 0,-8 2 0,-2 0 0,21-11 0,-2 1 0,-25 13 0,-5 0-2733,46-24 2733,-44 20 0,2 1 0,41-22-248,-44 22 1,3-1 247,-6-3 0,1 1 0,4 2 0,3-2 0,31-22 0,0-3 0,-24 16 0,2-4 0,16-9 0,9-6 0,-8 4 0,-10 3 0,1-1 0,-12 7 0,9-5 0,0 0 0,-8 6 0,18-10 0,-3 1 862,-13 2 0,3-3 0,-5 5-862,2 4 0,-5 4 0,1-9 0,-2 1 0,-8 10 0,2-2-8,18-12 1,0-1 7,-18 13 0,-2-1 0,12-7 0,-2 2 0,-19 13 0,-1 0 0,0 0 0,0 0 0,41-30 0,-41 30 0,1 0 0,0-1 0,-2 1 0,20-19 0,-7 14 0,1-1 0,3-14 0,-3 12 0,2-3 0,18-17 0,-29 20 0,1 0 2452,-3 2 0,0 2-2452,4-5 0,0 0 0,5-1 0,1-1 0,-4-3 0,1 1 0,8 1 0,0-1 0,-3-6 0,3-2 0,26-14 0,1 2 0,-24 12 0,0 1 0,23-14 0,-2 3 0,-28 18 0,-1 4 0,0 2 0,1 0 0,1 1 0,1 0 0,-8 5 0,0 0 0,3 0 0,-1-1 0,1 1 0,0-1 0,-8 1 0,0 1 0,6-1 0,1 0 0,-7-1 0,-1 2 0,46-23 0,-41 23 0,-2 0 0,44-23 0,-44 26 0,1-1 0,1-3 0,0 2 0,2 4 0,0 1 0,-1-6 0,1-1 0,46-14 0,-49 14 0,-1 1 0,41-15 0,-40 15 0,1-1 0,49-15 0,-50 16 0,1-1 0,48-14 0,-50 19 0,0-2 0,4 1 0,0 1 0,1 2 0,0 0 0,0-3 0,0 1-2345,4 2 0,-1 1 2345,-5-4 0,-2 0-687,3 4 1,-1-2 686,0-5 0,-1 0-71,-2 3 1,1-1 70,-3-3 0,-1 0 0,1 1 0,-3 0 371,17-18-371,16-9 0,-24 12 0,29-26 0,-31 27 5049,-7-7-5049,-26 34 4671,-12 7-4671,8-2 566,19-15-566,28-5 0,25-25-779,-38 29 1,4 1 778,16-9 0,11-6 0,-3 1 0,9-6 0,5-4 0,-1 5-1132,-6 3 0,2 1 0,0 0 0,1-1 1132,9-6 0,2-1 0,-1-2 0,-3 5 0,-15 6 0,-1 2 0,-3 2 0,-4 1 0,29-13 0,-4 1 0,-23 10 0,2-3 0,-1 0 0,-4 3 0,-2-1 0,0 0 0,-3 1 0,-3 1 0,1-2 0,28-16 0,-4 1 0,-8 4 0,-2 2-594,-2 0 1,-1 1 593,-8 4 0,-4 2-417,-14 10 0,1-1 417,24-14 0,-4 2 646,-2 4-646,-1 0 0,-2 0 0,3 5 0,16-14 0,-6 8 3999,-14 8-3999,14-1 0,-15 3 0,7 3 0,-7-4 0,-1 7 0,-1-1 0,2-6 0,-2 4 0,-6-2 1531,27-13-1531,-35 16 0,28-21 0,-41 24 0,6-10 1249,-6 4-1249,-7 1 567,6-5-567,-11 7 115,9-2-115,-9-2 0,9 7 0,-3-9 0,-2 10 0,5-5 0,-3 1 0,4 3 0,0-4 0,0 6 0,0 0 0,5-1 0,-3 0 0,3 1 0,1-1 0,-5 1 0,11-2 0,-10-4 0,5 4 0,0-5 0,-5 0 0,11 3 0,-10-7 0,11 1 0,-9-4 0,11-2 0,-13 2 0,13-1 0,-11 0 0,27-21 0,-18 15 0,18-22 0,-14 26 0,16-13 0,-21 18 0,25-12 0,-27 15 0,17-6 0,-3 3 0,4 3 0,-6 6 0,5-1 0,-5 7 0,7-6 0,0 5 0,8 0 0,-6-5 0,6 9 0,-9-3 0,29-11 0,-28 13 0,18-18 0,-34 16 0,0-5 0,-6 1 0,-3 0 0,-5 2 0,1-8 0,-2 5 0,-4-3 0,5-1 0,-11 6 0,12-11 0,-12 5 0,11-1 0,-6 2 0,8 0 0,-3 3 0,2-5 0,-1 8 0,-1-2 0,-4-3 0,3 2 0,-3-2 0,5 3 0,-1 1 0,-5 1 0,4-1 0,-3 0 0,-1 1 0,-2 0 0,1 0 0,4-4 0,-3 7 0,-3-1 0,-4 5 0,-10 2 0,9-2 0,-8 3 0,8-3 0,-9 3 0,9-4 0,-7 0 0,7 4 0,-7-9 0,7 9 0,-8-4 0,8 0 0,-8 4 0,3-4 0,-4 6 0,-1 0 0,6-6 0,-5 4 0,5-4 0,-6 6 0,6-2 0,-8 5 0,3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2:07:31.7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10479 24575,'35'0'0,"3"-10"-9831,36-4 8341,7-17 2800,2 10 0,7 0-1310,-25-1 0,4 0 0,12-1 0,10-2 0,-8 2 0,-9 2 0,-2 0 0,21-10 0,0 0 0,-28 13 0,-4-1-2733,47-22 2733,-45 19 0,1 1 0,45-21-248,-48 21 1,4-1 247,-7-3 0,2 1 0,3 2 0,3-2 0,33-21 0,2-3 0,-27 15 0,2-3 0,17-9 0,10-6 0,-10 4 0,-9 3 0,1-1 0,-13 7 0,9-5 0,1 0 0,-9 5 0,19-9 0,-3 1 862,-14 2 0,3-3 0,-5 5-862,2 4 0,-4 3 0,0-8 0,-3 1 0,-7 9 0,1-1-8,19-12 1,1-1 7,-20 12 0,-1 0 0,12-7 0,-3 2 0,-19 12 0,-1 0 0,0 0 0,-1 0 0,45-28 0,-44 28 0,1 0 0,-1 0 0,-1 0 0,21-18 0,-7 13 0,0 0 0,3-14 0,-2 11 0,1-2 0,20-17 0,-31 20 0,1-1 2452,-3 3 0,0 1-2452,4-4 0,0-1 0,6 0 0,0-1 0,-4-3 0,2 0 0,7 2 0,1-1 0,-3-6 0,2-2 0,28-13 0,1 1 0,-24 12 0,-1 1 0,24-13 0,-3 2 0,-28 18 0,-2 4 0,1 1 0,0 1 0,2 0 0,1 1 0,-9 4 0,0 0 0,3 0 0,0 0 0,0 0 0,0-1 0,-8 2 0,0 0 0,6-1 0,2 0 0,-8 0 0,-1 1 0,48-22 0,-44 22 0,0 0 0,45-21 0,-46 24 0,1-1 0,2-3 0,-1 2 0,2 4 0,0 1 0,0-6 0,-1 0 0,50-15 0,-52 15 0,-1 0 0,44-14 0,-43 14 0,1-1 0,51-14 0,-51 15 0,0 0 0,51-15 0,-53 19 0,0-1 0,4 0 0,0 1 0,2 2 0,-2 0 0,2-3 0,0 1-2345,3 2 0,0 1 2345,-7-4 0,-1 0-687,4 4 1,-2-2 686,0-5 0,-1 0-71,-2 3 1,1-1 70,-3-2 0,-1-1 0,1 1 0,-4 0 371,19-17-371,17-8 0,-26 10 0,31-24 0,-33 26 5049,-7-7-5049,-29 33 4671,-11 6-4671,8-1 566,20-15-566,30-5 0,26-24-779,-40 29 1,4 0 778,17-9 0,12-5 0,-4 1 0,11-7 0,4-2 0,-1 3-1132,-5 4 0,0 1 0,1 0 0,2-2 1132,8-5 0,2-1 0,0-1 0,-3 3 0,-16 7 0,-1 2 0,-4 1 0,-4 2 0,31-13 0,-5 1 0,-23 9 0,1-2 0,0 0 0,-5 2 0,-2 0 0,0-1 0,-4 2 0,-1 0 0,-1-1 0,30-16 0,-3 1 0,-10 4 0,-1 2-594,-2 0 1,-2 1 593,-8 4 0,-5 2-417,-14 9 0,1-1 417,25-13 0,-4 2 646,-2 4-646,-1-1 0,-2 1 0,3 4 0,17-13 0,-7 8 3999,-14 7-3999,15 0 0,-16 2 0,7 3 0,-8-4 0,-1 7 0,1-1 0,0-5 0,-1 3 0,-7-2 1531,29-12-1531,-37 15 0,29-20 0,-44 23 0,8-10 1249,-7 4-1249,-7 2 567,6-6-567,-12 7 115,10-2-115,-10-2 0,9 7 0,-2-8 0,-2 9 0,5-5 0,-3 1 0,3 3 0,1-4 0,0 6 0,0 0 0,5-1 0,-3 0 0,3 0 0,1 0 0,-4 1 0,10-2 0,-10-4 0,5 4 0,0-5 0,-4 1 0,10 2 0,-9-7 0,10 1 0,-9-3 0,12-3 0,-14 3 0,14-2 0,-12 1 0,28-21 0,-18 15 0,19-21 0,-15 24 0,17-12 0,-23 18 0,27-12 0,-28 14 0,18-6 0,-5 4 0,6 2 0,-6 6 0,4-1 0,-5 7 0,8-6 0,0 5 0,8-1 0,-7-4 0,7 9 0,-9-3 0,30-11 0,-29 13 0,19-18 0,-37 16 0,1-5 0,-7 1 0,-2 0 0,-7 1 0,2-6 0,-2 4 0,-4-3 0,4-1 0,-11 6 0,14-11 0,-14 5 0,12-1 0,-7 2 0,9 0 0,-3 3 0,2-4 0,-2 6 0,1-1 0,-6-3 0,4 2 0,-3-2 0,4 3 0,0 1 0,-5 1 0,4-1 0,-4 0 0,-1 1 0,-1-1 0,0 1 0,5-4 0,-3 7 0,-4-1 0,-4 4 0,-10 3 0,9-3 0,-8 4 0,7-4 0,-8 4 0,9-5 0,-8 1 0,9 3 0,-9-8 0,8 8 0,-8-3 0,8 0 0,-8 3 0,2-3 0,-3 5 0,-1 0 0,5-5 0,-4 3 0,4-3 0,-5 5 0,6-1 0,-9 4 0,3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1:44:12.63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0 299 24575,'30'0'0,"9"0"0,52 0 0,14 0 0,-43 0 0,2 0-3277,13 0 0,10 0 0,-7 0 2976,-2 0 1,-4 0 300,4 0 0,1 0 482,4 0 1,1 0-483,4 0 0,0 0 0,-4 4 0,-1 0 0,1-1 0,0 2 0,-2 6 0,0 1 0,-4-4 0,-2 1 0,1 5 0,0 1 447,-5-6 1,-1-1-448,2 3 0,-5-1-176,20-2 176,-36-3 0,-2-3 0,16-14 0,33-3-133,-28 2 0,17-3 1,4-2-1,-6 2 133,-3 2 0,-3 0 0,7 1 0,-4 0 0,9 0 0,3 0 0,-2 0 0,-7 3-281,16-1 1,-6 2-1,0 1 281,-20 2 0,2 0 0,-1 2 0,1 0 0,-1 0 0,1 1 0,0 1 0,1 0-358,7-1 0,1 0 0,0 1 0,-4 0 358,7 2 0,-4 0 0,3 0 0,10 0 0,2 0 0,-4 0 0,-20 0 0,-3 0 0,0 0-420,9 0 0,1 0 0,-1 0 420,-8 0 0,-1-1 0,-2 2 1459,28 5 1,-8 2-1460,-26-3 0,-4 4 0,4 11 0,-7 1 2180,1-4-2180,10-8 0,1-5 0,7-12 1347,-3-4 0,17-2-1347,-16 5 0,12 1 0,6-1 0,-1 0 0,-9 0-884,15-4 0,-7-1 0,11 1 884,-17 6 0,10 0 0,5 1 0,1 0 0,-4 0 0,-10 0 0,1-2 0,-7 1 0,-3 0 0,3 2 0,9 1 0,2 1 0,-2 1 0,-4-1-497,6-1 0,-5 0 1,1 0 496,10 0 0,2 1 0,-6 0 0,-26 3 0,-4 0 0,2 0-489,10 0 0,2 0 1,-2 0 488,24 3 0,-7 1-98,-26-1 0,-4 1 98,0 5 0,-4 2 3908,17 8-3908,6 6 0,-15-11 0,2-4-2445,11-10 2445,-35 0 0,9 0-645,22 0 1,18 0 0,6 0 0,-8 0 644,-3 0 0,-4 0 0,9 0-383,-19 0 1,7 0 0,5 0-1,1 0 1,-3 0 0,-5 0 382,9 0 0,-5 0 0,-1-1 0,3 2 0,10 1 0,3 0 0,-1 1 0,1 0 0,-3 0 0,2 0 0,-3 0 0,-2 1-341,-12 0 0,-4 1 1,1 0-1,0 1 341,7-1 0,2 0 0,-1 0 0,-5 0 0,2 1 0,-4 0 0,2 0 473,12 1 1,3-1-1,-7 1-473,8 0 0,-7 1 1266,-2 3 1,-8 1-1267,5 2 3849,-2 0-3849,-8-19 0,-21-8 0,25-12 1635,-30 12 1,10-1-1636,9-2 0,13-2 0,5 0 0,-6 2-111,5 0 1,-3 2 0,13-1 110,-20 5 0,9-2 0,8 0 0,2 0 0,-1 1 0,-3 1 0,-8 1-894,18-1 1,-7 1 0,-1 2 0,7 1 893,-13 1 0,6 1 0,3 0 0,-1 1 0,-5 0 0,-8 0 0,-1 0 0,-7 0 0,-2 1 0,2 0 0,12 1 0,2 0 0,-1 1 0,-5 2 0,-2 5 0,-5 2 0,2 0-1316,11 1 1,3 1-1,-4 5 1316,-9 5 0,-3 3 0,-5 1 0,1 5 0,-4 2-65,5 2 1,-5-1 64,4 10 1462,10 1-1462,-37-25 3616,7-4-3616,2-15 6466,22 0-6466,-8-1 0,20-1 0,6 0 0,-8-1-1418,-4 0 1,-5-1 0,9 0 1417,0 2 0,11 1 0,3-1 0,-3 0 0,-12-1 0,0-2 0,-10-1 0,4 2-979,19 2 1,3 2 0,-4 0 978,-22-2 0,-3-1 0,2 1 0,14 1 0,4 2 0,-6-1 0,8 0 0,-4 0-718,5 0 0,-6 0 718,-33 0 0,-4 0 0,6 0 0,-2 0 0,30 0-562,-20 0 0,-1 0 562,11 0 0,8 0 0,-1 0 2076,-15 0-2076,-11 0 0,2 0 0,17 0 0,7 0 1562,-10 0-1562,-15 0 0,-9 0 0,-13 0 1661,-1 0 0,-18 0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2:08:21.891"/>
    </inkml:context>
    <inkml:brush xml:id="br0">
      <inkml:brushProperty name="width" value="0.1" units="cm"/>
      <inkml:brushProperty name="height" value="0.1" units="cm"/>
      <inkml:brushProperty name="color" value="#7F7F7F"/>
    </inkml:brush>
  </inkml:definitions>
  <inkml:trace contextRef="#ctx0" brushRef="#br0">1 10479 24575,'35'0'0,"3"-10"-9831,36-4 8341,7-17 2800,2 10 0,7 0-1310,-25-1 0,4 0 0,12-1 0,10-2 0,-8 2 0,-9 2 0,-2 0 0,21-10 0,0 0 0,-28 13 0,-4-1-2733,47-22 2733,-45 19 0,1 1 0,45-21-248,-48 21 1,4-1 247,-7-3 0,2 1 0,3 2 0,3-2 0,33-21 0,2-3 0,-27 15 0,2-3 0,17-9 0,10-6 0,-10 4 0,-9 3 0,1-1 0,-13 7 0,9-5 0,1 0 0,-9 5 0,19-9 0,-3 1 862,-14 2 0,3-3 0,-5 5-862,2 4 0,-4 3 0,0-8 0,-3 1 0,-7 9 0,1-1-8,19-12 1,1-1 7,-20 12 0,-1 0 0,12-7 0,-3 2 0,-19 12 0,-1 0 0,0 0 0,-1 0 0,45-28 0,-44 28 0,1 0 0,-1 0 0,-1 0 0,21-18 0,-7 13 0,0 0 0,3-14 0,-2 11 0,1-2 0,20-17 0,-31 20 0,1-1 2452,-3 3 0,0 1-2452,4-4 0,0-1 0,6 0 0,0-1 0,-4-3 0,2 0 0,7 2 0,1-1 0,-3-6 0,2-2 0,28-13 0,1 1 0,-24 12 0,-1 1 0,24-13 0,-3 2 0,-28 18 0,-2 4 0,1 1 0,0 1 0,2 0 0,1 1 0,-9 4 0,0 0 0,3 0 0,0 0 0,0 0 0,0-1 0,-8 2 0,0 0 0,6-1 0,2 0 0,-8 0 0,-1 1 0,48-22 0,-44 22 0,0 0 0,45-21 0,-46 24 0,1-1 0,2-3 0,-1 2 0,2 4 0,0 1 0,0-6 0,-1 0 0,50-15 0,-52 15 0,-1 0 0,44-14 0,-43 14 0,1-1 0,51-14 0,-51 15 0,0 0 0,51-15 0,-53 19 0,0-1 0,4 0 0,0 1 0,2 2 0,-2 0 0,2-3 0,0 1-2345,3 2 0,0 1 2345,-7-4 0,-1 0-687,4 4 1,-2-2 686,0-5 0,-1 0-71,-2 3 1,1-1 70,-3-2 0,-1-1 0,1 1 0,-4 0 371,19-17-371,17-8 0,-26 10 0,31-24 0,-33 26 5049,-7-7-5049,-29 33 4671,-11 6-4671,8-1 566,20-15-566,30-5 0,26-24-779,-40 29 1,4 0 778,17-9 0,12-5 0,-4 1 0,11-7 0,4-2 0,-1 3-1132,-5 4 0,0 1 0,1 0 0,2-2 1132,8-5 0,2-1 0,0-1 0,-3 3 0,-16 7 0,-1 2 0,-4 1 0,-4 2 0,31-13 0,-5 1 0,-23 9 0,1-2 0,0 0 0,-5 2 0,-2 0 0,0-1 0,-4 2 0,-1 0 0,-1-1 0,30-16 0,-3 1 0,-10 4 0,-1 2-594,-2 0 1,-2 1 593,-8 4 0,-5 2-417,-14 9 0,1-1 417,25-13 0,-4 2 646,-2 4-646,-1-1 0,-2 1 0,3 4 0,17-13 0,-7 8 3999,-14 7-3999,15 0 0,-16 2 0,7 3 0,-8-4 0,-1 7 0,1-1 0,0-5 0,-1 3 0,-7-2 1531,29-12-1531,-37 15 0,29-20 0,-44 23 0,8-10 1249,-7 4-1249,-7 2 567,6-6-567,-12 7 115,10-2-115,-10-2 0,9 7 0,-2-8 0,-2 9 0,5-5 0,-3 1 0,3 3 0,1-4 0,0 6 0,0 0 0,5-1 0,-3 0 0,3 0 0,1 0 0,-4 1 0,10-2 0,-10-4 0,5 4 0,0-5 0,-4 1 0,10 2 0,-9-7 0,10 1 0,-9-3 0,12-3 0,-14 3 0,14-2 0,-12 1 0,28-21 0,-18 15 0,19-21 0,-15 24 0,17-12 0,-23 18 0,27-12 0,-28 14 0,18-6 0,-5 4 0,6 2 0,-6 6 0,4-1 0,-5 7 0,8-6 0,0 5 0,8-1 0,-7-4 0,7 9 0,-9-3 0,30-11 0,-29 13 0,19-18 0,-37 16 0,1-5 0,-7 1 0,-2 0 0,-7 1 0,2-6 0,-2 4 0,-4-3 0,4-1 0,-11 6 0,14-11 0,-14 5 0,12-1 0,-7 2 0,9 0 0,-3 3 0,2-4 0,-2 6 0,1-1 0,-6-3 0,4 2 0,-3-2 0,4 3 0,0 1 0,-5 1 0,4-1 0,-4 0 0,-1 1 0,-1-1 0,0 1 0,5-4 0,-3 7 0,-4-1 0,-4 4 0,-10 3 0,9-3 0,-8 4 0,7-4 0,-8 4 0,9-5 0,-8 1 0,9 3 0,-9-8 0,8 8 0,-8-3 0,8 0 0,-8 3 0,2-3 0,-3 5 0,-1 0 0,5-5 0,-4 3 0,4-3 0,-5 5 0,6-1 0,-9 4 0,3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1:44:05.55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87 1 24575,'0'47'0,"0"2"0,-5 0 0,-8 24 0,6-12 0,-7 23 0,-1 5 0,10-32 0,1-1-878,-6 32 0,1 1 878,6-19 0,1-7 0,2 10-316,0 21 316,0-27 0,0 7 0,0-2 0,0-1 0,0-14 0,0 6 0,0-7 1280,5 11-1280,0-20 792,1 5-792,-2-23 0,-4-6 0,4 4 0,-3-13 0,3 8 0,-4-2 0,4-5 0,-3 5 0,2-8 0,-3-3 0,0 3 0,0 0 0,4-3 0,-3 3 0,2-5 0,-3 5 0,0-3 0,4 3 0,-4-4 0,4 4 0,-4 1 0,3 0 0,-2 3 0,3-3 0,-1 5 0,-2-1 0,3 0 0,0 5 0,-2-3 0,6 3 0,-7-5 0,6 4 0,-2-3 0,4 3 0,-1-4 0,-3-4 0,2-1 0,-6-4 0,6 0 0,-6-1 0,2 7 0,-3 17 0,0 9 0,0 16 0,-2 21 0,-1 8 0,3-30 0,-1 2-810,0 11 1,-1 8 0,0-7 809,2-2 0,0-4 0,0 9 0,0-3 0,0 28 0,0-39 0,0-3 0,0 22 0,0 22-365,0-17 365,0-3 0,0-14 0,0-2 0,0-14 0,0 6 0,0-6 2379,0 7-2379,0-7 414,0 5-414,0 7 0,0-8 0,0 13 0,4-29 0,-3-1 0,4-14 0,-5 1 0,0-9 0,0 7 0,0-8 0,0 0 0,0 3 0,0-7 0,0 3 0,0-4 0,0 0 0,0-1 0,0 1 0,0 8 0,0-7 0,0 7 0,0-8 0,0-1 0,0 1 0,0 0 0,0 3 0,0 18 0,0 16 0,0 6 0,0 17 0,0-9 0,0 5 0,0-1 0,0-7 0,0-7 0,0-7 0,0-2 0,0-10 0,0 10 0,0-11 0,0 6 0,0-1 0,0-5 0,0 11 0,0-4 0,0 5 0,0 7 0,0-6 0,0 6 0,0-12 0,0 3 0,0-9 0,0 4 0,0-10 0,0 3 0,0-13 0,0 7 0,0-12 0,0 7 0,0-7 0,0 7 0,0-3 0,0 5 0,0-1 0,0 0 0,0 0 0,0 1 0,0-1 0,0 0 0,0 0 0,0 1 0,0-1 0,0 5 0,0 1 0,0 11 0,-5-4 0,-5 35 0,-2-24 0,-3 32 0,4-30 0,5 4 0,-3-11 0,4-2 0,0-11 0,0 1 0,5 17 0,0-12 0,0 50 0,0 5 0,0-26 0,0 19 0,0-4 0,0-37 0,0-1 0,5 5 0,1-4 0,-1-1 0,4-1 0,-8 0 0,3-9 0,1 8 0,-4-10 0,3 1 0,0-2 0,-3-5 0,2 0 0,-3 1 0,0 4 0,0-4 0,0 4 0,0-4 0,0 4 0,0 1 0,0 6 0,0-1 0,0 6 0,0 2 0,5 11 0,-3 3 0,3 5 0,-5 1 0,0 0 0,0 0 0,0-7 0,0 5 0,0-11 0,0 11 0,0-11 0,0 4 0,0-5 0,0-1 0,0 0 0,0 0 0,0 1 0,0-1 0,0 0 0,-5 19 0,-1-20 0,1 12 0,1-29 0,0 0 0,3-4 0,-3 3 0,4 15 0,0 1 0,0 52 0,0-38 0,0 33 0,0-44 0,5 31 0,1-16 0,0 24 0,4-24 0,-9-7 0,4 6 0,0-13 0,-4 6 0,3-12 0,-4 3 0,0-14 0,0 8 0,0-10 0,0 1 0,0-2 0,0 0 0,0-3 0,0 3 0,0-5 0,4 0 0,-3 1 0,3-1 0,-4-4 0,0 3 0,0-3 0,0 4 0,0 1 0,0-1 0,0 0 0,0 0 0,0 1 0,0 4 0,0 1 0,0 6 0,0-6 0,0 4 0,0-8 0,0 3 0,0-2 0,0-6 0,0 1 0,0 14 0,0 13 0,0 22 0,0 8 0,0 12 0,0 1 0,0 4-462,0 0 1,0-3 461,0-20-333,0 14 333,0-15 0,0-9 0,0-8 0,0-12 0,0-2 907,0-6-907,0 0 349,0 1-349,0-6 0,0-1 0,0 0 0,0-3 0,0 3 0,0-9 0,0-1 0,0-1 0,0-2 0,-4 2 0,4-3 0,-4 0 0,4 0 0,-3 0 0,2 5 0,-3 11 0,4 15 0,0 4 0,2 7 0,1 3 0,2 1 0,1 43 0,3-62 0,-8 5 0,3-10 0,-4 10 0,0-5 0,0 1 0,0-7 0,0-2 0,0-13 0,0 7 0,0-8 0,4 0 0,-3-1 0,2-4 0,-3 0 0,0 0 0,0-1 0,0 1 0,0 0 0,0 0 0,0 0 0,0-1 0,0 1 0,0 0 0,0 0 0,0 0 0,0-1 0,0 1 0,0 0 0,0 0 0,0 4 0,-8 43 0,6-27 0,-5 31 0,3-42 0,3 6 0,-3-5 0,4 4 0,0 0 0,0-3 0,0 8 0,0-4 0,0 1 0,0 3 0,0-4 0,0 6 0,0-6 0,0 4 0,0-3 0,0-1 0,0-1 0,0-4 0,0-1 0,0 0 0,0 0 0,0-4 0,0 4 0,0-9 0,0 4 0,0 0 0,0-3 0,0 3 0,0-4 0,0 0 0,0 0 0,0-1 0,0 1 0,0 0 0,0 0 0,0-1 0,0 1 0,0-1 0,0 1 0,0 0 0,0 0 0,0-1 0,0 1 0,0-1 0,0 1 0,3-1 0,-2 1 0,2 0 0,-3 0 0,4-1 0,-4 5 0,4 1 0,-4 5 0,0 4 0,0 1 0,0 6 0,0-6 0,0 4 0,0 2 0,0-4 0,4 8 0,-3-10 0,3 1 0,-4-2 0,4-5 0,-3 0 0,7 1 0,-7-5 0,6 3 0,-6-7 0,7 7 0,-7-7 0,6 3 0,-6-4 0,6-1 0,-6 1 0,2 0 0,-3 0 0,0 0 0,0-1 0,0 1 0,4-4 0,-4 3 0,4-3 0,-4 4 0,-4-1 0,0 1 0,-8 3 0,4-6 0,-4 5 0,4-5 0,1 2 0,-1 1 0,4 0 0,-4-1 0,4 1 0,0 0 0,1-1 0,-1-3 0,3 3 0,-2-3 0,3 4 0,-4-1 0,4 1 0,-4-4 0,4-1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1:44:12.63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0 303 24575,'30'0'0,"10"0"0,52 0 0,15 0 0,-44 0 0,2 0-3277,13 0 0,10 0 0,-7 0 2976,-2 0 1,-4 0 300,5 0 0,0 0 482,4 0 1,1 0-483,4 0 0,1 0 0,-5 4 0,-1 0 0,1 0 0,1 1 0,-3 6 0,0 1 0,-4-4 0,-2 1 0,1 5 0,0 2 447,-4-7 1,-2-1-448,2 3 0,-5-1-176,20-2 176,-36-3 0,-3-3 0,17-14 0,34-3-133,-29 2 0,17-3 1,4-3-1,-5 3 133,-4 2 0,-3 0 0,7 0 0,-3 1 0,8 0 0,3 0 0,-1 0 0,-8 3-281,16-2 1,-5 3-1,-1 1 281,-20 2 0,2 0 0,0 2 0,0 0 0,-1 0 0,1 1 0,0 1 0,1 0-358,7-1 0,2 0 0,-1 1 0,-4 0 358,8 2 0,-5 0 0,3 0 0,11 0 0,1 0 0,-4 0 0,-19 0 0,-4 0 0,0 0-420,9 0 0,1 0 0,-1 0 420,-8 0 0,-1-1 0,-1 2 1459,27 5 1,-8 2-1460,-26-3 0,-4 4 0,4 11 0,-7 2 2180,1-5-2180,10-8 0,1-5 0,7-12 1347,-3-4 0,18-3-1347,-17 6 0,12 1 0,6-1 0,0 0 0,-10 0-884,15-4 0,-6-2 0,10 2 884,-17 6 0,11 0 0,4 1 0,2 0 0,-5 0 0,-10 0 0,2-2 0,-8 0 0,-3 1 0,3 2 0,10 1 0,1 1 0,-2 1 0,-3-1-497,5-1 0,-5 0 1,1 0 496,11 0 0,1 1 0,-5 0 0,-27 3 0,-4 0 0,2 0-489,10 0 0,2 0 1,-2 0 488,25 3 0,-8 1-98,-26-1 0,-4 1 98,0 5 0,-4 2 3908,17 9-3908,6 5 0,-15-11 0,2-4-2445,11-10 2445,-35 0 0,9 0-645,22 0 1,18 0 0,7 0 0,-9 0 644,-3 0 0,-3 0 0,8 0-383,-19 0 1,7 0 0,6 0-1,0 0 1,-3 0 0,-5 0 382,10 0 0,-6 0 0,-1-1 0,3 2 0,11 1 0,2 0 0,0 1 0,0 0 0,-3 0 0,3 1 0,-4-1 0,-1 1-341,-13 0 0,-4 1 1,1 0-1,0 1 341,8-1 0,1 0 0,-1 0 0,-5 0 0,3 1 0,-5 0 0,2 0 473,12 2 1,4-2-1,-8 1-473,8 0 0,-6 1 1266,-3 3 1,-8 1-1267,5 3 3849,-1-1-3849,-9-19 0,-21-9 0,25-11 1635,-31 12 1,11-1-1636,9-3 0,14-1 0,4 0 0,-6 2-111,5-1 1,-3 3 0,14-1 110,-21 5 0,9-2 0,9 0 0,1-1 0,-1 2 0,-2 1 0,-9 1-894,18-1 1,-6 1 0,-2 2 0,8 0 893,-14 2 0,6 1 0,4 0 0,-2 1 0,-5 0 0,-8 0 0,0 0 0,-8 0 0,-2 1 0,2 0 0,12 1 0,2 0 0,0 1 0,-6 2 0,-2 5 0,-5 2 0,2 0-1316,11 2 1,4 0-1,-5 5 1316,-9 5 0,-3 4 0,-5 0 0,1 5 0,-4 3-65,5 1 1,-5 0 64,4 9 1462,11 2-1462,-39-26 3616,8-3-3616,2-16 6466,22 0-6466,-8-1 0,20-1 0,6 0 0,-7-2-1418,-5 1 1,-5-1 0,9 0 1417,0 2 0,12 1 0,2-1 0,-2 0 0,-13-1 0,0-2 0,-10-1 0,4 2-979,20 2 1,2 2 0,-3 0 978,-23-2 0,-3-1 0,2 1 0,14 1 0,4 2 0,-5-1 0,7 0 0,-4 0-718,6 0 0,-7 0 718,-33 0 0,-5 0 0,7 0 0,-2 0 0,30 0-562,-20 0 0,-1 0 562,11 0 0,8 0 0,0 0 2076,-16 0-2076,-12 0 0,3 0 0,17 0 0,8 0 1562,-11 0-1562,-16 0 0,-8 0 0,-13 0 1661,-2 0 0,-18 0 0,-3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1:46:07.563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10479 24575,'32'0'0,"2"-10"-9831,33-4 8341,6-17 2800,3 10 0,5 0-1310,-22-1 0,3 0 0,12-1 0,8-2 0,-7 2 0,-8 2 0,-2 0 0,20-10 0,-1 0 0,-25 13 0,-4-1-2733,43-22 2733,-41 19 0,1 1 0,40-21-248,-42 21 1,2-1 247,-5-3 0,1 1 0,3 2 0,3-2 0,30-21 0,1-3 0,-24 15 0,2-3 0,15-9 0,9-6 0,-8 4 0,-9 3 0,1-1 0,-12 7 0,8-5 0,1 0 0,-8 5 0,18-9 0,-4 1 862,-12 2 0,3-3 0,-5 5-862,2 4 0,-4 3 0,0-8 0,-2 1 0,-7 9 0,1-1-8,18-12 1,0-1 7,-18 12 0,-1 0 0,11-7 0,-2 2 0,-18 12 0,-1 0 0,0 0 0,0 0 0,40-28 0,-40 28 0,1 0 0,0 0 0,-2 0 0,19-18 0,-6 13 0,0 0 0,3-14 0,-2 11 0,1-2 0,18-17 0,-28 20 0,1-1 2452,-3 3 0,0 1-2452,3-4 0,1-1 0,5 0 0,0-1 0,-3-3 0,1 0 0,7 2 0,0-1 0,-2-6 0,2-2 0,25-13 0,1 1 0,-22 12 0,-1 1 0,22-13 0,-2 2 0,-26 18 0,-2 4 0,1 1 0,0 1 0,2 0 0,0 1 0,-7 4 0,0 0 0,2 0 0,0 0 0,1 0 0,-1-1 0,-7 2 0,0 0 0,6-1 0,1 0 0,-7 0 0,-1 1 0,44-22 0,-40 22 0,-1 0 0,42-21 0,-42 24 0,1-1 0,1-3 0,0 2 0,1 4 0,1 1 0,-1-6 0,0 0 0,45-15 0,-47 15 0,-1 0 0,39-14 0,-38 14 0,1-1 0,46-14 0,-47 15 0,1 0 0,46-15 0,-48 19 0,0-1 0,3 0 0,1 1 0,1 2 0,-1 0 0,1-3 0,0 1-2345,3 2 0,0 1 2345,-6-4 0,-1 0-687,3 4 1,-1-2 686,-1-5 0,0 0-71,-2 3 1,1-1 70,-3-2 0,-1-1 0,1 1 0,-3 0 371,16-17-371,16-8 0,-23 10 0,27-24 0,-29 26 5049,-7-7-5049,-25 33 4671,-11 6-4671,7-1 566,19-15-566,26-5 0,24-24-779,-36 29 1,4 0 778,15-9 0,11-5 0,-4 1 0,10-7 0,4-2 0,-1 3-1132,-5 4 0,1 1 0,0 0 0,2-2 1132,8-5 0,1-1 0,0-1 0,-3 3 0,-14 7 0,-1 2 0,-3 1 0,-4 2 0,27-13 0,-3 1 0,-22 9 0,2-2 0,-1 0 0,-4 2 0,-2 0 0,0-1 0,-3 2 0,-2 0 0,0-1 0,27-16 0,-3 1 0,-9 4 0,-1 2-594,-2 0 1,-1 1 593,-8 4 0,-4 2-417,-13 9 0,1-1 417,23-13 0,-4 2 646,-2 4-646,-1-1 0,-1 1 0,2 4 0,15-13 0,-5 8 3999,-14 7-3999,14 0 0,-14 2 0,6 3 0,-7-4 0,-1 7 0,0-1 0,1-5 0,-1 3 0,-7-2 1531,27-12-1531,-34 15 0,27-20 0,-40 23 0,7-10 1249,-7 4-1249,-6 2 567,6-6-567,-11 7 115,9-2-115,-9-2 0,8 7 0,-2-8 0,-2 9 0,5-5 0,-3 1 0,3 3 0,1-4 0,0 6 0,-1 0 0,6-1 0,-4 0 0,4 0 0,0 0 0,-4 1 0,10-2 0,-9-4 0,4 4 0,0-5 0,-4 1 0,10 2 0,-9-7 0,10 1 0,-9-3 0,11-3 0,-12 3 0,12-2 0,-11 1 0,26-21 0,-17 15 0,18-21 0,-14 24 0,15-12 0,-20 18 0,24-12 0,-26 14 0,17-6 0,-4 4 0,5 2 0,-6 6 0,4-1 0,-4 7 0,6-6 0,1 5 0,7-1 0,-6-4 0,6 9 0,-8-3 0,27-11 0,-27 13 0,18-18 0,-33 16 0,0-5 0,-6 1 0,-2 0 0,-6 1 0,2-6 0,-2 4 0,-4-3 0,4-1 0,-10 6 0,12-11 0,-12 5 0,11-1 0,-6 2 0,7 0 0,-2 3 0,2-4 0,-2 6 0,0-1 0,-4-3 0,3 2 0,-3-2 0,4 3 0,0 1 0,-5 1 0,4-1 0,-4 0 0,0 1 0,-2-1 0,1 1 0,4-4 0,-3 7 0,-3-1 0,-4 4 0,-9 3 0,8-3 0,-7 4 0,7-4 0,-8 4 0,8-5 0,-7 1 0,8 3 0,-8-8 0,7 8 0,-7-3 0,7 0 0,-7 3 0,2-3 0,-3 5 0,-1 0 0,5-5 0,-4 3 0,4-3 0,-5 5 0,5-1 0,-7 4 0,2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1:56:41.7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10479 24575,'35'0'0,"3"-10"-9831,36-4 8341,7-17 2800,2 10 0,7 0-1310,-25-1 0,4 0 0,12-1 0,10-2 0,-8 2 0,-9 2 0,-2 0 0,21-10 0,0 0 0,-28 13 0,-4-1-2733,47-22 2733,-45 19 0,1 1 0,45-21-248,-48 21 1,4-1 247,-7-3 0,2 1 0,3 2 0,3-2 0,33-21 0,2-3 0,-27 15 0,2-3 0,17-9 0,10-6 0,-10 4 0,-9 3 0,1-1 0,-13 7 0,9-5 0,1 0 0,-9 5 0,19-9 0,-3 1 862,-14 2 0,3-3 0,-5 5-862,2 4 0,-4 3 0,0-8 0,-3 1 0,-7 9 0,1-1-8,19-12 1,1-1 7,-20 12 0,-1 0 0,12-7 0,-3 2 0,-19 12 0,-1 0 0,0 0 0,-1 0 0,45-28 0,-44 28 0,1 0 0,-1 0 0,-1 0 0,21-18 0,-7 13 0,0 0 0,3-14 0,-2 11 0,1-2 0,20-17 0,-31 20 0,1-1 2452,-3 3 0,0 1-2452,4-4 0,0-1 0,6 0 0,0-1 0,-4-3 0,2 0 0,7 2 0,1-1 0,-3-6 0,2-2 0,28-13 0,1 1 0,-24 12 0,-1 1 0,24-13 0,-3 2 0,-28 18 0,-2 4 0,1 1 0,0 1 0,2 0 0,1 1 0,-9 4 0,0 0 0,3 0 0,0 0 0,0 0 0,0-1 0,-8 2 0,0 0 0,6-1 0,2 0 0,-8 0 0,-1 1 0,48-22 0,-44 22 0,0 0 0,45-21 0,-46 24 0,1-1 0,2-3 0,-1 2 0,2 4 0,0 1 0,0-6 0,-1 0 0,50-15 0,-52 15 0,-1 0 0,44-14 0,-43 14 0,1-1 0,51-14 0,-51 15 0,0 0 0,51-15 0,-53 19 0,0-1 0,4 0 0,0 1 0,2 2 0,-2 0 0,2-3 0,0 1-2345,3 2 0,0 1 2345,-7-4 0,-1 0-687,4 4 1,-2-2 686,0-5 0,-1 0-71,-2 3 1,1-1 70,-3-2 0,-1-1 0,1 1 0,-4 0 371,19-17-371,17-8 0,-26 10 0,31-24 0,-33 26 5049,-7-7-5049,-29 33 4671,-11 6-4671,8-1 566,20-15-566,30-5 0,26-24-779,-40 29 1,4 0 778,17-9 0,12-5 0,-4 1 0,11-7 0,4-2 0,-1 3-1132,-5 4 0,0 1 0,1 0 0,2-2 1132,8-5 0,2-1 0,0-1 0,-3 3 0,-16 7 0,-1 2 0,-4 1 0,-4 2 0,31-13 0,-5 1 0,-23 9 0,1-2 0,0 0 0,-5 2 0,-2 0 0,0-1 0,-4 2 0,-1 0 0,-1-1 0,30-16 0,-3 1 0,-10 4 0,-1 2-594,-2 0 1,-2 1 593,-8 4 0,-5 2-417,-14 9 0,1-1 417,25-13 0,-4 2 646,-2 4-646,-1-1 0,-2 1 0,3 4 0,17-13 0,-7 8 3999,-14 7-3999,15 0 0,-16 2 0,7 3 0,-8-4 0,-1 7 0,1-1 0,0-5 0,-1 3 0,-7-2 1531,29-12-1531,-37 15 0,29-20 0,-44 23 0,8-10 1249,-7 4-1249,-7 2 567,6-6-567,-12 7 115,10-2-115,-10-2 0,9 7 0,-2-8 0,-2 9 0,5-5 0,-3 1 0,3 3 0,1-4 0,0 6 0,0 0 0,5-1 0,-3 0 0,3 0 0,1 0 0,-4 1 0,10-2 0,-10-4 0,5 4 0,0-5 0,-4 1 0,10 2 0,-9-7 0,10 1 0,-9-3 0,12-3 0,-14 3 0,14-2 0,-12 1 0,28-21 0,-18 15 0,19-21 0,-15 24 0,17-12 0,-23 18 0,27-12 0,-28 14 0,18-6 0,-5 4 0,6 2 0,-6 6 0,4-1 0,-5 7 0,8-6 0,0 5 0,8-1 0,-7-4 0,7 9 0,-9-3 0,30-11 0,-29 13 0,19-18 0,-37 16 0,1-5 0,-7 1 0,-2 0 0,-7 1 0,2-6 0,-2 4 0,-4-3 0,4-1 0,-11 6 0,14-11 0,-14 5 0,12-1 0,-7 2 0,9 0 0,-3 3 0,2-4 0,-2 6 0,1-1 0,-6-3 0,4 2 0,-3-2 0,4 3 0,0 1 0,-5 1 0,4-1 0,-4 0 0,-1 1 0,-1-1 0,0 1 0,5-4 0,-3 7 0,-4-1 0,-4 4 0,-10 3 0,9-3 0,-8 4 0,7-4 0,-8 4 0,9-5 0,-8 1 0,9 3 0,-9-8 0,8 8 0,-8-3 0,8 0 0,-8 3 0,2-3 0,-3 5 0,-1 0 0,5-5 0,-4 3 0,4-3 0,-5 5 0,6-1 0,-9 4 0,3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1:44:05.55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87 1 24575,'0'47'0,"0"2"0,-5 0 0,-8 24 0,6-12 0,-7 23 0,-1 5 0,10-32 0,1-1-878,-6 32 0,1 1 878,6-19 0,1-7 0,2 10-316,0 21 316,0-27 0,0 7 0,0-2 0,0-1 0,0-14 0,0 6 0,0-7 1280,5 11-1280,0-20 792,1 5-792,-2-23 0,-4-6 0,4 4 0,-3-13 0,3 8 0,-4-2 0,4-5 0,-3 5 0,2-8 0,-3-3 0,0 3 0,0 0 0,4-3 0,-3 3 0,2-5 0,-3 5 0,0-3 0,4 3 0,-4-4 0,4 4 0,-4 1 0,3 0 0,-2 3 0,3-3 0,-1 5 0,-2-1 0,3 0 0,0 5 0,-2-3 0,6 3 0,-7-5 0,6 4 0,-2-3 0,4 3 0,-1-4 0,-3-4 0,2-1 0,-6-4 0,6 0 0,-6-1 0,2 7 0,-3 17 0,0 9 0,0 16 0,-2 21 0,-1 8 0,3-30 0,-1 2-810,0 11 1,-1 8 0,0-7 809,2-2 0,0-4 0,0 9 0,0-3 0,0 28 0,0-39 0,0-3 0,0 22 0,0 22-365,0-17 365,0-3 0,0-14 0,0-2 0,0-14 0,0 6 0,0-6 2379,0 7-2379,0-7 414,0 5-414,0 7 0,0-8 0,0 13 0,4-29 0,-3-1 0,4-14 0,-5 1 0,0-9 0,0 7 0,0-8 0,0 0 0,0 3 0,0-7 0,0 3 0,0-4 0,0 0 0,0-1 0,0 1 0,0 8 0,0-7 0,0 7 0,0-8 0,0-1 0,0 1 0,0 0 0,0 3 0,0 18 0,0 16 0,0 6 0,0 17 0,0-9 0,0 5 0,0-1 0,0-7 0,0-7 0,0-7 0,0-2 0,0-10 0,0 10 0,0-11 0,0 6 0,0-1 0,0-5 0,0 11 0,0-4 0,0 5 0,0 7 0,0-6 0,0 6 0,0-12 0,0 3 0,0-9 0,0 4 0,0-10 0,0 3 0,0-13 0,0 7 0,0-12 0,0 7 0,0-7 0,0 7 0,0-3 0,0 5 0,0-1 0,0 0 0,0 0 0,0 1 0,0-1 0,0 0 0,0 0 0,0 1 0,0-1 0,0 5 0,0 1 0,0 11 0,-5-4 0,-5 35 0,-2-24 0,-3 32 0,4-30 0,5 4 0,-3-11 0,4-2 0,0-11 0,0 1 0,5 17 0,0-12 0,0 50 0,0 5 0,0-26 0,0 19 0,0-4 0,0-37 0,0-1 0,5 5 0,1-4 0,-1-1 0,4-1 0,-8 0 0,3-9 0,1 8 0,-4-10 0,3 1 0,0-2 0,-3-5 0,2 0 0,-3 1 0,0 4 0,0-4 0,0 4 0,0-4 0,0 4 0,0 1 0,0 6 0,0-1 0,0 6 0,0 2 0,5 11 0,-3 3 0,3 5 0,-5 1 0,0 0 0,0 0 0,0-7 0,0 5 0,0-11 0,0 11 0,0-11 0,0 4 0,0-5 0,0-1 0,0 0 0,0 0 0,0 1 0,0-1 0,0 0 0,-5 19 0,-1-20 0,1 12 0,1-29 0,0 0 0,3-4 0,-3 3 0,4 15 0,0 1 0,0 52 0,0-38 0,0 33 0,0-44 0,5 31 0,1-16 0,0 24 0,4-24 0,-9-7 0,4 6 0,0-13 0,-4 6 0,3-12 0,-4 3 0,0-14 0,0 8 0,0-10 0,0 1 0,0-2 0,0 0 0,0-3 0,0 3 0,0-5 0,4 0 0,-3 1 0,3-1 0,-4-4 0,0 3 0,0-3 0,0 4 0,0 1 0,0-1 0,0 0 0,0 0 0,0 1 0,0 4 0,0 1 0,0 6 0,0-6 0,0 4 0,0-8 0,0 3 0,0-2 0,0-6 0,0 1 0,0 14 0,0 13 0,0 22 0,0 8 0,0 12 0,0 1 0,0 4-462,0 0 1,0-3 461,0-20-333,0 14 333,0-15 0,0-9 0,0-8 0,0-12 0,0-2 907,0-6-907,0 0 349,0 1-349,0-6 0,0-1 0,0 0 0,0-3 0,0 3 0,0-9 0,0-1 0,0-1 0,0-2 0,-4 2 0,4-3 0,-4 0 0,4 0 0,-3 0 0,2 5 0,-3 11 0,4 15 0,0 4 0,2 7 0,1 3 0,2 1 0,1 43 0,3-62 0,-8 5 0,3-10 0,-4 10 0,0-5 0,0 1 0,0-7 0,0-2 0,0-13 0,0 7 0,0-8 0,4 0 0,-3-1 0,2-4 0,-3 0 0,0 0 0,0-1 0,0 1 0,0 0 0,0 0 0,0 0 0,0-1 0,0 1 0,0 0 0,0 0 0,0 0 0,0-1 0,0 1 0,0 0 0,0 0 0,0 4 0,-8 43 0,6-27 0,-5 31 0,3-42 0,3 6 0,-3-5 0,4 4 0,0 0 0,0-3 0,0 8 0,0-4 0,0 1 0,0 3 0,0-4 0,0 6 0,0-6 0,0 4 0,0-3 0,0-1 0,0-1 0,0-4 0,0-1 0,0 0 0,0 0 0,0-4 0,0 4 0,0-9 0,0 4 0,0 0 0,0-3 0,0 3 0,0-4 0,0 0 0,0 0 0,0-1 0,0 1 0,0 0 0,0 0 0,0-1 0,0 1 0,0-1 0,0 1 0,0 0 0,0 0 0,0-1 0,0 1 0,0-1 0,0 1 0,3-1 0,-2 1 0,2 0 0,-3 0 0,4-1 0,-4 5 0,4 1 0,-4 5 0,0 4 0,0 1 0,0 6 0,0-6 0,0 4 0,0 2 0,0-4 0,4 8 0,-3-10 0,3 1 0,-4-2 0,4-5 0,-3 0 0,7 1 0,-7-5 0,6 3 0,-6-7 0,7 7 0,-7-7 0,6 3 0,-6-4 0,6-1 0,-6 1 0,2 0 0,-3 0 0,0 0 0,0-1 0,0 1 0,4-4 0,-4 3 0,4-3 0,-4 4 0,-4-1 0,0 1 0,-8 3 0,4-6 0,-4 5 0,4-5 0,1 2 0,-1 1 0,4 0 0,-4-1 0,4 1 0,0 0 0,1-1 0,-1-3 0,3 3 0,-2-3 0,3 4 0,-4-1 0,4 1 0,-4-4 0,4-1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01:44:12.633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0 305 24575,'31'0'0,"8"0"0,54 0 0,15 0 0,-45 0 0,2 0-3277,14 0 0,10 0 0,-8 0 2976,-1 0 1,-4 0 300,3 0 0,2 0 482,4 0 1,0 0-483,5 0 0,0 0 0,-4 4 0,-1 0 0,0 0 0,1 1 0,-2 6 0,0 1 0,-5-4 0,-1 1 0,0 6 0,1 0 447,-5-6 1,-2-1-448,3 4 0,-6-2-176,21-2 176,-37-3 0,-2-3 0,16-14 0,35-3-133,-30 1 0,18-2 1,4-2-1,-6 1 133,-4 3 0,-2 0 0,7 0 0,-4 1 0,9 0 0,3 0 0,-2-1 0,-8 4-281,18-1 1,-7 2-1,0 1 281,-21 1 0,3 1 0,-2 2 0,2 0 0,-1 0 0,0 1 0,1 1 0,1 0-358,6-1 0,2 0 0,0 1 0,-4 0 358,7 2 0,-4 0 0,2 0 0,12 0 0,1 0 0,-4 0 0,-21 0 0,-2 0 0,-1 0-420,10 0 0,1 0 0,-1 0 420,-9 0 0,0-1 0,-3 2 1459,30 5 1,-10 2-1460,-25-3 0,-5 4 0,5 12 0,-8 0 2180,1-4-2180,11-7 0,0-6 0,8-12 1347,-4-5 0,18-1-1347,-16 5 0,12 1 0,6-2 0,-1 1 0,-10 0-884,16-4 0,-7-1 0,12 0 884,-19 7 0,11 0 0,5 1 0,2 0 0,-5 0 0,-10-1 0,0-1 0,-6 1 0,-3 0 0,3 2 0,8 1 0,3 1 0,-2 1 0,-4-1-497,6-1 0,-5-1 1,1 1 496,10 0 0,2 1 0,-6 0 0,-26 3 0,-5 0 0,2 0-489,11 0 0,2 0 1,-3 0 488,25 3 0,-7 1-98,-26-1 0,-5 1 98,0 6 0,-3 1 3908,16 8-3908,7 7 0,-15-12 0,1-4-2445,12-10 2445,-36 0 0,9 0-645,22 0 1,19 0 0,7 0 0,-9 0 644,-4 0 0,-3 0 0,9 0-383,-19 0 1,7 0 0,4 0-1,2 0 1,-3 0 0,-5 0 382,9 0 0,-5 0 0,-2-1 0,4 2 0,10 1 0,3 0 0,-1 1 0,1 1 0,-2-1 0,1 0 0,-3 0 0,-2 1-341,-13 0 0,-3 1 1,1 0-1,-1 1 341,8-1 0,2 0 0,-1 1 0,-5-1 0,1 1 0,-3 0 0,2 0 473,12 1 1,3-1-1,-7 1-473,8 1 0,-7 0 1266,-2 3 1,-9 1-1267,6 3 3849,-2-1-3849,-9-19 0,-20-9 0,24-11 1635,-30 12 1,11-2-1636,8-1 0,14-2 0,5-1 0,-7 3-111,6 0 1,-3 1 0,13 0 110,-21 5 0,10-2 0,8-1 0,2 1 0,-1 1 0,-3 1 0,-8 0-894,18 0 1,-7 1 0,-1 2 0,7 1 893,-13 1 0,6 1 0,3-1 0,-1 2 0,-5 0 0,-9 0 0,0 0 0,-7 0 0,-3 1 0,3 0 0,12 1 0,1 0 0,0 1 0,-5 2 0,-2 5 0,-6 2 0,3 1-1316,11 0 1,3 1-1,-4 5 1316,-10 6 0,-2 2 0,-6 2 0,2 4 0,-5 3-65,6 2 1,-6-1 64,5 9 1462,9 2-1462,-37-25 3616,7-5-3616,2-15 6466,23 0-6466,-9-1 0,21-1 0,6 0 0,-8-1-1418,-4 0 1,-6-1 0,10 0 1417,0 2 0,11 1 0,3-1 0,-3 0 0,-12-2 0,0-1 0,-11-1 0,5 2-979,19 2 1,3 2 0,-4 0 978,-23-2 0,-2-1 0,1 1 0,15 1 0,4 2 0,-6-1 0,8 0 0,-4 0-718,5 0 0,-6 0 718,-34 0 0,-4 0 0,6 0 0,-2 0 0,31 0-562,-21 0 0,0 0 562,10 0 0,9 0 0,-1 0 2076,-16 0-2076,-11 0 0,3 0 0,16 0 0,8 0 1562,-11 0-1562,-14 0 0,-10 0 0,-14 0 1661,0 0 0,-19 0 0,-3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6899-DC04-D593-9E84-B0AC1E06B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9CAE2-CF84-0272-CD05-EC95659C1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CD7D4-195B-53D9-E841-C8A7AD6F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826-7AA8-FA4C-BF8B-88FF11CD3D8A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70959-7BF1-3F99-E713-56EB3284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353A-11D7-B401-DFE4-E9715520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073-E783-AE46-9A27-3F82B845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2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5A68-42A8-3760-A7D6-BA92DB0C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31770-3312-6496-CB64-9F4903E0D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9059-982A-4D9E-BE35-1E821C01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826-7AA8-FA4C-BF8B-88FF11CD3D8A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18B73-29AF-6498-3ECA-645F4371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BBF92-E599-43DF-DFD9-CF3E9548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073-E783-AE46-9A27-3F82B845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1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D2CA4-E280-6ED3-A57A-9FA9005EB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9AE02-7D85-2710-5409-A550DF1AC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77229-6058-7D87-A628-DEE15934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826-7AA8-FA4C-BF8B-88FF11CD3D8A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CC7D4-8BEA-75AF-F552-33481287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D0054-D25E-9BE6-5277-E80A1049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073-E783-AE46-9A27-3F82B845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0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7E46-3F7C-4406-C6BB-0B96A022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94F1F-45FA-FD21-A78C-58005BB4D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7B233-2F67-1834-67AE-92092901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826-7AA8-FA4C-BF8B-88FF11CD3D8A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C1B0-273F-4E80-2BDB-3C2E7313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2B20C-3D5A-217C-C266-66DE24522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073-E783-AE46-9A27-3F82B845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0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AB33-B332-8C14-AE64-582E02B0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D4994-6316-25AD-0BFE-5D00C863B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CAE7D-65BF-9E55-7747-80B5823D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826-7AA8-FA4C-BF8B-88FF11CD3D8A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8AB03-71A1-7A1B-6F62-E7EED662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895C3-E0E3-96C3-3995-14F7BC44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073-E783-AE46-9A27-3F82B845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5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23EE-F916-266E-4CAB-4219AED4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9C8CE-226E-7E26-4536-015F41529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86B0E-3667-0BED-EAC3-C4FBAC6AB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50094-6440-7C69-D70C-D6E95905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826-7AA8-FA4C-BF8B-88FF11CD3D8A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25F85-44F2-D3AA-A5D4-463A693E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DB1E2-269B-86CA-DA3B-EC749998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073-E783-AE46-9A27-3F82B845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9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ABCB-D317-615D-834A-825694A3D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44360-2E65-BA41-781F-F5F8433DE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110E3-8784-B533-8F44-315AD6109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D7D39-FD4B-F6A7-DA17-24D44B956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94DF8-CCA2-D4A9-1CD5-2B3A74ACC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4FC1D-17B3-E126-20DD-340C556B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826-7AA8-FA4C-BF8B-88FF11CD3D8A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5B8ED-0A4B-69DC-623D-AC6291AAF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DB373-642B-8590-C3E9-8F8331CD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073-E783-AE46-9A27-3F82B845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9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885F-4F52-DA8E-0F1F-88A8EAFF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088F5-3D44-B504-578A-439C157E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826-7AA8-FA4C-BF8B-88FF11CD3D8A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D84BA-2329-B561-2781-7D298088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C6732-B65F-6DF5-336E-8313D883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073-E783-AE46-9A27-3F82B845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0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D468D-8B05-453B-856A-224E5F18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826-7AA8-FA4C-BF8B-88FF11CD3D8A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6BE25-3832-19D3-4FA2-8936BBC4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135D2-77E2-CFF6-E5EB-67B575D7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073-E783-AE46-9A27-3F82B845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6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EE6A-D1D3-3DEA-2DCB-EED89E51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F615-7228-B1CB-A634-3DA3C11CF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5F0CA-615C-20AA-211B-E232A2104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96F7D-5495-8087-6290-1B260868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826-7AA8-FA4C-BF8B-88FF11CD3D8A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366C3-9859-DED6-0619-FF805757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44CB8-924E-0F1A-4F3B-4B9CCC30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073-E783-AE46-9A27-3F82B845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5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0AE7-75F2-257F-9799-23CB0C45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3A58A7-B726-5A71-940F-DDC757578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62D99-9CD6-8B19-8117-6358931D4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47F42-BFDB-34CE-1BAD-AA2E6DAF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826-7AA8-FA4C-BF8B-88FF11CD3D8A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5A16C-DA97-6769-718D-45C675E3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5DEA9-CFED-AE19-1283-DF1B6C26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073-E783-AE46-9A27-3F82B845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8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F7799-DD92-7E98-3EDC-5C4F2457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2F795-4A51-535A-E13E-CCF1EF0DB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AE7E2-145C-0A87-1255-71FDE5B03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B826-7AA8-FA4C-BF8B-88FF11CD3D8A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31DA2-7A10-DDA2-3AF2-F245F6B75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25E47-3ABF-B90C-02E2-60449CCBB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AF073-E783-AE46-9A27-3F82B8458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.xml"/><Relationship Id="rId5" Type="http://schemas.openxmlformats.org/officeDocument/2006/relationships/image" Target="../media/image8.png"/><Relationship Id="rId4" Type="http://schemas.openxmlformats.org/officeDocument/2006/relationships/customXml" Target="../ink/ink9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.xml"/><Relationship Id="rId5" Type="http://schemas.openxmlformats.org/officeDocument/2006/relationships/image" Target="../media/image10.png"/><Relationship Id="rId4" Type="http://schemas.openxmlformats.org/officeDocument/2006/relationships/customXml" Target="../ink/ink13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4A7E-6CB7-F6DD-7771-234C730B1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91B3D-C284-BAE9-499C-49ECB8C81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2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13D8342-F296-DEE5-CE0A-B51D4E2157F7}"/>
              </a:ext>
            </a:extLst>
          </p:cNvPr>
          <p:cNvSpPr/>
          <p:nvPr/>
        </p:nvSpPr>
        <p:spPr>
          <a:xfrm>
            <a:off x="511629" y="3875314"/>
            <a:ext cx="3276600" cy="16872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Social origin</a:t>
            </a:r>
          </a:p>
          <a:p>
            <a:r>
              <a:rPr lang="en-US" dirty="0">
                <a:solidFill>
                  <a:schemeClr val="tx1"/>
                </a:solidFill>
              </a:rPr>
              <a:t>- Family resources</a:t>
            </a:r>
          </a:p>
          <a:p>
            <a:r>
              <a:rPr lang="en-US" dirty="0">
                <a:solidFill>
                  <a:schemeClr val="tx1"/>
                </a:solidFill>
              </a:rPr>
              <a:t>- Gender, ethnicity or immigration background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8F1BBBB-2F4A-FA84-9976-A986EF1670FE}"/>
              </a:ext>
            </a:extLst>
          </p:cNvPr>
          <p:cNvSpPr/>
          <p:nvPr/>
        </p:nvSpPr>
        <p:spPr>
          <a:xfrm>
            <a:off x="8207829" y="3875314"/>
            <a:ext cx="3276600" cy="16872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Civic outcomes</a:t>
            </a:r>
          </a:p>
          <a:p>
            <a:r>
              <a:rPr lang="en-US" dirty="0">
                <a:solidFill>
                  <a:schemeClr val="tx1"/>
                </a:solidFill>
              </a:rPr>
              <a:t>- Knowledge</a:t>
            </a:r>
          </a:p>
          <a:p>
            <a:r>
              <a:rPr lang="en-US" dirty="0">
                <a:solidFill>
                  <a:schemeClr val="tx1"/>
                </a:solidFill>
              </a:rPr>
              <a:t>- Participation</a:t>
            </a:r>
          </a:p>
          <a:p>
            <a:r>
              <a:rPr lang="en-US" dirty="0">
                <a:solidFill>
                  <a:schemeClr val="tx1"/>
                </a:solidFill>
              </a:rPr>
              <a:t>- Attitudes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D892B75-D59E-34A7-4A5D-20F6BB156C12}"/>
              </a:ext>
            </a:extLst>
          </p:cNvPr>
          <p:cNvSpPr/>
          <p:nvPr/>
        </p:nvSpPr>
        <p:spPr>
          <a:xfrm>
            <a:off x="4332515" y="555172"/>
            <a:ext cx="3276600" cy="16872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Schools characteristics</a:t>
            </a:r>
          </a:p>
          <a:p>
            <a:r>
              <a:rPr lang="en-US" dirty="0">
                <a:solidFill>
                  <a:schemeClr val="tx1"/>
                </a:solidFill>
              </a:rPr>
              <a:t>- Participatory activities</a:t>
            </a:r>
          </a:p>
          <a:p>
            <a:r>
              <a:rPr lang="en-US" dirty="0">
                <a:solidFill>
                  <a:schemeClr val="tx1"/>
                </a:solidFill>
              </a:rPr>
              <a:t>- CE activities</a:t>
            </a:r>
          </a:p>
          <a:p>
            <a:r>
              <a:rPr lang="en-US" dirty="0">
                <a:solidFill>
                  <a:schemeClr val="tx1"/>
                </a:solidFill>
              </a:rPr>
              <a:t>- Relationship focus</a:t>
            </a:r>
          </a:p>
          <a:p>
            <a:r>
              <a:rPr lang="en-US" dirty="0">
                <a:solidFill>
                  <a:schemeClr val="tx1"/>
                </a:solidFill>
              </a:rPr>
              <a:t>- Composition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39A0BA-D58B-B0D2-9E60-C10301C6804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788229" y="4718957"/>
            <a:ext cx="44196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F7204F-CEF2-8553-993E-4D094ACDA29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970815" y="2242458"/>
            <a:ext cx="0" cy="23730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2A9A0CD-DC2D-1AF1-1034-60AA70B5A122}"/>
              </a:ext>
            </a:extLst>
          </p:cNvPr>
          <p:cNvSpPr/>
          <p:nvPr/>
        </p:nvSpPr>
        <p:spPr>
          <a:xfrm>
            <a:off x="5791200" y="4591050"/>
            <a:ext cx="359229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1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4FCA464-A6A7-1D94-867B-F7804F61705E}"/>
                  </a:ext>
                </a:extLst>
              </p14:cNvPr>
              <p14:cNvContentPartPr/>
              <p14:nvPr/>
            </p14:nvContentPartPr>
            <p14:xfrm>
              <a:off x="1760743" y="558377"/>
              <a:ext cx="77040" cy="5078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4FCA464-A6A7-1D94-867B-F7804F6170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2743" y="540737"/>
                <a:ext cx="112680" cy="51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587577-2608-D6C4-8130-87FF94BE6EA0}"/>
                  </a:ext>
                </a:extLst>
              </p14:cNvPr>
              <p14:cNvContentPartPr/>
              <p14:nvPr/>
            </p14:nvContentPartPr>
            <p14:xfrm>
              <a:off x="1545463" y="5361497"/>
              <a:ext cx="8369280" cy="157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587577-2608-D6C4-8130-87FF94BE6E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7463" y="5343857"/>
                <a:ext cx="8404920" cy="1929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B5FA3BE-0A40-738A-69C2-03983391394E}"/>
              </a:ext>
            </a:extLst>
          </p:cNvPr>
          <p:cNvSpPr/>
          <p:nvPr/>
        </p:nvSpPr>
        <p:spPr>
          <a:xfrm>
            <a:off x="2405743" y="5518817"/>
            <a:ext cx="6106885" cy="75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rculanum" panose="02000505000000020004" pitchFamily="2" charset="77"/>
              </a:rPr>
              <a:t>Family resources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3F72E-FE18-244A-C943-2F20BB40BAB1}"/>
              </a:ext>
            </a:extLst>
          </p:cNvPr>
          <p:cNvSpPr/>
          <p:nvPr/>
        </p:nvSpPr>
        <p:spPr>
          <a:xfrm rot="16200000">
            <a:off x="-1228646" y="2858829"/>
            <a:ext cx="4803120" cy="75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rculanum" panose="02000505000000020004" pitchFamily="2" charset="77"/>
              </a:rPr>
              <a:t>Civic outcome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BEF0-832B-C84C-DE22-D599F0368D4B}"/>
              </a:ext>
            </a:extLst>
          </p:cNvPr>
          <p:cNvSpPr/>
          <p:nvPr/>
        </p:nvSpPr>
        <p:spPr>
          <a:xfrm rot="16200000">
            <a:off x="-881599" y="2872847"/>
            <a:ext cx="4803121" cy="363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Herculanum" panose="02000505000000020004" pitchFamily="2" charset="77"/>
              </a:rPr>
              <a:t>-                                               +             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33DD6-C68C-26B4-1A1C-B820CA1717B0}"/>
              </a:ext>
            </a:extLst>
          </p:cNvPr>
          <p:cNvSpPr/>
          <p:nvPr/>
        </p:nvSpPr>
        <p:spPr>
          <a:xfrm>
            <a:off x="1944465" y="5531607"/>
            <a:ext cx="8369280" cy="363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Herculanum" panose="02000505000000020004" pitchFamily="2" charset="77"/>
              </a:rPr>
              <a:t>-                                                                          +              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DA2652C-A50C-42EA-BED7-A1D59813B344}"/>
                  </a:ext>
                </a:extLst>
              </p14:cNvPr>
              <p14:cNvContentPartPr/>
              <p14:nvPr/>
            </p14:nvContentPartPr>
            <p14:xfrm rot="307130">
              <a:off x="2456355" y="1398344"/>
              <a:ext cx="7254461" cy="3772408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DA2652C-A50C-42EA-BED7-A1D59813B3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307130">
                <a:off x="2438355" y="1380344"/>
                <a:ext cx="7290101" cy="38080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13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4FCA464-A6A7-1D94-867B-F7804F61705E}"/>
                  </a:ext>
                </a:extLst>
              </p14:cNvPr>
              <p14:cNvContentPartPr/>
              <p14:nvPr/>
            </p14:nvContentPartPr>
            <p14:xfrm>
              <a:off x="1760743" y="558377"/>
              <a:ext cx="77040" cy="5078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4FCA464-A6A7-1D94-867B-F7804F6170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2827" y="540376"/>
                <a:ext cx="112514" cy="5114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587577-2608-D6C4-8130-87FF94BE6EA0}"/>
                  </a:ext>
                </a:extLst>
              </p14:cNvPr>
              <p14:cNvContentPartPr/>
              <p14:nvPr/>
            </p14:nvContentPartPr>
            <p14:xfrm>
              <a:off x="1545463" y="5359206"/>
              <a:ext cx="8491166" cy="159611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587577-2608-D6C4-8130-87FF94BE6E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7463" y="5341191"/>
                <a:ext cx="8526805" cy="1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86C9595-961B-F8EC-CB28-F729162DF7E3}"/>
                  </a:ext>
                </a:extLst>
              </p14:cNvPr>
              <p14:cNvContentPartPr/>
              <p14:nvPr/>
            </p14:nvContentPartPr>
            <p14:xfrm rot="1371286">
              <a:off x="2727208" y="118632"/>
              <a:ext cx="6567891" cy="3772408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86C9595-961B-F8EC-CB28-F729162DF7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1371286">
                <a:off x="2709208" y="100632"/>
                <a:ext cx="6603531" cy="3808048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B5FA3BE-0A40-738A-69C2-03983391394E}"/>
              </a:ext>
            </a:extLst>
          </p:cNvPr>
          <p:cNvSpPr/>
          <p:nvPr/>
        </p:nvSpPr>
        <p:spPr>
          <a:xfrm>
            <a:off x="2405743" y="5518817"/>
            <a:ext cx="6106885" cy="75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rculanum" panose="02000505000000020004" pitchFamily="2" charset="77"/>
              </a:rPr>
              <a:t>Family resources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3F72E-FE18-244A-C943-2F20BB40BAB1}"/>
              </a:ext>
            </a:extLst>
          </p:cNvPr>
          <p:cNvSpPr/>
          <p:nvPr/>
        </p:nvSpPr>
        <p:spPr>
          <a:xfrm rot="16200000">
            <a:off x="-1228646" y="2858829"/>
            <a:ext cx="4803120" cy="75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rculanum" panose="02000505000000020004" pitchFamily="2" charset="77"/>
              </a:rPr>
              <a:t>Civic outcome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BEF0-832B-C84C-DE22-D599F0368D4B}"/>
              </a:ext>
            </a:extLst>
          </p:cNvPr>
          <p:cNvSpPr/>
          <p:nvPr/>
        </p:nvSpPr>
        <p:spPr>
          <a:xfrm rot="16200000">
            <a:off x="-881599" y="2872847"/>
            <a:ext cx="4803121" cy="363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Herculanum" panose="02000505000000020004" pitchFamily="2" charset="77"/>
              </a:rPr>
              <a:t>-                                               +             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33DD6-C68C-26B4-1A1C-B820CA1717B0}"/>
              </a:ext>
            </a:extLst>
          </p:cNvPr>
          <p:cNvSpPr/>
          <p:nvPr/>
        </p:nvSpPr>
        <p:spPr>
          <a:xfrm>
            <a:off x="1944465" y="5531607"/>
            <a:ext cx="8369280" cy="363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Herculanum" panose="02000505000000020004" pitchFamily="2" charset="77"/>
              </a:rPr>
              <a:t>-                                                                          +              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BD624C-6D43-2272-659D-81F810DD73FD}"/>
                  </a:ext>
                </a:extLst>
              </p14:cNvPr>
              <p14:cNvContentPartPr/>
              <p14:nvPr/>
            </p14:nvContentPartPr>
            <p14:xfrm rot="307130">
              <a:off x="2456355" y="1398344"/>
              <a:ext cx="7254461" cy="3772408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BD624C-6D43-2272-659D-81F810DD73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307130">
                <a:off x="2438355" y="1380344"/>
                <a:ext cx="7290101" cy="3808048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F1DC97C-ED42-7189-798E-2B21BFAC22B8}"/>
              </a:ext>
            </a:extLst>
          </p:cNvPr>
          <p:cNvSpPr/>
          <p:nvPr/>
        </p:nvSpPr>
        <p:spPr>
          <a:xfrm>
            <a:off x="2167995" y="1251819"/>
            <a:ext cx="6106885" cy="75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rculanum" panose="02000505000000020004" pitchFamily="2" charset="77"/>
              </a:rPr>
              <a:t>Civic education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CEA44-A04B-E0E1-3A17-BC3F62A5EACC}"/>
              </a:ext>
            </a:extLst>
          </p:cNvPr>
          <p:cNvSpPr/>
          <p:nvPr/>
        </p:nvSpPr>
        <p:spPr>
          <a:xfrm>
            <a:off x="3042557" y="3659391"/>
            <a:ext cx="6106885" cy="75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rculanum" panose="02000505000000020004" pitchFamily="2" charset="77"/>
              </a:rPr>
              <a:t>No Civic education</a:t>
            </a:r>
          </a:p>
        </p:txBody>
      </p:sp>
    </p:spTree>
    <p:extLst>
      <p:ext uri="{BB962C8B-B14F-4D97-AF65-F5344CB8AC3E}">
        <p14:creationId xmlns:p14="http://schemas.microsoft.com/office/powerpoint/2010/main" val="62595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4FCA464-A6A7-1D94-867B-F7804F61705E}"/>
                  </a:ext>
                </a:extLst>
              </p14:cNvPr>
              <p14:cNvContentPartPr/>
              <p14:nvPr/>
            </p14:nvContentPartPr>
            <p14:xfrm>
              <a:off x="1760743" y="558377"/>
              <a:ext cx="77040" cy="5078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4FCA464-A6A7-1D94-867B-F7804F6170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2827" y="540376"/>
                <a:ext cx="112514" cy="5114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587577-2608-D6C4-8130-87FF94BE6EA0}"/>
                  </a:ext>
                </a:extLst>
              </p14:cNvPr>
              <p14:cNvContentPartPr/>
              <p14:nvPr/>
            </p14:nvContentPartPr>
            <p14:xfrm>
              <a:off x="1545463" y="5358183"/>
              <a:ext cx="8545594" cy="160634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587577-2608-D6C4-8130-87FF94BE6E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7463" y="5340175"/>
                <a:ext cx="8581234" cy="196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86C9595-961B-F8EC-CB28-F729162DF7E3}"/>
                  </a:ext>
                </a:extLst>
              </p14:cNvPr>
              <p14:cNvContentPartPr/>
              <p14:nvPr/>
            </p14:nvContentPartPr>
            <p14:xfrm rot="448808">
              <a:off x="2508397" y="1175726"/>
              <a:ext cx="6976456" cy="4007076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86C9595-961B-F8EC-CB28-F729162DF7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448808">
                <a:off x="2490397" y="1157726"/>
                <a:ext cx="7012096" cy="4042715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B5FA3BE-0A40-738A-69C2-03983391394E}"/>
              </a:ext>
            </a:extLst>
          </p:cNvPr>
          <p:cNvSpPr/>
          <p:nvPr/>
        </p:nvSpPr>
        <p:spPr>
          <a:xfrm>
            <a:off x="2405743" y="5518817"/>
            <a:ext cx="6106885" cy="75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rculanum" panose="02000505000000020004" pitchFamily="2" charset="77"/>
              </a:rPr>
              <a:t>Family resources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3F72E-FE18-244A-C943-2F20BB40BAB1}"/>
              </a:ext>
            </a:extLst>
          </p:cNvPr>
          <p:cNvSpPr/>
          <p:nvPr/>
        </p:nvSpPr>
        <p:spPr>
          <a:xfrm rot="16200000">
            <a:off x="-1228646" y="2858829"/>
            <a:ext cx="4803120" cy="75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rculanum" panose="02000505000000020004" pitchFamily="2" charset="77"/>
              </a:rPr>
              <a:t>Civic outcome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BEF0-832B-C84C-DE22-D599F0368D4B}"/>
              </a:ext>
            </a:extLst>
          </p:cNvPr>
          <p:cNvSpPr/>
          <p:nvPr/>
        </p:nvSpPr>
        <p:spPr>
          <a:xfrm rot="16200000">
            <a:off x="-881599" y="2872847"/>
            <a:ext cx="4803121" cy="363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Herculanum" panose="02000505000000020004" pitchFamily="2" charset="77"/>
              </a:rPr>
              <a:t>-                                               +             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33DD6-C68C-26B4-1A1C-B820CA1717B0}"/>
              </a:ext>
            </a:extLst>
          </p:cNvPr>
          <p:cNvSpPr/>
          <p:nvPr/>
        </p:nvSpPr>
        <p:spPr>
          <a:xfrm>
            <a:off x="1944465" y="5531607"/>
            <a:ext cx="8369280" cy="363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Herculanum" panose="02000505000000020004" pitchFamily="2" charset="77"/>
              </a:rPr>
              <a:t>-                                                                          +       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1DC97C-ED42-7189-798E-2B21BFAC22B8}"/>
              </a:ext>
            </a:extLst>
          </p:cNvPr>
          <p:cNvSpPr/>
          <p:nvPr/>
        </p:nvSpPr>
        <p:spPr>
          <a:xfrm>
            <a:off x="1172914" y="3054706"/>
            <a:ext cx="6106885" cy="75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rculanum" panose="02000505000000020004" pitchFamily="2" charset="77"/>
              </a:rPr>
              <a:t>Civic education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D61A02-5FD3-1DC3-180E-BE45A4AD2B55}"/>
                  </a:ext>
                </a:extLst>
              </p14:cNvPr>
              <p14:cNvContentPartPr/>
              <p14:nvPr/>
            </p14:nvContentPartPr>
            <p14:xfrm rot="307130">
              <a:off x="2456355" y="1398344"/>
              <a:ext cx="7254461" cy="3772408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D61A02-5FD3-1DC3-180E-BE45A4AD2B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307130">
                <a:off x="2438355" y="1380344"/>
                <a:ext cx="7290101" cy="380804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872BBE0-0A22-EC69-45AA-BC61EDC3266E}"/>
              </a:ext>
            </a:extLst>
          </p:cNvPr>
          <p:cNvSpPr/>
          <p:nvPr/>
        </p:nvSpPr>
        <p:spPr>
          <a:xfrm>
            <a:off x="3042557" y="3659391"/>
            <a:ext cx="6106885" cy="75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rculanum" panose="02000505000000020004" pitchFamily="2" charset="77"/>
              </a:rPr>
              <a:t>No Civic education</a:t>
            </a:r>
          </a:p>
        </p:txBody>
      </p:sp>
    </p:spTree>
    <p:extLst>
      <p:ext uri="{BB962C8B-B14F-4D97-AF65-F5344CB8AC3E}">
        <p14:creationId xmlns:p14="http://schemas.microsoft.com/office/powerpoint/2010/main" val="32782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4FCA464-A6A7-1D94-867B-F7804F61705E}"/>
                  </a:ext>
                </a:extLst>
              </p14:cNvPr>
              <p14:cNvContentPartPr/>
              <p14:nvPr/>
            </p14:nvContentPartPr>
            <p14:xfrm>
              <a:off x="1760743" y="558377"/>
              <a:ext cx="77040" cy="5078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4FCA464-A6A7-1D94-867B-F7804F6170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2827" y="540376"/>
                <a:ext cx="112514" cy="5114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D587577-2608-D6C4-8130-87FF94BE6EA0}"/>
                  </a:ext>
                </a:extLst>
              </p14:cNvPr>
              <p14:cNvContentPartPr/>
              <p14:nvPr/>
            </p14:nvContentPartPr>
            <p14:xfrm>
              <a:off x="1545463" y="5356750"/>
              <a:ext cx="8621794" cy="162067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D587577-2608-D6C4-8130-87FF94BE6E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7463" y="5338743"/>
                <a:ext cx="8657435" cy="1977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86C9595-961B-F8EC-CB28-F729162DF7E3}"/>
                  </a:ext>
                </a:extLst>
              </p14:cNvPr>
              <p14:cNvContentPartPr/>
              <p14:nvPr/>
            </p14:nvContentPartPr>
            <p14:xfrm rot="21195421">
              <a:off x="2151887" y="1038866"/>
              <a:ext cx="6854297" cy="3936911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86C9595-961B-F8EC-CB28-F729162DF7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21195421">
                <a:off x="2133887" y="1020866"/>
                <a:ext cx="6889936" cy="3972551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B5FA3BE-0A40-738A-69C2-03983391394E}"/>
              </a:ext>
            </a:extLst>
          </p:cNvPr>
          <p:cNvSpPr/>
          <p:nvPr/>
        </p:nvSpPr>
        <p:spPr>
          <a:xfrm>
            <a:off x="2405743" y="5518817"/>
            <a:ext cx="6106885" cy="75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rculanum" panose="02000505000000020004" pitchFamily="2" charset="77"/>
              </a:rPr>
              <a:t>Family resources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3F72E-FE18-244A-C943-2F20BB40BAB1}"/>
              </a:ext>
            </a:extLst>
          </p:cNvPr>
          <p:cNvSpPr/>
          <p:nvPr/>
        </p:nvSpPr>
        <p:spPr>
          <a:xfrm rot="16200000">
            <a:off x="-1228646" y="2858829"/>
            <a:ext cx="4803120" cy="75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rculanum" panose="02000505000000020004" pitchFamily="2" charset="77"/>
              </a:rPr>
              <a:t>Civic outcome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DBEF0-832B-C84C-DE22-D599F0368D4B}"/>
              </a:ext>
            </a:extLst>
          </p:cNvPr>
          <p:cNvSpPr/>
          <p:nvPr/>
        </p:nvSpPr>
        <p:spPr>
          <a:xfrm rot="16200000">
            <a:off x="-881599" y="2872847"/>
            <a:ext cx="4803121" cy="363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Herculanum" panose="02000505000000020004" pitchFamily="2" charset="77"/>
              </a:rPr>
              <a:t>-                                               +              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833DD6-C68C-26B4-1A1C-B820CA1717B0}"/>
              </a:ext>
            </a:extLst>
          </p:cNvPr>
          <p:cNvSpPr/>
          <p:nvPr/>
        </p:nvSpPr>
        <p:spPr>
          <a:xfrm>
            <a:off x="1944465" y="5531607"/>
            <a:ext cx="8369280" cy="363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Herculanum" panose="02000505000000020004" pitchFamily="2" charset="77"/>
              </a:rPr>
              <a:t>-                                                                          +       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1DC97C-ED42-7189-798E-2B21BFAC22B8}"/>
              </a:ext>
            </a:extLst>
          </p:cNvPr>
          <p:cNvSpPr/>
          <p:nvPr/>
        </p:nvSpPr>
        <p:spPr>
          <a:xfrm>
            <a:off x="1896705" y="2321248"/>
            <a:ext cx="6106885" cy="75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rculanum" panose="02000505000000020004" pitchFamily="2" charset="77"/>
              </a:rPr>
              <a:t>Civic education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7A408B-E168-AAF0-09E5-03BA53D1E285}"/>
                  </a:ext>
                </a:extLst>
              </p14:cNvPr>
              <p14:cNvContentPartPr/>
              <p14:nvPr/>
            </p14:nvContentPartPr>
            <p14:xfrm rot="307130">
              <a:off x="2456355" y="1398344"/>
              <a:ext cx="7254461" cy="3772408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7A408B-E168-AAF0-09E5-03BA53D1E2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307130">
                <a:off x="2438355" y="1380344"/>
                <a:ext cx="7290101" cy="380804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74C348D-5075-0EE5-E506-4A16B9A29A98}"/>
              </a:ext>
            </a:extLst>
          </p:cNvPr>
          <p:cNvSpPr/>
          <p:nvPr/>
        </p:nvSpPr>
        <p:spPr>
          <a:xfrm>
            <a:off x="3042557" y="3659391"/>
            <a:ext cx="6106885" cy="7530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rculanum" panose="02000505000000020004" pitchFamily="2" charset="77"/>
              </a:rPr>
              <a:t>No Civic education</a:t>
            </a:r>
          </a:p>
        </p:txBody>
      </p:sp>
    </p:spTree>
    <p:extLst>
      <p:ext uri="{BB962C8B-B14F-4D97-AF65-F5344CB8AC3E}">
        <p14:creationId xmlns:p14="http://schemas.microsoft.com/office/powerpoint/2010/main" val="281789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8B01AA-93E5-BCC0-5660-1CA79F9A7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469900"/>
            <a:ext cx="70231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3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4861</TotalTime>
  <Words>80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Herculanum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 ANDRÉS MIRANDA FUENZALIDA</dc:creator>
  <cp:lastModifiedBy>DANIEL  ANDRÉS MIRANDA FUENZALIDA</cp:lastModifiedBy>
  <cp:revision>1</cp:revision>
  <dcterms:created xsi:type="dcterms:W3CDTF">2024-10-16T01:09:00Z</dcterms:created>
  <dcterms:modified xsi:type="dcterms:W3CDTF">2024-10-19T10:10:33Z</dcterms:modified>
</cp:coreProperties>
</file>