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handoutMasterIdLst>
    <p:handoutMasterId r:id="rId23"/>
  </p:handout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Lst>
  <p:sldSz cx="12192000" cy="6858000"/>
  <p:notesSz cx="6858000" cy="9144000"/>
  <p:defaultTextStyle>
    <a:defPPr rtl="0">
      <a:defRPr lang="bg-BG"/>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EAAA13-3953-4BE8-8CF9-9D101437444F}" v="403" dt="2025-03-04T22:42:44.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113" d="100"/>
          <a:sy n="113" d="100"/>
        </p:scale>
        <p:origin x="330" y="114"/>
      </p:cViewPr>
      <p:guideLst/>
    </p:cSldViewPr>
  </p:slideViewPr>
  <p:notesTextViewPr>
    <p:cViewPr>
      <p:scale>
        <a:sx n="1" d="1"/>
        <a:sy n="1" d="1"/>
      </p:scale>
      <p:origin x="0" y="0"/>
    </p:cViewPr>
  </p:notesTextViewPr>
  <p:notesViewPr>
    <p:cSldViewPr snapToGrid="0">
      <p:cViewPr varScale="1">
        <p:scale>
          <a:sx n="86" d="100"/>
          <a:sy n="86" d="100"/>
        </p:scale>
        <p:origin x="3858"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ke Test User" userId="SID-0" providerId="Test" clId="FakeClientId"/>
    <pc:docChg chg="undo custSel modSld modMainMaster modNotesMaster modHandout">
      <pc:chgData name="Fake Test User" userId="SID-0" providerId="Test" clId="FakeClientId" dt="2021-08-04T07:25:31.636" v="56" actId="790"/>
      <pc:docMkLst>
        <pc:docMk/>
      </pc:docMkLst>
      <pc:sldChg chg="modSp mod modNotes">
        <pc:chgData name="Fake Test User" userId="SID-0" providerId="Test" clId="FakeClientId" dt="2021-08-04T07:25:04.259" v="50" actId="790"/>
        <pc:sldMkLst>
          <pc:docMk/>
          <pc:sldMk cId="128632686" sldId="256"/>
        </pc:sldMkLst>
        <pc:spChg chg="mod">
          <ac:chgData name="Fake Test User" userId="SID-0" providerId="Test" clId="FakeClientId" dt="2021-08-04T07:19:34.934" v="0" actId="790"/>
          <ac:spMkLst>
            <pc:docMk/>
            <pc:sldMk cId="128632686" sldId="256"/>
            <ac:spMk id="2" creationId="{00000000-0000-0000-0000-000000000000}"/>
          </ac:spMkLst>
        </pc:spChg>
        <pc:spChg chg="mod">
          <ac:chgData name="Fake Test User" userId="SID-0" providerId="Test" clId="FakeClientId" dt="2021-08-04T07:19:34.934" v="0" actId="790"/>
          <ac:spMkLst>
            <pc:docMk/>
            <pc:sldMk cId="128632686" sldId="256"/>
            <ac:spMk id="3" creationId="{00000000-0000-0000-0000-000000000000}"/>
          </ac:spMkLst>
        </pc:spChg>
      </pc:sldChg>
      <pc:sldMasterChg chg="modSp mod modSldLayout">
        <pc:chgData name="Fake Test User" userId="SID-0" providerId="Test" clId="FakeClientId" dt="2021-08-04T07:24:58.216" v="49" actId="790"/>
        <pc:sldMasterMkLst>
          <pc:docMk/>
          <pc:sldMasterMk cId="0" sldId="2147483648"/>
        </pc:sldMasterMkLst>
        <pc:spChg chg="mod">
          <ac:chgData name="Fake Test User" userId="SID-0" providerId="Test" clId="FakeClientId" dt="2021-08-04T07:24:58.216" v="49" actId="790"/>
          <ac:spMkLst>
            <pc:docMk/>
            <pc:sldMasterMk cId="0" sldId="2147483648"/>
            <ac:spMk id="2" creationId="{00000000-0000-0000-0000-000000000000}"/>
          </ac:spMkLst>
        </pc:spChg>
        <pc:spChg chg="mod">
          <ac:chgData name="Fake Test User" userId="SID-0" providerId="Test" clId="FakeClientId" dt="2021-08-04T07:24:58.216" v="49" actId="790"/>
          <ac:spMkLst>
            <pc:docMk/>
            <pc:sldMasterMk cId="0" sldId="2147483648"/>
            <ac:spMk id="3" creationId="{00000000-0000-0000-0000-000000000000}"/>
          </ac:spMkLst>
        </pc:spChg>
        <pc:spChg chg="mod">
          <ac:chgData name="Fake Test User" userId="SID-0" providerId="Test" clId="FakeClientId" dt="2021-08-04T07:24:58.216" v="49" actId="790"/>
          <ac:spMkLst>
            <pc:docMk/>
            <pc:sldMasterMk cId="0" sldId="2147483648"/>
            <ac:spMk id="4" creationId="{00000000-0000-0000-0000-000000000000}"/>
          </ac:spMkLst>
        </pc:spChg>
        <pc:spChg chg="mod">
          <ac:chgData name="Fake Test User" userId="SID-0" providerId="Test" clId="FakeClientId" dt="2021-08-04T07:24:58.216" v="49" actId="790"/>
          <ac:spMkLst>
            <pc:docMk/>
            <pc:sldMasterMk cId="0" sldId="2147483648"/>
            <ac:spMk id="5" creationId="{00000000-0000-0000-0000-000000000000}"/>
          </ac:spMkLst>
        </pc:spChg>
        <pc:spChg chg="mod">
          <ac:chgData name="Fake Test User" userId="SID-0" providerId="Test" clId="FakeClientId" dt="2021-08-04T07:24:58.216" v="49" actId="790"/>
          <ac:spMkLst>
            <pc:docMk/>
            <pc:sldMasterMk cId="0" sldId="2147483648"/>
            <ac:spMk id="6" creationId="{00000000-0000-0000-0000-000000000000}"/>
          </ac:spMkLst>
        </pc:spChg>
        <pc:sldLayoutChg chg="modSp mod">
          <pc:chgData name="Fake Test User" userId="SID-0" providerId="Test" clId="FakeClientId" dt="2021-08-04T07:24:33.599" v="46" actId="790"/>
          <pc:sldLayoutMkLst>
            <pc:docMk/>
            <pc:sldMasterMk cId="0" sldId="2147483648"/>
            <pc:sldLayoutMk cId="0" sldId="2147483649"/>
          </pc:sldLayoutMkLst>
          <pc:spChg chg="mod">
            <ac:chgData name="Fake Test User" userId="SID-0" providerId="Test" clId="FakeClientId" dt="2021-08-04T07:24:33.599" v="46" actId="790"/>
            <ac:spMkLst>
              <pc:docMk/>
              <pc:sldMasterMk cId="0" sldId="2147483648"/>
              <pc:sldLayoutMk cId="0" sldId="2147483649"/>
              <ac:spMk id="2" creationId="{00000000-0000-0000-0000-000000000000}"/>
            </ac:spMkLst>
          </pc:spChg>
          <pc:spChg chg="mod">
            <ac:chgData name="Fake Test User" userId="SID-0" providerId="Test" clId="FakeClientId" dt="2021-08-04T07:24:33.599" v="46" actId="790"/>
            <ac:spMkLst>
              <pc:docMk/>
              <pc:sldMasterMk cId="0" sldId="2147483648"/>
              <pc:sldLayoutMk cId="0" sldId="2147483649"/>
              <ac:spMk id="3" creationId="{00000000-0000-0000-0000-000000000000}"/>
            </ac:spMkLst>
          </pc:spChg>
          <pc:spChg chg="mod">
            <ac:chgData name="Fake Test User" userId="SID-0" providerId="Test" clId="FakeClientId" dt="2021-08-04T07:24:33.599" v="46" actId="790"/>
            <ac:spMkLst>
              <pc:docMk/>
              <pc:sldMasterMk cId="0" sldId="2147483648"/>
              <pc:sldLayoutMk cId="0" sldId="2147483649"/>
              <ac:spMk id="4" creationId="{00000000-0000-0000-0000-000000000000}"/>
            </ac:spMkLst>
          </pc:spChg>
          <pc:spChg chg="mod">
            <ac:chgData name="Fake Test User" userId="SID-0" providerId="Test" clId="FakeClientId" dt="2021-08-04T07:24:33.599" v="46" actId="790"/>
            <ac:spMkLst>
              <pc:docMk/>
              <pc:sldMasterMk cId="0" sldId="2147483648"/>
              <pc:sldLayoutMk cId="0" sldId="2147483649"/>
              <ac:spMk id="5" creationId="{00000000-0000-0000-0000-000000000000}"/>
            </ac:spMkLst>
          </pc:spChg>
          <pc:spChg chg="mod">
            <ac:chgData name="Fake Test User" userId="SID-0" providerId="Test" clId="FakeClientId" dt="2021-08-04T07:24:33.599" v="46" actId="790"/>
            <ac:spMkLst>
              <pc:docMk/>
              <pc:sldMasterMk cId="0" sldId="2147483648"/>
              <pc:sldLayoutMk cId="0" sldId="2147483649"/>
              <ac:spMk id="6" creationId="{00000000-0000-0000-0000-000000000000}"/>
            </ac:spMkLst>
          </pc:spChg>
        </pc:sldLayoutChg>
        <pc:sldLayoutChg chg="modSp mod">
          <pc:chgData name="Fake Test User" userId="SID-0" providerId="Test" clId="FakeClientId" dt="2021-08-04T07:24:25.846" v="44" actId="790"/>
          <pc:sldLayoutMkLst>
            <pc:docMk/>
            <pc:sldMasterMk cId="0" sldId="2147483648"/>
            <pc:sldLayoutMk cId="0" sldId="2147483650"/>
          </pc:sldLayoutMkLst>
          <pc:spChg chg="mod">
            <ac:chgData name="Fake Test User" userId="SID-0" providerId="Test" clId="FakeClientId" dt="2021-08-04T07:24:25.846" v="44" actId="790"/>
            <ac:spMkLst>
              <pc:docMk/>
              <pc:sldMasterMk cId="0" sldId="2147483648"/>
              <pc:sldLayoutMk cId="0" sldId="2147483650"/>
              <ac:spMk id="2" creationId="{00000000-0000-0000-0000-000000000000}"/>
            </ac:spMkLst>
          </pc:spChg>
          <pc:spChg chg="mod">
            <ac:chgData name="Fake Test User" userId="SID-0" providerId="Test" clId="FakeClientId" dt="2021-08-04T07:24:25.846" v="44" actId="790"/>
            <ac:spMkLst>
              <pc:docMk/>
              <pc:sldMasterMk cId="0" sldId="2147483648"/>
              <pc:sldLayoutMk cId="0" sldId="2147483650"/>
              <ac:spMk id="3" creationId="{00000000-0000-0000-0000-000000000000}"/>
            </ac:spMkLst>
          </pc:spChg>
          <pc:spChg chg="mod">
            <ac:chgData name="Fake Test User" userId="SID-0" providerId="Test" clId="FakeClientId" dt="2021-08-04T07:24:25.846" v="44" actId="790"/>
            <ac:spMkLst>
              <pc:docMk/>
              <pc:sldMasterMk cId="0" sldId="2147483648"/>
              <pc:sldLayoutMk cId="0" sldId="2147483650"/>
              <ac:spMk id="4" creationId="{00000000-0000-0000-0000-000000000000}"/>
            </ac:spMkLst>
          </pc:spChg>
          <pc:spChg chg="mod">
            <ac:chgData name="Fake Test User" userId="SID-0" providerId="Test" clId="FakeClientId" dt="2021-08-04T07:24:25.846" v="44" actId="790"/>
            <ac:spMkLst>
              <pc:docMk/>
              <pc:sldMasterMk cId="0" sldId="2147483648"/>
              <pc:sldLayoutMk cId="0" sldId="2147483650"/>
              <ac:spMk id="5" creationId="{00000000-0000-0000-0000-000000000000}"/>
            </ac:spMkLst>
          </pc:spChg>
          <pc:spChg chg="mod">
            <ac:chgData name="Fake Test User" userId="SID-0" providerId="Test" clId="FakeClientId" dt="2021-08-04T07:24:25.846" v="44" actId="790"/>
            <ac:spMkLst>
              <pc:docMk/>
              <pc:sldMasterMk cId="0" sldId="2147483648"/>
              <pc:sldLayoutMk cId="0" sldId="2147483650"/>
              <ac:spMk id="6" creationId="{00000000-0000-0000-0000-000000000000}"/>
            </ac:spMkLst>
          </pc:spChg>
        </pc:sldLayoutChg>
        <pc:sldLayoutChg chg="modSp mod">
          <pc:chgData name="Fake Test User" userId="SID-0" providerId="Test" clId="FakeClientId" dt="2021-08-04T07:24:12.564" v="41" actId="790"/>
          <pc:sldLayoutMkLst>
            <pc:docMk/>
            <pc:sldMasterMk cId="0" sldId="2147483648"/>
            <pc:sldLayoutMk cId="0" sldId="2147483651"/>
          </pc:sldLayoutMkLst>
          <pc:spChg chg="mod">
            <ac:chgData name="Fake Test User" userId="SID-0" providerId="Test" clId="FakeClientId" dt="2021-08-04T07:24:12.564" v="41" actId="790"/>
            <ac:spMkLst>
              <pc:docMk/>
              <pc:sldMasterMk cId="0" sldId="2147483648"/>
              <pc:sldLayoutMk cId="0" sldId="2147483651"/>
              <ac:spMk id="2" creationId="{00000000-0000-0000-0000-000000000000}"/>
            </ac:spMkLst>
          </pc:spChg>
          <pc:spChg chg="mod">
            <ac:chgData name="Fake Test User" userId="SID-0" providerId="Test" clId="FakeClientId" dt="2021-08-04T07:24:12.564" v="41" actId="790"/>
            <ac:spMkLst>
              <pc:docMk/>
              <pc:sldMasterMk cId="0" sldId="2147483648"/>
              <pc:sldLayoutMk cId="0" sldId="2147483651"/>
              <ac:spMk id="3" creationId="{00000000-0000-0000-0000-000000000000}"/>
            </ac:spMkLst>
          </pc:spChg>
          <pc:spChg chg="mod">
            <ac:chgData name="Fake Test User" userId="SID-0" providerId="Test" clId="FakeClientId" dt="2021-08-04T07:24:12.564" v="41" actId="790"/>
            <ac:spMkLst>
              <pc:docMk/>
              <pc:sldMasterMk cId="0" sldId="2147483648"/>
              <pc:sldLayoutMk cId="0" sldId="2147483651"/>
              <ac:spMk id="4" creationId="{00000000-0000-0000-0000-000000000000}"/>
            </ac:spMkLst>
          </pc:spChg>
          <pc:spChg chg="mod">
            <ac:chgData name="Fake Test User" userId="SID-0" providerId="Test" clId="FakeClientId" dt="2021-08-04T07:24:12.564" v="41" actId="790"/>
            <ac:spMkLst>
              <pc:docMk/>
              <pc:sldMasterMk cId="0" sldId="2147483648"/>
              <pc:sldLayoutMk cId="0" sldId="2147483651"/>
              <ac:spMk id="5" creationId="{00000000-0000-0000-0000-000000000000}"/>
            </ac:spMkLst>
          </pc:spChg>
          <pc:spChg chg="mod">
            <ac:chgData name="Fake Test User" userId="SID-0" providerId="Test" clId="FakeClientId" dt="2021-08-04T07:24:12.564" v="41" actId="790"/>
            <ac:spMkLst>
              <pc:docMk/>
              <pc:sldMasterMk cId="0" sldId="2147483648"/>
              <pc:sldLayoutMk cId="0" sldId="2147483651"/>
              <ac:spMk id="6" creationId="{00000000-0000-0000-0000-000000000000}"/>
            </ac:spMkLst>
          </pc:spChg>
        </pc:sldLayoutChg>
        <pc:sldLayoutChg chg="modSp mod">
          <pc:chgData name="Fake Test User" userId="SID-0" providerId="Test" clId="FakeClientId" dt="2021-08-04T07:24:03.882" v="39" actId="790"/>
          <pc:sldLayoutMkLst>
            <pc:docMk/>
            <pc:sldMasterMk cId="0" sldId="2147483648"/>
            <pc:sldLayoutMk cId="0" sldId="2147483652"/>
          </pc:sldLayoutMkLst>
          <pc:spChg chg="mod">
            <ac:chgData name="Fake Test User" userId="SID-0" providerId="Test" clId="FakeClientId" dt="2021-08-04T07:24:03.882" v="39" actId="790"/>
            <ac:spMkLst>
              <pc:docMk/>
              <pc:sldMasterMk cId="0" sldId="2147483648"/>
              <pc:sldLayoutMk cId="0" sldId="2147483652"/>
              <ac:spMk id="2" creationId="{00000000-0000-0000-0000-000000000000}"/>
            </ac:spMkLst>
          </pc:spChg>
          <pc:spChg chg="mod">
            <ac:chgData name="Fake Test User" userId="SID-0" providerId="Test" clId="FakeClientId" dt="2021-08-04T07:24:03.882" v="39" actId="790"/>
            <ac:spMkLst>
              <pc:docMk/>
              <pc:sldMasterMk cId="0" sldId="2147483648"/>
              <pc:sldLayoutMk cId="0" sldId="2147483652"/>
              <ac:spMk id="3" creationId="{00000000-0000-0000-0000-000000000000}"/>
            </ac:spMkLst>
          </pc:spChg>
          <pc:spChg chg="mod">
            <ac:chgData name="Fake Test User" userId="SID-0" providerId="Test" clId="FakeClientId" dt="2021-08-04T07:24:03.882" v="39" actId="790"/>
            <ac:spMkLst>
              <pc:docMk/>
              <pc:sldMasterMk cId="0" sldId="2147483648"/>
              <pc:sldLayoutMk cId="0" sldId="2147483652"/>
              <ac:spMk id="4" creationId="{00000000-0000-0000-0000-000000000000}"/>
            </ac:spMkLst>
          </pc:spChg>
          <pc:spChg chg="mod">
            <ac:chgData name="Fake Test User" userId="SID-0" providerId="Test" clId="FakeClientId" dt="2021-08-04T07:24:03.882" v="39" actId="790"/>
            <ac:spMkLst>
              <pc:docMk/>
              <pc:sldMasterMk cId="0" sldId="2147483648"/>
              <pc:sldLayoutMk cId="0" sldId="2147483652"/>
              <ac:spMk id="5" creationId="{00000000-0000-0000-0000-000000000000}"/>
            </ac:spMkLst>
          </pc:spChg>
          <pc:spChg chg="mod">
            <ac:chgData name="Fake Test User" userId="SID-0" providerId="Test" clId="FakeClientId" dt="2021-08-04T07:24:03.882" v="39" actId="790"/>
            <ac:spMkLst>
              <pc:docMk/>
              <pc:sldMasterMk cId="0" sldId="2147483648"/>
              <pc:sldLayoutMk cId="0" sldId="2147483652"/>
              <ac:spMk id="6" creationId="{00000000-0000-0000-0000-000000000000}"/>
            </ac:spMkLst>
          </pc:spChg>
          <pc:spChg chg="mod">
            <ac:chgData name="Fake Test User" userId="SID-0" providerId="Test" clId="FakeClientId" dt="2021-08-04T07:24:03.882" v="39" actId="790"/>
            <ac:spMkLst>
              <pc:docMk/>
              <pc:sldMasterMk cId="0" sldId="2147483648"/>
              <pc:sldLayoutMk cId="0" sldId="2147483652"/>
              <ac:spMk id="7" creationId="{00000000-0000-0000-0000-000000000000}"/>
            </ac:spMkLst>
          </pc:spChg>
        </pc:sldLayoutChg>
        <pc:sldLayoutChg chg="modSp mod">
          <pc:chgData name="Fake Test User" userId="SID-0" providerId="Test" clId="FakeClientId" dt="2021-08-04T07:23:57.062" v="37" actId="790"/>
          <pc:sldLayoutMkLst>
            <pc:docMk/>
            <pc:sldMasterMk cId="0" sldId="2147483648"/>
            <pc:sldLayoutMk cId="0" sldId="2147483653"/>
          </pc:sldLayoutMkLst>
          <pc:spChg chg="mod">
            <ac:chgData name="Fake Test User" userId="SID-0" providerId="Test" clId="FakeClientId" dt="2021-08-04T07:23:57.062" v="37" actId="790"/>
            <ac:spMkLst>
              <pc:docMk/>
              <pc:sldMasterMk cId="0" sldId="2147483648"/>
              <pc:sldLayoutMk cId="0" sldId="2147483653"/>
              <ac:spMk id="2" creationId="{00000000-0000-0000-0000-000000000000}"/>
            </ac:spMkLst>
          </pc:spChg>
          <pc:spChg chg="mod">
            <ac:chgData name="Fake Test User" userId="SID-0" providerId="Test" clId="FakeClientId" dt="2021-08-04T07:23:57.062" v="37" actId="790"/>
            <ac:spMkLst>
              <pc:docMk/>
              <pc:sldMasterMk cId="0" sldId="2147483648"/>
              <pc:sldLayoutMk cId="0" sldId="2147483653"/>
              <ac:spMk id="3" creationId="{00000000-0000-0000-0000-000000000000}"/>
            </ac:spMkLst>
          </pc:spChg>
          <pc:spChg chg="mod">
            <ac:chgData name="Fake Test User" userId="SID-0" providerId="Test" clId="FakeClientId" dt="2021-08-04T07:23:57.062" v="37" actId="790"/>
            <ac:spMkLst>
              <pc:docMk/>
              <pc:sldMasterMk cId="0" sldId="2147483648"/>
              <pc:sldLayoutMk cId="0" sldId="2147483653"/>
              <ac:spMk id="4" creationId="{00000000-0000-0000-0000-000000000000}"/>
            </ac:spMkLst>
          </pc:spChg>
          <pc:spChg chg="mod">
            <ac:chgData name="Fake Test User" userId="SID-0" providerId="Test" clId="FakeClientId" dt="2021-08-04T07:23:57.062" v="37" actId="790"/>
            <ac:spMkLst>
              <pc:docMk/>
              <pc:sldMasterMk cId="0" sldId="2147483648"/>
              <pc:sldLayoutMk cId="0" sldId="2147483653"/>
              <ac:spMk id="5" creationId="{00000000-0000-0000-0000-000000000000}"/>
            </ac:spMkLst>
          </pc:spChg>
          <pc:spChg chg="mod">
            <ac:chgData name="Fake Test User" userId="SID-0" providerId="Test" clId="FakeClientId" dt="2021-08-04T07:23:57.062" v="37" actId="790"/>
            <ac:spMkLst>
              <pc:docMk/>
              <pc:sldMasterMk cId="0" sldId="2147483648"/>
              <pc:sldLayoutMk cId="0" sldId="2147483653"/>
              <ac:spMk id="6" creationId="{00000000-0000-0000-0000-000000000000}"/>
            </ac:spMkLst>
          </pc:spChg>
          <pc:spChg chg="mod">
            <ac:chgData name="Fake Test User" userId="SID-0" providerId="Test" clId="FakeClientId" dt="2021-08-04T07:23:57.062" v="37" actId="790"/>
            <ac:spMkLst>
              <pc:docMk/>
              <pc:sldMasterMk cId="0" sldId="2147483648"/>
              <pc:sldLayoutMk cId="0" sldId="2147483653"/>
              <ac:spMk id="7" creationId="{00000000-0000-0000-0000-000000000000}"/>
            </ac:spMkLst>
          </pc:spChg>
          <pc:spChg chg="mod">
            <ac:chgData name="Fake Test User" userId="SID-0" providerId="Test" clId="FakeClientId" dt="2021-08-04T07:23:57.062" v="37" actId="790"/>
            <ac:spMkLst>
              <pc:docMk/>
              <pc:sldMasterMk cId="0" sldId="2147483648"/>
              <pc:sldLayoutMk cId="0" sldId="2147483653"/>
              <ac:spMk id="8" creationId="{00000000-0000-0000-0000-000000000000}"/>
            </ac:spMkLst>
          </pc:spChg>
          <pc:spChg chg="mod">
            <ac:chgData name="Fake Test User" userId="SID-0" providerId="Test" clId="FakeClientId" dt="2021-08-04T07:23:57.062" v="37" actId="790"/>
            <ac:spMkLst>
              <pc:docMk/>
              <pc:sldMasterMk cId="0" sldId="2147483648"/>
              <pc:sldLayoutMk cId="0" sldId="2147483653"/>
              <ac:spMk id="9" creationId="{00000000-0000-0000-0000-000000000000}"/>
            </ac:spMkLst>
          </pc:spChg>
        </pc:sldLayoutChg>
        <pc:sldLayoutChg chg="modSp mod">
          <pc:chgData name="Fake Test User" userId="SID-0" providerId="Test" clId="FakeClientId" dt="2021-08-04T07:23:48.562" v="35" actId="790"/>
          <pc:sldLayoutMkLst>
            <pc:docMk/>
            <pc:sldMasterMk cId="0" sldId="2147483648"/>
            <pc:sldLayoutMk cId="0" sldId="2147483654"/>
          </pc:sldLayoutMkLst>
          <pc:spChg chg="mod">
            <ac:chgData name="Fake Test User" userId="SID-0" providerId="Test" clId="FakeClientId" dt="2021-08-04T07:23:48.562" v="35" actId="790"/>
            <ac:spMkLst>
              <pc:docMk/>
              <pc:sldMasterMk cId="0" sldId="2147483648"/>
              <pc:sldLayoutMk cId="0" sldId="2147483654"/>
              <ac:spMk id="2" creationId="{00000000-0000-0000-0000-000000000000}"/>
            </ac:spMkLst>
          </pc:spChg>
          <pc:spChg chg="mod">
            <ac:chgData name="Fake Test User" userId="SID-0" providerId="Test" clId="FakeClientId" dt="2021-08-04T07:23:48.562" v="35" actId="790"/>
            <ac:spMkLst>
              <pc:docMk/>
              <pc:sldMasterMk cId="0" sldId="2147483648"/>
              <pc:sldLayoutMk cId="0" sldId="2147483654"/>
              <ac:spMk id="3" creationId="{00000000-0000-0000-0000-000000000000}"/>
            </ac:spMkLst>
          </pc:spChg>
          <pc:spChg chg="mod">
            <ac:chgData name="Fake Test User" userId="SID-0" providerId="Test" clId="FakeClientId" dt="2021-08-04T07:23:48.562" v="35" actId="790"/>
            <ac:spMkLst>
              <pc:docMk/>
              <pc:sldMasterMk cId="0" sldId="2147483648"/>
              <pc:sldLayoutMk cId="0" sldId="2147483654"/>
              <ac:spMk id="4" creationId="{00000000-0000-0000-0000-000000000000}"/>
            </ac:spMkLst>
          </pc:spChg>
          <pc:spChg chg="mod">
            <ac:chgData name="Fake Test User" userId="SID-0" providerId="Test" clId="FakeClientId" dt="2021-08-04T07:23:48.562" v="35" actId="790"/>
            <ac:spMkLst>
              <pc:docMk/>
              <pc:sldMasterMk cId="0" sldId="2147483648"/>
              <pc:sldLayoutMk cId="0" sldId="2147483654"/>
              <ac:spMk id="5" creationId="{00000000-0000-0000-0000-000000000000}"/>
            </ac:spMkLst>
          </pc:spChg>
        </pc:sldLayoutChg>
        <pc:sldLayoutChg chg="modSp mod">
          <pc:chgData name="Fake Test User" userId="SID-0" providerId="Test" clId="FakeClientId" dt="2021-08-04T07:23:41.402" v="33" actId="790"/>
          <pc:sldLayoutMkLst>
            <pc:docMk/>
            <pc:sldMasterMk cId="0" sldId="2147483648"/>
            <pc:sldLayoutMk cId="0" sldId="2147483655"/>
          </pc:sldLayoutMkLst>
          <pc:spChg chg="mod">
            <ac:chgData name="Fake Test User" userId="SID-0" providerId="Test" clId="FakeClientId" dt="2021-08-04T07:23:41.402" v="33" actId="790"/>
            <ac:spMkLst>
              <pc:docMk/>
              <pc:sldMasterMk cId="0" sldId="2147483648"/>
              <pc:sldLayoutMk cId="0" sldId="2147483655"/>
              <ac:spMk id="2" creationId="{00000000-0000-0000-0000-000000000000}"/>
            </ac:spMkLst>
          </pc:spChg>
          <pc:spChg chg="mod">
            <ac:chgData name="Fake Test User" userId="SID-0" providerId="Test" clId="FakeClientId" dt="2021-08-04T07:23:41.402" v="33" actId="790"/>
            <ac:spMkLst>
              <pc:docMk/>
              <pc:sldMasterMk cId="0" sldId="2147483648"/>
              <pc:sldLayoutMk cId="0" sldId="2147483655"/>
              <ac:spMk id="3" creationId="{00000000-0000-0000-0000-000000000000}"/>
            </ac:spMkLst>
          </pc:spChg>
          <pc:spChg chg="mod">
            <ac:chgData name="Fake Test User" userId="SID-0" providerId="Test" clId="FakeClientId" dt="2021-08-04T07:23:41.402" v="33" actId="790"/>
            <ac:spMkLst>
              <pc:docMk/>
              <pc:sldMasterMk cId="0" sldId="2147483648"/>
              <pc:sldLayoutMk cId="0" sldId="2147483655"/>
              <ac:spMk id="4" creationId="{00000000-0000-0000-0000-000000000000}"/>
            </ac:spMkLst>
          </pc:spChg>
        </pc:sldLayoutChg>
        <pc:sldLayoutChg chg="modSp mod">
          <pc:chgData name="Fake Test User" userId="SID-0" providerId="Test" clId="FakeClientId" dt="2021-08-04T07:23:36.443" v="32" actId="790"/>
          <pc:sldLayoutMkLst>
            <pc:docMk/>
            <pc:sldMasterMk cId="0" sldId="2147483648"/>
            <pc:sldLayoutMk cId="0" sldId="2147483656"/>
          </pc:sldLayoutMkLst>
          <pc:spChg chg="mod">
            <ac:chgData name="Fake Test User" userId="SID-0" providerId="Test" clId="FakeClientId" dt="2021-08-04T07:23:36.443" v="32" actId="790"/>
            <ac:spMkLst>
              <pc:docMk/>
              <pc:sldMasterMk cId="0" sldId="2147483648"/>
              <pc:sldLayoutMk cId="0" sldId="2147483656"/>
              <ac:spMk id="2" creationId="{00000000-0000-0000-0000-000000000000}"/>
            </ac:spMkLst>
          </pc:spChg>
          <pc:spChg chg="mod">
            <ac:chgData name="Fake Test User" userId="SID-0" providerId="Test" clId="FakeClientId" dt="2021-08-04T07:23:36.443" v="32" actId="790"/>
            <ac:spMkLst>
              <pc:docMk/>
              <pc:sldMasterMk cId="0" sldId="2147483648"/>
              <pc:sldLayoutMk cId="0" sldId="2147483656"/>
              <ac:spMk id="3" creationId="{00000000-0000-0000-0000-000000000000}"/>
            </ac:spMkLst>
          </pc:spChg>
          <pc:spChg chg="mod">
            <ac:chgData name="Fake Test User" userId="SID-0" providerId="Test" clId="FakeClientId" dt="2021-08-04T07:23:36.443" v="32" actId="790"/>
            <ac:spMkLst>
              <pc:docMk/>
              <pc:sldMasterMk cId="0" sldId="2147483648"/>
              <pc:sldLayoutMk cId="0" sldId="2147483656"/>
              <ac:spMk id="4" creationId="{00000000-0000-0000-0000-000000000000}"/>
            </ac:spMkLst>
          </pc:spChg>
          <pc:spChg chg="mod">
            <ac:chgData name="Fake Test User" userId="SID-0" providerId="Test" clId="FakeClientId" dt="2021-08-04T07:23:36.443" v="32" actId="790"/>
            <ac:spMkLst>
              <pc:docMk/>
              <pc:sldMasterMk cId="0" sldId="2147483648"/>
              <pc:sldLayoutMk cId="0" sldId="2147483656"/>
              <ac:spMk id="5" creationId="{00000000-0000-0000-0000-000000000000}"/>
            </ac:spMkLst>
          </pc:spChg>
          <pc:spChg chg="mod">
            <ac:chgData name="Fake Test User" userId="SID-0" providerId="Test" clId="FakeClientId" dt="2021-08-04T07:23:36.443" v="32" actId="790"/>
            <ac:spMkLst>
              <pc:docMk/>
              <pc:sldMasterMk cId="0" sldId="2147483648"/>
              <pc:sldLayoutMk cId="0" sldId="2147483656"/>
              <ac:spMk id="6" creationId="{00000000-0000-0000-0000-000000000000}"/>
            </ac:spMkLst>
          </pc:spChg>
          <pc:spChg chg="mod">
            <ac:chgData name="Fake Test User" userId="SID-0" providerId="Test" clId="FakeClientId" dt="2021-08-04T07:23:36.443" v="32" actId="790"/>
            <ac:spMkLst>
              <pc:docMk/>
              <pc:sldMasterMk cId="0" sldId="2147483648"/>
              <pc:sldLayoutMk cId="0" sldId="2147483656"/>
              <ac:spMk id="7" creationId="{00000000-0000-0000-0000-000000000000}"/>
            </ac:spMkLst>
          </pc:spChg>
        </pc:sldLayoutChg>
        <pc:sldLayoutChg chg="modSp mod">
          <pc:chgData name="Fake Test User" userId="SID-0" providerId="Test" clId="FakeClientId" dt="2021-08-04T07:23:29.130" v="30" actId="790"/>
          <pc:sldLayoutMkLst>
            <pc:docMk/>
            <pc:sldMasterMk cId="0" sldId="2147483648"/>
            <pc:sldLayoutMk cId="0" sldId="2147483657"/>
          </pc:sldLayoutMkLst>
          <pc:spChg chg="mod">
            <ac:chgData name="Fake Test User" userId="SID-0" providerId="Test" clId="FakeClientId" dt="2021-08-04T07:23:29.130" v="30" actId="790"/>
            <ac:spMkLst>
              <pc:docMk/>
              <pc:sldMasterMk cId="0" sldId="2147483648"/>
              <pc:sldLayoutMk cId="0" sldId="2147483657"/>
              <ac:spMk id="2" creationId="{00000000-0000-0000-0000-000000000000}"/>
            </ac:spMkLst>
          </pc:spChg>
          <pc:spChg chg="mod">
            <ac:chgData name="Fake Test User" userId="SID-0" providerId="Test" clId="FakeClientId" dt="2021-08-04T07:23:29.130" v="30" actId="790"/>
            <ac:spMkLst>
              <pc:docMk/>
              <pc:sldMasterMk cId="0" sldId="2147483648"/>
              <pc:sldLayoutMk cId="0" sldId="2147483657"/>
              <ac:spMk id="3" creationId="{00000000-0000-0000-0000-000000000000}"/>
            </ac:spMkLst>
          </pc:spChg>
          <pc:spChg chg="mod">
            <ac:chgData name="Fake Test User" userId="SID-0" providerId="Test" clId="FakeClientId" dt="2021-08-04T07:23:29.130" v="30" actId="790"/>
            <ac:spMkLst>
              <pc:docMk/>
              <pc:sldMasterMk cId="0" sldId="2147483648"/>
              <pc:sldLayoutMk cId="0" sldId="2147483657"/>
              <ac:spMk id="4" creationId="{00000000-0000-0000-0000-000000000000}"/>
            </ac:spMkLst>
          </pc:spChg>
          <pc:spChg chg="mod">
            <ac:chgData name="Fake Test User" userId="SID-0" providerId="Test" clId="FakeClientId" dt="2021-08-04T07:23:29.130" v="30" actId="790"/>
            <ac:spMkLst>
              <pc:docMk/>
              <pc:sldMasterMk cId="0" sldId="2147483648"/>
              <pc:sldLayoutMk cId="0" sldId="2147483657"/>
              <ac:spMk id="5" creationId="{00000000-0000-0000-0000-000000000000}"/>
            </ac:spMkLst>
          </pc:spChg>
          <pc:spChg chg="mod">
            <ac:chgData name="Fake Test User" userId="SID-0" providerId="Test" clId="FakeClientId" dt="2021-08-04T07:23:29.130" v="30" actId="790"/>
            <ac:spMkLst>
              <pc:docMk/>
              <pc:sldMasterMk cId="0" sldId="2147483648"/>
              <pc:sldLayoutMk cId="0" sldId="2147483657"/>
              <ac:spMk id="6" creationId="{00000000-0000-0000-0000-000000000000}"/>
            </ac:spMkLst>
          </pc:spChg>
          <pc:spChg chg="mod">
            <ac:chgData name="Fake Test User" userId="SID-0" providerId="Test" clId="FakeClientId" dt="2021-08-04T07:23:29.130" v="30" actId="790"/>
            <ac:spMkLst>
              <pc:docMk/>
              <pc:sldMasterMk cId="0" sldId="2147483648"/>
              <pc:sldLayoutMk cId="0" sldId="2147483657"/>
              <ac:spMk id="7" creationId="{00000000-0000-0000-0000-000000000000}"/>
            </ac:spMkLst>
          </pc:spChg>
        </pc:sldLayoutChg>
        <pc:sldLayoutChg chg="modSp mod">
          <pc:chgData name="Fake Test User" userId="SID-0" providerId="Test" clId="FakeClientId" dt="2021-08-04T07:23:12.899" v="28" actId="790"/>
          <pc:sldLayoutMkLst>
            <pc:docMk/>
            <pc:sldMasterMk cId="0" sldId="2147483648"/>
            <pc:sldLayoutMk cId="0" sldId="2147483658"/>
          </pc:sldLayoutMkLst>
          <pc:spChg chg="mod">
            <ac:chgData name="Fake Test User" userId="SID-0" providerId="Test" clId="FakeClientId" dt="2021-08-04T07:23:12.899" v="28" actId="790"/>
            <ac:spMkLst>
              <pc:docMk/>
              <pc:sldMasterMk cId="0" sldId="2147483648"/>
              <pc:sldLayoutMk cId="0" sldId="2147483658"/>
              <ac:spMk id="2" creationId="{00000000-0000-0000-0000-000000000000}"/>
            </ac:spMkLst>
          </pc:spChg>
          <pc:spChg chg="mod">
            <ac:chgData name="Fake Test User" userId="SID-0" providerId="Test" clId="FakeClientId" dt="2021-08-04T07:23:12.899" v="28" actId="790"/>
            <ac:spMkLst>
              <pc:docMk/>
              <pc:sldMasterMk cId="0" sldId="2147483648"/>
              <pc:sldLayoutMk cId="0" sldId="2147483658"/>
              <ac:spMk id="3" creationId="{00000000-0000-0000-0000-000000000000}"/>
            </ac:spMkLst>
          </pc:spChg>
          <pc:spChg chg="mod">
            <ac:chgData name="Fake Test User" userId="SID-0" providerId="Test" clId="FakeClientId" dt="2021-08-04T07:23:12.899" v="28" actId="790"/>
            <ac:spMkLst>
              <pc:docMk/>
              <pc:sldMasterMk cId="0" sldId="2147483648"/>
              <pc:sldLayoutMk cId="0" sldId="2147483658"/>
              <ac:spMk id="4" creationId="{00000000-0000-0000-0000-000000000000}"/>
            </ac:spMkLst>
          </pc:spChg>
          <pc:spChg chg="mod">
            <ac:chgData name="Fake Test User" userId="SID-0" providerId="Test" clId="FakeClientId" dt="2021-08-04T07:23:12.899" v="28" actId="790"/>
            <ac:spMkLst>
              <pc:docMk/>
              <pc:sldMasterMk cId="0" sldId="2147483648"/>
              <pc:sldLayoutMk cId="0" sldId="2147483658"/>
              <ac:spMk id="5" creationId="{00000000-0000-0000-0000-000000000000}"/>
            </ac:spMkLst>
          </pc:spChg>
          <pc:spChg chg="mod">
            <ac:chgData name="Fake Test User" userId="SID-0" providerId="Test" clId="FakeClientId" dt="2021-08-04T07:23:12.899" v="28" actId="790"/>
            <ac:spMkLst>
              <pc:docMk/>
              <pc:sldMasterMk cId="0" sldId="2147483648"/>
              <pc:sldLayoutMk cId="0" sldId="2147483658"/>
              <ac:spMk id="6" creationId="{00000000-0000-0000-0000-000000000000}"/>
            </ac:spMkLst>
          </pc:spChg>
        </pc:sldLayoutChg>
        <pc:sldLayoutChg chg="modSp mod">
          <pc:chgData name="Fake Test User" userId="SID-0" providerId="Test" clId="FakeClientId" dt="2021-08-04T07:23:07.184" v="26" actId="790"/>
          <pc:sldLayoutMkLst>
            <pc:docMk/>
            <pc:sldMasterMk cId="0" sldId="2147483648"/>
            <pc:sldLayoutMk cId="0" sldId="2147483659"/>
          </pc:sldLayoutMkLst>
          <pc:spChg chg="mod">
            <ac:chgData name="Fake Test User" userId="SID-0" providerId="Test" clId="FakeClientId" dt="2021-08-04T07:23:07.184" v="26" actId="790"/>
            <ac:spMkLst>
              <pc:docMk/>
              <pc:sldMasterMk cId="0" sldId="2147483648"/>
              <pc:sldLayoutMk cId="0" sldId="2147483659"/>
              <ac:spMk id="2" creationId="{00000000-0000-0000-0000-000000000000}"/>
            </ac:spMkLst>
          </pc:spChg>
          <pc:spChg chg="mod">
            <ac:chgData name="Fake Test User" userId="SID-0" providerId="Test" clId="FakeClientId" dt="2021-08-04T07:23:07.184" v="26" actId="790"/>
            <ac:spMkLst>
              <pc:docMk/>
              <pc:sldMasterMk cId="0" sldId="2147483648"/>
              <pc:sldLayoutMk cId="0" sldId="2147483659"/>
              <ac:spMk id="3" creationId="{00000000-0000-0000-0000-000000000000}"/>
            </ac:spMkLst>
          </pc:spChg>
          <pc:spChg chg="mod">
            <ac:chgData name="Fake Test User" userId="SID-0" providerId="Test" clId="FakeClientId" dt="2021-08-04T07:23:07.184" v="26" actId="790"/>
            <ac:spMkLst>
              <pc:docMk/>
              <pc:sldMasterMk cId="0" sldId="2147483648"/>
              <pc:sldLayoutMk cId="0" sldId="2147483659"/>
              <ac:spMk id="4" creationId="{00000000-0000-0000-0000-000000000000}"/>
            </ac:spMkLst>
          </pc:spChg>
          <pc:spChg chg="mod">
            <ac:chgData name="Fake Test User" userId="SID-0" providerId="Test" clId="FakeClientId" dt="2021-08-04T07:23:07.184" v="26" actId="790"/>
            <ac:spMkLst>
              <pc:docMk/>
              <pc:sldMasterMk cId="0" sldId="2147483648"/>
              <pc:sldLayoutMk cId="0" sldId="2147483659"/>
              <ac:spMk id="5" creationId="{00000000-0000-0000-0000-000000000000}"/>
            </ac:spMkLst>
          </pc:spChg>
          <pc:spChg chg="mod">
            <ac:chgData name="Fake Test User" userId="SID-0" providerId="Test" clId="FakeClientId" dt="2021-08-04T07:23:07.184" v="26" actId="790"/>
            <ac:spMkLst>
              <pc:docMk/>
              <pc:sldMasterMk cId="0" sldId="2147483648"/>
              <pc:sldLayoutMk cId="0" sldId="2147483659"/>
              <ac:spMk id="6" creationId="{00000000-0000-0000-0000-000000000000}"/>
            </ac:spMkLst>
          </pc:spChg>
        </pc:sldLayoutChg>
      </pc:sldMasterChg>
    </pc:docChg>
  </pc:docChgLst>
  <pc:docChgLst>
    <pc:chgData name="Milen Mladenov" userId="ab4da949811bd8fd" providerId="Windows Live" clId="Web-{3FEAAA13-3953-4BE8-8CF9-9D101437444F}"/>
    <pc:docChg chg="addSld modSld sldOrd">
      <pc:chgData name="Milen Mladenov" userId="ab4da949811bd8fd" providerId="Windows Live" clId="Web-{3FEAAA13-3953-4BE8-8CF9-9D101437444F}" dt="2025-03-04T22:42:44.655" v="411" actId="20577"/>
      <pc:docMkLst>
        <pc:docMk/>
      </pc:docMkLst>
      <pc:sldChg chg="delSp modSp">
        <pc:chgData name="Milen Mladenov" userId="ab4da949811bd8fd" providerId="Windows Live" clId="Web-{3FEAAA13-3953-4BE8-8CF9-9D101437444F}" dt="2025-03-04T21:48:18.884" v="2"/>
        <pc:sldMkLst>
          <pc:docMk/>
          <pc:sldMk cId="128632686" sldId="256"/>
        </pc:sldMkLst>
        <pc:spChg chg="mod">
          <ac:chgData name="Milen Mladenov" userId="ab4da949811bd8fd" providerId="Windows Live" clId="Web-{3FEAAA13-3953-4BE8-8CF9-9D101437444F}" dt="2025-03-04T21:48:15.056" v="1" actId="20577"/>
          <ac:spMkLst>
            <pc:docMk/>
            <pc:sldMk cId="128632686" sldId="256"/>
            <ac:spMk id="2" creationId="{00000000-0000-0000-0000-000000000000}"/>
          </ac:spMkLst>
        </pc:spChg>
        <pc:spChg chg="del">
          <ac:chgData name="Milen Mladenov" userId="ab4da949811bd8fd" providerId="Windows Live" clId="Web-{3FEAAA13-3953-4BE8-8CF9-9D101437444F}" dt="2025-03-04T21:48:18.884" v="2"/>
          <ac:spMkLst>
            <pc:docMk/>
            <pc:sldMk cId="128632686" sldId="256"/>
            <ac:spMk id="3" creationId="{00000000-0000-0000-0000-000000000000}"/>
          </ac:spMkLst>
        </pc:spChg>
      </pc:sldChg>
      <pc:sldChg chg="modSp new">
        <pc:chgData name="Milen Mladenov" userId="ab4da949811bd8fd" providerId="Windows Live" clId="Web-{3FEAAA13-3953-4BE8-8CF9-9D101437444F}" dt="2025-03-04T21:49:49.857" v="12" actId="20577"/>
        <pc:sldMkLst>
          <pc:docMk/>
          <pc:sldMk cId="3863251514" sldId="257"/>
        </pc:sldMkLst>
        <pc:spChg chg="mod">
          <ac:chgData name="Milen Mladenov" userId="ab4da949811bd8fd" providerId="Windows Live" clId="Web-{3FEAAA13-3953-4BE8-8CF9-9D101437444F}" dt="2025-03-04T21:49:14.887" v="5" actId="20577"/>
          <ac:spMkLst>
            <pc:docMk/>
            <pc:sldMk cId="3863251514" sldId="257"/>
            <ac:spMk id="2" creationId="{059D2313-34CF-D22F-5445-D5A4494D8FE3}"/>
          </ac:spMkLst>
        </pc:spChg>
        <pc:spChg chg="mod">
          <ac:chgData name="Milen Mladenov" userId="ab4da949811bd8fd" providerId="Windows Live" clId="Web-{3FEAAA13-3953-4BE8-8CF9-9D101437444F}" dt="2025-03-04T21:49:49.857" v="12" actId="20577"/>
          <ac:spMkLst>
            <pc:docMk/>
            <pc:sldMk cId="3863251514" sldId="257"/>
            <ac:spMk id="3" creationId="{136D83F9-BE99-0209-2CAF-336935EC2B7C}"/>
          </ac:spMkLst>
        </pc:spChg>
      </pc:sldChg>
      <pc:sldChg chg="modSp new ord">
        <pc:chgData name="Milen Mladenov" userId="ab4da949811bd8fd" providerId="Windows Live" clId="Web-{3FEAAA13-3953-4BE8-8CF9-9D101437444F}" dt="2025-03-04T22:07:47.290" v="77"/>
        <pc:sldMkLst>
          <pc:docMk/>
          <pc:sldMk cId="3322184185" sldId="258"/>
        </pc:sldMkLst>
        <pc:spChg chg="mod">
          <ac:chgData name="Milen Mladenov" userId="ab4da949811bd8fd" providerId="Windows Live" clId="Web-{3FEAAA13-3953-4BE8-8CF9-9D101437444F}" dt="2025-03-04T21:50:00.373" v="14" actId="20577"/>
          <ac:spMkLst>
            <pc:docMk/>
            <pc:sldMk cId="3322184185" sldId="258"/>
            <ac:spMk id="2" creationId="{3ABCE96E-B36F-9D9A-802C-B089A373BC7A}"/>
          </ac:spMkLst>
        </pc:spChg>
        <pc:spChg chg="mod">
          <ac:chgData name="Milen Mladenov" userId="ab4da949811bd8fd" providerId="Windows Live" clId="Web-{3FEAAA13-3953-4BE8-8CF9-9D101437444F}" dt="2025-03-04T21:50:05.076" v="16" actId="20577"/>
          <ac:spMkLst>
            <pc:docMk/>
            <pc:sldMk cId="3322184185" sldId="258"/>
            <ac:spMk id="3" creationId="{E8BAE620-3BF1-6AD2-8D0C-3686EDE44FE3}"/>
          </ac:spMkLst>
        </pc:spChg>
      </pc:sldChg>
      <pc:sldChg chg="modSp new">
        <pc:chgData name="Milen Mladenov" userId="ab4da949811bd8fd" providerId="Windows Live" clId="Web-{3FEAAA13-3953-4BE8-8CF9-9D101437444F}" dt="2025-03-04T22:13:39.429" v="120" actId="20577"/>
        <pc:sldMkLst>
          <pc:docMk/>
          <pc:sldMk cId="106155799" sldId="259"/>
        </pc:sldMkLst>
        <pc:spChg chg="mod">
          <ac:chgData name="Milen Mladenov" userId="ab4da949811bd8fd" providerId="Windows Live" clId="Web-{3FEAAA13-3953-4BE8-8CF9-9D101437444F}" dt="2025-03-04T21:54:38.227" v="38" actId="1076"/>
          <ac:spMkLst>
            <pc:docMk/>
            <pc:sldMk cId="106155799" sldId="259"/>
            <ac:spMk id="2" creationId="{C3C038E6-632C-65BD-1768-1F366910A2CF}"/>
          </ac:spMkLst>
        </pc:spChg>
        <pc:spChg chg="mod">
          <ac:chgData name="Milen Mladenov" userId="ab4da949811bd8fd" providerId="Windows Live" clId="Web-{3FEAAA13-3953-4BE8-8CF9-9D101437444F}" dt="2025-03-04T22:13:39.429" v="120" actId="20577"/>
          <ac:spMkLst>
            <pc:docMk/>
            <pc:sldMk cId="106155799" sldId="259"/>
            <ac:spMk id="3" creationId="{2FE79CCE-09C3-DCEA-2201-EBFBDB261950}"/>
          </ac:spMkLst>
        </pc:spChg>
      </pc:sldChg>
      <pc:sldChg chg="addSp modSp new">
        <pc:chgData name="Milen Mladenov" userId="ab4da949811bd8fd" providerId="Windows Live" clId="Web-{3FEAAA13-3953-4BE8-8CF9-9D101437444F}" dt="2025-03-04T22:07:01.725" v="76" actId="1076"/>
        <pc:sldMkLst>
          <pc:docMk/>
          <pc:sldMk cId="4096587792" sldId="260"/>
        </pc:sldMkLst>
        <pc:spChg chg="mod">
          <ac:chgData name="Milen Mladenov" userId="ab4da949811bd8fd" providerId="Windows Live" clId="Web-{3FEAAA13-3953-4BE8-8CF9-9D101437444F}" dt="2025-03-04T22:06:58.585" v="75" actId="1076"/>
          <ac:spMkLst>
            <pc:docMk/>
            <pc:sldMk cId="4096587792" sldId="260"/>
            <ac:spMk id="2" creationId="{6CF9833E-A082-F9A8-031A-4A5BD5B5252A}"/>
          </ac:spMkLst>
        </pc:spChg>
        <pc:spChg chg="mod">
          <ac:chgData name="Milen Mladenov" userId="ab4da949811bd8fd" providerId="Windows Live" clId="Web-{3FEAAA13-3953-4BE8-8CF9-9D101437444F}" dt="2025-03-04T22:07:01.725" v="76" actId="1076"/>
          <ac:spMkLst>
            <pc:docMk/>
            <pc:sldMk cId="4096587792" sldId="260"/>
            <ac:spMk id="3" creationId="{6180B591-A58C-CE49-B04B-9658B7F9065A}"/>
          </ac:spMkLst>
        </pc:spChg>
        <pc:picChg chg="add mod">
          <ac:chgData name="Milen Mladenov" userId="ab4da949811bd8fd" providerId="Windows Live" clId="Web-{3FEAAA13-3953-4BE8-8CF9-9D101437444F}" dt="2025-03-04T22:06:04.442" v="64" actId="1076"/>
          <ac:picMkLst>
            <pc:docMk/>
            <pc:sldMk cId="4096587792" sldId="260"/>
            <ac:picMk id="4" creationId="{280C6E70-5D92-B3FD-870A-1252BB065380}"/>
          </ac:picMkLst>
        </pc:picChg>
      </pc:sldChg>
      <pc:sldChg chg="addSp modSp new">
        <pc:chgData name="Milen Mladenov" userId="ab4da949811bd8fd" providerId="Windows Live" clId="Web-{3FEAAA13-3953-4BE8-8CF9-9D101437444F}" dt="2025-03-04T22:11:41.471" v="114" actId="20577"/>
        <pc:sldMkLst>
          <pc:docMk/>
          <pc:sldMk cId="1795701823" sldId="261"/>
        </pc:sldMkLst>
        <pc:spChg chg="mod">
          <ac:chgData name="Milen Mladenov" userId="ab4da949811bd8fd" providerId="Windows Live" clId="Web-{3FEAAA13-3953-4BE8-8CF9-9D101437444F}" dt="2025-03-04T22:09:12.637" v="87" actId="20577"/>
          <ac:spMkLst>
            <pc:docMk/>
            <pc:sldMk cId="1795701823" sldId="261"/>
            <ac:spMk id="2" creationId="{32CA17FA-8051-64EA-02C6-84451D26666B}"/>
          </ac:spMkLst>
        </pc:spChg>
        <pc:spChg chg="mod">
          <ac:chgData name="Milen Mladenov" userId="ab4da949811bd8fd" providerId="Windows Live" clId="Web-{3FEAAA13-3953-4BE8-8CF9-9D101437444F}" dt="2025-03-04T22:11:41.471" v="114" actId="20577"/>
          <ac:spMkLst>
            <pc:docMk/>
            <pc:sldMk cId="1795701823" sldId="261"/>
            <ac:spMk id="3" creationId="{3E80EC5B-4113-4627-DB5F-425A51430E5E}"/>
          </ac:spMkLst>
        </pc:spChg>
        <pc:picChg chg="add mod">
          <ac:chgData name="Milen Mladenov" userId="ab4da949811bd8fd" providerId="Windows Live" clId="Web-{3FEAAA13-3953-4BE8-8CF9-9D101437444F}" dt="2025-03-04T22:11:05.751" v="103" actId="1076"/>
          <ac:picMkLst>
            <pc:docMk/>
            <pc:sldMk cId="1795701823" sldId="261"/>
            <ac:picMk id="4" creationId="{7FA45B00-D972-EC39-1DAD-5285543FE12A}"/>
          </ac:picMkLst>
        </pc:picChg>
      </pc:sldChg>
      <pc:sldChg chg="modSp new">
        <pc:chgData name="Milen Mladenov" userId="ab4da949811bd8fd" providerId="Windows Live" clId="Web-{3FEAAA13-3953-4BE8-8CF9-9D101437444F}" dt="2025-03-04T22:17:36.688" v="134" actId="20577"/>
        <pc:sldMkLst>
          <pc:docMk/>
          <pc:sldMk cId="1974683955" sldId="262"/>
        </pc:sldMkLst>
        <pc:spChg chg="mod">
          <ac:chgData name="Milen Mladenov" userId="ab4da949811bd8fd" providerId="Windows Live" clId="Web-{3FEAAA13-3953-4BE8-8CF9-9D101437444F}" dt="2025-03-04T22:16:49.342" v="131" actId="20577"/>
          <ac:spMkLst>
            <pc:docMk/>
            <pc:sldMk cId="1974683955" sldId="262"/>
            <ac:spMk id="2" creationId="{739D2B94-974D-25FC-6D49-DD3E22003A4E}"/>
          </ac:spMkLst>
        </pc:spChg>
        <pc:spChg chg="mod">
          <ac:chgData name="Milen Mladenov" userId="ab4da949811bd8fd" providerId="Windows Live" clId="Web-{3FEAAA13-3953-4BE8-8CF9-9D101437444F}" dt="2025-03-04T22:17:36.688" v="134" actId="20577"/>
          <ac:spMkLst>
            <pc:docMk/>
            <pc:sldMk cId="1974683955" sldId="262"/>
            <ac:spMk id="3" creationId="{F70A9202-A032-5EC6-B0AC-378765A6279E}"/>
          </ac:spMkLst>
        </pc:spChg>
      </pc:sldChg>
      <pc:sldChg chg="modSp new">
        <pc:chgData name="Milen Mladenov" userId="ab4da949811bd8fd" providerId="Windows Live" clId="Web-{3FEAAA13-3953-4BE8-8CF9-9D101437444F}" dt="2025-03-04T22:18:38.050" v="151" actId="20577"/>
        <pc:sldMkLst>
          <pc:docMk/>
          <pc:sldMk cId="3844204566" sldId="263"/>
        </pc:sldMkLst>
        <pc:spChg chg="mod">
          <ac:chgData name="Milen Mladenov" userId="ab4da949811bd8fd" providerId="Windows Live" clId="Web-{3FEAAA13-3953-4BE8-8CF9-9D101437444F}" dt="2025-03-04T22:18:28.143" v="137" actId="20577"/>
          <ac:spMkLst>
            <pc:docMk/>
            <pc:sldMk cId="3844204566" sldId="263"/>
            <ac:spMk id="2" creationId="{11A3A07B-401F-F9CB-9FB1-F77937283A27}"/>
          </ac:spMkLst>
        </pc:spChg>
        <pc:spChg chg="mod">
          <ac:chgData name="Milen Mladenov" userId="ab4da949811bd8fd" providerId="Windows Live" clId="Web-{3FEAAA13-3953-4BE8-8CF9-9D101437444F}" dt="2025-03-04T22:18:38.050" v="151" actId="20577"/>
          <ac:spMkLst>
            <pc:docMk/>
            <pc:sldMk cId="3844204566" sldId="263"/>
            <ac:spMk id="3" creationId="{CD5C18B7-1DDB-0E96-A162-BCFA3769C6AD}"/>
          </ac:spMkLst>
        </pc:spChg>
      </pc:sldChg>
      <pc:sldChg chg="addSp delSp modSp new">
        <pc:chgData name="Milen Mladenov" userId="ab4da949811bd8fd" providerId="Windows Live" clId="Web-{3FEAAA13-3953-4BE8-8CF9-9D101437444F}" dt="2025-03-04T22:25:18.863" v="235" actId="1076"/>
        <pc:sldMkLst>
          <pc:docMk/>
          <pc:sldMk cId="697054075" sldId="264"/>
        </pc:sldMkLst>
        <pc:spChg chg="mod">
          <ac:chgData name="Milen Mladenov" userId="ab4da949811bd8fd" providerId="Windows Live" clId="Web-{3FEAAA13-3953-4BE8-8CF9-9D101437444F}" dt="2025-03-04T22:25:18.863" v="235" actId="1076"/>
          <ac:spMkLst>
            <pc:docMk/>
            <pc:sldMk cId="697054075" sldId="264"/>
            <ac:spMk id="2" creationId="{94CE0198-5907-65D3-23E0-FF2770CAB475}"/>
          </ac:spMkLst>
        </pc:spChg>
        <pc:spChg chg="del mod">
          <ac:chgData name="Milen Mladenov" userId="ab4da949811bd8fd" providerId="Windows Live" clId="Web-{3FEAAA13-3953-4BE8-8CF9-9D101437444F}" dt="2025-03-04T22:22:48.794" v="197"/>
          <ac:spMkLst>
            <pc:docMk/>
            <pc:sldMk cId="697054075" sldId="264"/>
            <ac:spMk id="3" creationId="{7C6C7D5B-4BFE-FF09-0AB8-05F43798E433}"/>
          </ac:spMkLst>
        </pc:spChg>
        <pc:spChg chg="add mod">
          <ac:chgData name="Milen Mladenov" userId="ab4da949811bd8fd" providerId="Windows Live" clId="Web-{3FEAAA13-3953-4BE8-8CF9-9D101437444F}" dt="2025-03-04T22:25:04.988" v="232" actId="14100"/>
          <ac:spMkLst>
            <pc:docMk/>
            <pc:sldMk cId="697054075" sldId="264"/>
            <ac:spMk id="5" creationId="{9C2B8BAA-C623-947E-47E1-ED5B2120D213}"/>
          </ac:spMkLst>
        </pc:spChg>
        <pc:spChg chg="add mod">
          <ac:chgData name="Milen Mladenov" userId="ab4da949811bd8fd" providerId="Windows Live" clId="Web-{3FEAAA13-3953-4BE8-8CF9-9D101437444F}" dt="2025-03-04T22:25:08.363" v="233" actId="1076"/>
          <ac:spMkLst>
            <pc:docMk/>
            <pc:sldMk cId="697054075" sldId="264"/>
            <ac:spMk id="6" creationId="{412BB38D-0F40-4E93-11A4-B31A57DEB55E}"/>
          </ac:spMkLst>
        </pc:spChg>
        <pc:picChg chg="add mod">
          <ac:chgData name="Milen Mladenov" userId="ab4da949811bd8fd" providerId="Windows Live" clId="Web-{3FEAAA13-3953-4BE8-8CF9-9D101437444F}" dt="2025-03-04T22:23:40.281" v="204" actId="1076"/>
          <ac:picMkLst>
            <pc:docMk/>
            <pc:sldMk cId="697054075" sldId="264"/>
            <ac:picMk id="4" creationId="{D7F5364F-18B6-DDCD-CB54-88AF4C6DC51D}"/>
          </ac:picMkLst>
        </pc:picChg>
      </pc:sldChg>
      <pc:sldChg chg="modSp new">
        <pc:chgData name="Milen Mladenov" userId="ab4da949811bd8fd" providerId="Windows Live" clId="Web-{3FEAAA13-3953-4BE8-8CF9-9D101437444F}" dt="2025-03-04T22:27:31.087" v="249" actId="20577"/>
        <pc:sldMkLst>
          <pc:docMk/>
          <pc:sldMk cId="3171024561" sldId="265"/>
        </pc:sldMkLst>
        <pc:spChg chg="mod">
          <ac:chgData name="Milen Mladenov" userId="ab4da949811bd8fd" providerId="Windows Live" clId="Web-{3FEAAA13-3953-4BE8-8CF9-9D101437444F}" dt="2025-03-04T22:27:02.492" v="238" actId="20577"/>
          <ac:spMkLst>
            <pc:docMk/>
            <pc:sldMk cId="3171024561" sldId="265"/>
            <ac:spMk id="2" creationId="{8BC07CD8-B306-DDAC-7C25-2EA24038204E}"/>
          </ac:spMkLst>
        </pc:spChg>
        <pc:spChg chg="mod">
          <ac:chgData name="Milen Mladenov" userId="ab4da949811bd8fd" providerId="Windows Live" clId="Web-{3FEAAA13-3953-4BE8-8CF9-9D101437444F}" dt="2025-03-04T22:27:31.087" v="249" actId="20577"/>
          <ac:spMkLst>
            <pc:docMk/>
            <pc:sldMk cId="3171024561" sldId="265"/>
            <ac:spMk id="3" creationId="{F9075FBD-DD42-557B-500B-B0C29766DAF4}"/>
          </ac:spMkLst>
        </pc:spChg>
      </pc:sldChg>
      <pc:sldChg chg="modSp new">
        <pc:chgData name="Milen Mladenov" userId="ab4da949811bd8fd" providerId="Windows Live" clId="Web-{3FEAAA13-3953-4BE8-8CF9-9D101437444F}" dt="2025-03-04T22:28:47.543" v="257" actId="20577"/>
        <pc:sldMkLst>
          <pc:docMk/>
          <pc:sldMk cId="3770764301" sldId="266"/>
        </pc:sldMkLst>
        <pc:spChg chg="mod">
          <ac:chgData name="Milen Mladenov" userId="ab4da949811bd8fd" providerId="Windows Live" clId="Web-{3FEAAA13-3953-4BE8-8CF9-9D101437444F}" dt="2025-03-04T22:28:22.870" v="251" actId="20577"/>
          <ac:spMkLst>
            <pc:docMk/>
            <pc:sldMk cId="3770764301" sldId="266"/>
            <ac:spMk id="2" creationId="{6D7BD57F-7C0F-A428-50D8-4EDE47BA2C3C}"/>
          </ac:spMkLst>
        </pc:spChg>
        <pc:spChg chg="mod">
          <ac:chgData name="Milen Mladenov" userId="ab4da949811bd8fd" providerId="Windows Live" clId="Web-{3FEAAA13-3953-4BE8-8CF9-9D101437444F}" dt="2025-03-04T22:28:47.543" v="257" actId="20577"/>
          <ac:spMkLst>
            <pc:docMk/>
            <pc:sldMk cId="3770764301" sldId="266"/>
            <ac:spMk id="3" creationId="{BC76D744-8A2B-46C9-B282-334D3F87E15F}"/>
          </ac:spMkLst>
        </pc:spChg>
      </pc:sldChg>
      <pc:sldChg chg="modSp new">
        <pc:chgData name="Milen Mladenov" userId="ab4da949811bd8fd" providerId="Windows Live" clId="Web-{3FEAAA13-3953-4BE8-8CF9-9D101437444F}" dt="2025-03-04T22:29:13.076" v="263" actId="20577"/>
        <pc:sldMkLst>
          <pc:docMk/>
          <pc:sldMk cId="844754737" sldId="267"/>
        </pc:sldMkLst>
        <pc:spChg chg="mod">
          <ac:chgData name="Milen Mladenov" userId="ab4da949811bd8fd" providerId="Windows Live" clId="Web-{3FEAAA13-3953-4BE8-8CF9-9D101437444F}" dt="2025-03-04T22:28:57.778" v="259" actId="20577"/>
          <ac:spMkLst>
            <pc:docMk/>
            <pc:sldMk cId="844754737" sldId="267"/>
            <ac:spMk id="2" creationId="{98F1CD7A-BAC0-BD5D-DDDD-74FEFBCC8ED7}"/>
          </ac:spMkLst>
        </pc:spChg>
        <pc:spChg chg="mod">
          <ac:chgData name="Milen Mladenov" userId="ab4da949811bd8fd" providerId="Windows Live" clId="Web-{3FEAAA13-3953-4BE8-8CF9-9D101437444F}" dt="2025-03-04T22:29:13.076" v="263" actId="20577"/>
          <ac:spMkLst>
            <pc:docMk/>
            <pc:sldMk cId="844754737" sldId="267"/>
            <ac:spMk id="3" creationId="{265C607F-AA68-566E-E582-36EFDACD34CE}"/>
          </ac:spMkLst>
        </pc:spChg>
      </pc:sldChg>
      <pc:sldChg chg="modSp new">
        <pc:chgData name="Milen Mladenov" userId="ab4da949811bd8fd" providerId="Windows Live" clId="Web-{3FEAAA13-3953-4BE8-8CF9-9D101437444F}" dt="2025-03-04T22:29:32.686" v="270" actId="20577"/>
        <pc:sldMkLst>
          <pc:docMk/>
          <pc:sldMk cId="3022790189" sldId="268"/>
        </pc:sldMkLst>
        <pc:spChg chg="mod">
          <ac:chgData name="Milen Mladenov" userId="ab4da949811bd8fd" providerId="Windows Live" clId="Web-{3FEAAA13-3953-4BE8-8CF9-9D101437444F}" dt="2025-03-04T22:29:16.185" v="265" actId="20577"/>
          <ac:spMkLst>
            <pc:docMk/>
            <pc:sldMk cId="3022790189" sldId="268"/>
            <ac:spMk id="2" creationId="{44E30567-064D-4606-0D3C-09B7617C8B4D}"/>
          </ac:spMkLst>
        </pc:spChg>
        <pc:spChg chg="mod">
          <ac:chgData name="Milen Mladenov" userId="ab4da949811bd8fd" providerId="Windows Live" clId="Web-{3FEAAA13-3953-4BE8-8CF9-9D101437444F}" dt="2025-03-04T22:29:32.686" v="270" actId="20577"/>
          <ac:spMkLst>
            <pc:docMk/>
            <pc:sldMk cId="3022790189" sldId="268"/>
            <ac:spMk id="3" creationId="{E4333155-B0ED-D3C3-F57C-0B7AEC357C28}"/>
          </ac:spMkLst>
        </pc:spChg>
      </pc:sldChg>
      <pc:sldChg chg="addSp modSp new">
        <pc:chgData name="Milen Mladenov" userId="ab4da949811bd8fd" providerId="Windows Live" clId="Web-{3FEAAA13-3953-4BE8-8CF9-9D101437444F}" dt="2025-03-04T22:34:19.025" v="313" actId="20577"/>
        <pc:sldMkLst>
          <pc:docMk/>
          <pc:sldMk cId="174731685" sldId="269"/>
        </pc:sldMkLst>
        <pc:spChg chg="mod">
          <ac:chgData name="Milen Mladenov" userId="ab4da949811bd8fd" providerId="Windows Live" clId="Web-{3FEAAA13-3953-4BE8-8CF9-9D101437444F}" dt="2025-03-04T22:29:45.608" v="274" actId="20577"/>
          <ac:spMkLst>
            <pc:docMk/>
            <pc:sldMk cId="174731685" sldId="269"/>
            <ac:spMk id="2" creationId="{93452948-CB6F-DEF0-9606-8A64516C86EA}"/>
          </ac:spMkLst>
        </pc:spChg>
        <pc:spChg chg="mod">
          <ac:chgData name="Milen Mladenov" userId="ab4da949811bd8fd" providerId="Windows Live" clId="Web-{3FEAAA13-3953-4BE8-8CF9-9D101437444F}" dt="2025-03-04T22:34:19.025" v="313" actId="20577"/>
          <ac:spMkLst>
            <pc:docMk/>
            <pc:sldMk cId="174731685" sldId="269"/>
            <ac:spMk id="3" creationId="{C22F114D-ACCD-D594-9895-A3F58DD07AFB}"/>
          </ac:spMkLst>
        </pc:spChg>
        <pc:spChg chg="add mod">
          <ac:chgData name="Milen Mladenov" userId="ab4da949811bd8fd" providerId="Windows Live" clId="Web-{3FEAAA13-3953-4BE8-8CF9-9D101437444F}" dt="2025-03-04T22:30:42.313" v="292" actId="20577"/>
          <ac:spMkLst>
            <pc:docMk/>
            <pc:sldMk cId="174731685" sldId="269"/>
            <ac:spMk id="4" creationId="{444EB367-8D0E-A930-73E3-6925A116E578}"/>
          </ac:spMkLst>
        </pc:spChg>
      </pc:sldChg>
      <pc:sldChg chg="modSp new">
        <pc:chgData name="Milen Mladenov" userId="ab4da949811bd8fd" providerId="Windows Live" clId="Web-{3FEAAA13-3953-4BE8-8CF9-9D101437444F}" dt="2025-03-04T22:35:38.153" v="322" actId="20577"/>
        <pc:sldMkLst>
          <pc:docMk/>
          <pc:sldMk cId="3681834482" sldId="270"/>
        </pc:sldMkLst>
        <pc:spChg chg="mod">
          <ac:chgData name="Milen Mladenov" userId="ab4da949811bd8fd" providerId="Windows Live" clId="Web-{3FEAAA13-3953-4BE8-8CF9-9D101437444F}" dt="2025-03-04T22:35:03.371" v="315" actId="20577"/>
          <ac:spMkLst>
            <pc:docMk/>
            <pc:sldMk cId="3681834482" sldId="270"/>
            <ac:spMk id="2" creationId="{D36E801D-0A6D-2BFE-68DE-F5BC5A1F67C1}"/>
          </ac:spMkLst>
        </pc:spChg>
        <pc:spChg chg="mod">
          <ac:chgData name="Milen Mladenov" userId="ab4da949811bd8fd" providerId="Windows Live" clId="Web-{3FEAAA13-3953-4BE8-8CF9-9D101437444F}" dt="2025-03-04T22:35:38.153" v="322" actId="20577"/>
          <ac:spMkLst>
            <pc:docMk/>
            <pc:sldMk cId="3681834482" sldId="270"/>
            <ac:spMk id="3" creationId="{210B96A5-55C8-30F7-ECC8-378C211E9B93}"/>
          </ac:spMkLst>
        </pc:spChg>
      </pc:sldChg>
      <pc:sldChg chg="addSp modSp new">
        <pc:chgData name="Milen Mladenov" userId="ab4da949811bd8fd" providerId="Windows Live" clId="Web-{3FEAAA13-3953-4BE8-8CF9-9D101437444F}" dt="2025-03-04T22:36:51.641" v="352" actId="1076"/>
        <pc:sldMkLst>
          <pc:docMk/>
          <pc:sldMk cId="2427714209" sldId="271"/>
        </pc:sldMkLst>
        <pc:spChg chg="mod">
          <ac:chgData name="Milen Mladenov" userId="ab4da949811bd8fd" providerId="Windows Live" clId="Web-{3FEAAA13-3953-4BE8-8CF9-9D101437444F}" dt="2025-03-04T22:35:40.403" v="325" actId="20577"/>
          <ac:spMkLst>
            <pc:docMk/>
            <pc:sldMk cId="2427714209" sldId="271"/>
            <ac:spMk id="2" creationId="{6AD2C091-A003-134B-90AB-2CFD4692BFDC}"/>
          </ac:spMkLst>
        </pc:spChg>
        <pc:spChg chg="mod">
          <ac:chgData name="Milen Mladenov" userId="ab4da949811bd8fd" providerId="Windows Live" clId="Web-{3FEAAA13-3953-4BE8-8CF9-9D101437444F}" dt="2025-03-04T22:36:12.030" v="335" actId="20577"/>
          <ac:spMkLst>
            <pc:docMk/>
            <pc:sldMk cId="2427714209" sldId="271"/>
            <ac:spMk id="3" creationId="{BAB13EEA-6E52-D2AE-6840-EEE44B828ACB}"/>
          </ac:spMkLst>
        </pc:spChg>
        <pc:spChg chg="add mod">
          <ac:chgData name="Milen Mladenov" userId="ab4da949811bd8fd" providerId="Windows Live" clId="Web-{3FEAAA13-3953-4BE8-8CF9-9D101437444F}" dt="2025-03-04T22:36:51.641" v="352" actId="1076"/>
          <ac:spMkLst>
            <pc:docMk/>
            <pc:sldMk cId="2427714209" sldId="271"/>
            <ac:spMk id="4" creationId="{43286F40-2AD7-7CFD-4A23-7520971B0F80}"/>
          </ac:spMkLst>
        </pc:spChg>
      </pc:sldChg>
      <pc:sldChg chg="modSp new">
        <pc:chgData name="Milen Mladenov" userId="ab4da949811bd8fd" providerId="Windows Live" clId="Web-{3FEAAA13-3953-4BE8-8CF9-9D101437444F}" dt="2025-03-04T22:39:21.131" v="373" actId="20577"/>
        <pc:sldMkLst>
          <pc:docMk/>
          <pc:sldMk cId="3725231084" sldId="272"/>
        </pc:sldMkLst>
        <pc:spChg chg="mod">
          <ac:chgData name="Milen Mladenov" userId="ab4da949811bd8fd" providerId="Windows Live" clId="Web-{3FEAAA13-3953-4BE8-8CF9-9D101437444F}" dt="2025-03-04T22:39:21.131" v="373" actId="20577"/>
          <ac:spMkLst>
            <pc:docMk/>
            <pc:sldMk cId="3725231084" sldId="272"/>
            <ac:spMk id="2" creationId="{85AC6F20-2B3C-93DF-38A1-CDE478011864}"/>
          </ac:spMkLst>
        </pc:spChg>
        <pc:spChg chg="mod">
          <ac:chgData name="Milen Mladenov" userId="ab4da949811bd8fd" providerId="Windows Live" clId="Web-{3FEAAA13-3953-4BE8-8CF9-9D101437444F}" dt="2025-03-04T22:39:16.037" v="370" actId="20577"/>
          <ac:spMkLst>
            <pc:docMk/>
            <pc:sldMk cId="3725231084" sldId="272"/>
            <ac:spMk id="3" creationId="{0E424E02-1938-8D4A-23C8-03F8D2E8C06E}"/>
          </ac:spMkLst>
        </pc:spChg>
      </pc:sldChg>
      <pc:sldChg chg="delSp modSp new">
        <pc:chgData name="Milen Mladenov" userId="ab4da949811bd8fd" providerId="Windows Live" clId="Web-{3FEAAA13-3953-4BE8-8CF9-9D101437444F}" dt="2025-03-04T22:39:39.616" v="393"/>
        <pc:sldMkLst>
          <pc:docMk/>
          <pc:sldMk cId="3912414230" sldId="273"/>
        </pc:sldMkLst>
        <pc:spChg chg="mod">
          <ac:chgData name="Milen Mladenov" userId="ab4da949811bd8fd" providerId="Windows Live" clId="Web-{3FEAAA13-3953-4BE8-8CF9-9D101437444F}" dt="2025-03-04T22:39:36.225" v="392" actId="20577"/>
          <ac:spMkLst>
            <pc:docMk/>
            <pc:sldMk cId="3912414230" sldId="273"/>
            <ac:spMk id="2" creationId="{CB57181D-E798-7321-9400-EE8496A02244}"/>
          </ac:spMkLst>
        </pc:spChg>
        <pc:spChg chg="del">
          <ac:chgData name="Milen Mladenov" userId="ab4da949811bd8fd" providerId="Windows Live" clId="Web-{3FEAAA13-3953-4BE8-8CF9-9D101437444F}" dt="2025-03-04T22:39:39.616" v="393"/>
          <ac:spMkLst>
            <pc:docMk/>
            <pc:sldMk cId="3912414230" sldId="273"/>
            <ac:spMk id="3" creationId="{742E09B3-7FEC-FDF3-B651-207CEFBD929E}"/>
          </ac:spMkLst>
        </pc:spChg>
      </pc:sldChg>
      <pc:sldChg chg="modSp new">
        <pc:chgData name="Milen Mladenov" userId="ab4da949811bd8fd" providerId="Windows Live" clId="Web-{3FEAAA13-3953-4BE8-8CF9-9D101437444F}" dt="2025-03-04T22:41:10.760" v="401" actId="20577"/>
        <pc:sldMkLst>
          <pc:docMk/>
          <pc:sldMk cId="3184406150" sldId="274"/>
        </pc:sldMkLst>
        <pc:spChg chg="mod">
          <ac:chgData name="Milen Mladenov" userId="ab4da949811bd8fd" providerId="Windows Live" clId="Web-{3FEAAA13-3953-4BE8-8CF9-9D101437444F}" dt="2025-03-04T22:40:05.648" v="396" actId="20577"/>
          <ac:spMkLst>
            <pc:docMk/>
            <pc:sldMk cId="3184406150" sldId="274"/>
            <ac:spMk id="2" creationId="{AA9DFC34-F56B-D4EF-792C-E7809B249A4C}"/>
          </ac:spMkLst>
        </pc:spChg>
        <pc:spChg chg="mod">
          <ac:chgData name="Milen Mladenov" userId="ab4da949811bd8fd" providerId="Windows Live" clId="Web-{3FEAAA13-3953-4BE8-8CF9-9D101437444F}" dt="2025-03-04T22:41:10.760" v="401" actId="20577"/>
          <ac:spMkLst>
            <pc:docMk/>
            <pc:sldMk cId="3184406150" sldId="274"/>
            <ac:spMk id="3" creationId="{45F7DF16-C686-25F1-6C0E-1344D53C8B89}"/>
          </ac:spMkLst>
        </pc:spChg>
      </pc:sldChg>
      <pc:sldChg chg="modSp new">
        <pc:chgData name="Milen Mladenov" userId="ab4da949811bd8fd" providerId="Windows Live" clId="Web-{3FEAAA13-3953-4BE8-8CF9-9D101437444F}" dt="2025-03-04T22:42:44.655" v="411" actId="20577"/>
        <pc:sldMkLst>
          <pc:docMk/>
          <pc:sldMk cId="2001316200" sldId="275"/>
        </pc:sldMkLst>
        <pc:spChg chg="mod">
          <ac:chgData name="Milen Mladenov" userId="ab4da949811bd8fd" providerId="Windows Live" clId="Web-{3FEAAA13-3953-4BE8-8CF9-9D101437444F}" dt="2025-03-04T22:41:14.479" v="405" actId="20577"/>
          <ac:spMkLst>
            <pc:docMk/>
            <pc:sldMk cId="2001316200" sldId="275"/>
            <ac:spMk id="2" creationId="{5944EB31-8AD6-0728-0D44-CCA03367357E}"/>
          </ac:spMkLst>
        </pc:spChg>
        <pc:spChg chg="mod">
          <ac:chgData name="Milen Mladenov" userId="ab4da949811bd8fd" providerId="Windows Live" clId="Web-{3FEAAA13-3953-4BE8-8CF9-9D101437444F}" dt="2025-03-04T22:42:44.655" v="411" actId="20577"/>
          <ac:spMkLst>
            <pc:docMk/>
            <pc:sldMk cId="2001316200" sldId="275"/>
            <ac:spMk id="3" creationId="{26827E06-DB91-2FCB-6CB2-3A726AD5500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a:extLst>
              <a:ext uri="{FF2B5EF4-FFF2-40B4-BE49-F238E27FC236}">
                <a16:creationId xmlns:a16="http://schemas.microsoft.com/office/drawing/2014/main" id="{926DEED5-1FFA-4868-889A-0AD30BA753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Контейнер за дата 2">
            <a:extLst>
              <a:ext uri="{FF2B5EF4-FFF2-40B4-BE49-F238E27FC236}">
                <a16:creationId xmlns:a16="http://schemas.microsoft.com/office/drawing/2014/main" id="{6165A468-101F-4E2B-964A-011D46C913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7CBE9D-92F7-4E47-BF06-048A5486A18E}" type="datetime1">
              <a:rPr lang="bg-BG" smtClean="0"/>
              <a:t>4.3.2025 г.</a:t>
            </a:fld>
            <a:endParaRPr lang="bg-BG" dirty="0"/>
          </a:p>
        </p:txBody>
      </p:sp>
      <p:sp>
        <p:nvSpPr>
          <p:cNvPr id="4" name="Контейнер за долния колонтитул 3">
            <a:extLst>
              <a:ext uri="{FF2B5EF4-FFF2-40B4-BE49-F238E27FC236}">
                <a16:creationId xmlns:a16="http://schemas.microsoft.com/office/drawing/2014/main" id="{7F676FFD-8DDE-4B47-9F14-64611F7377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5" name="Контейнер за номер на слайда 4">
            <a:extLst>
              <a:ext uri="{FF2B5EF4-FFF2-40B4-BE49-F238E27FC236}">
                <a16:creationId xmlns:a16="http://schemas.microsoft.com/office/drawing/2014/main" id="{62B17251-F276-4485-8D93-FFA07BD5839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4E8C0E-F572-4BD9-90A3-A1AA877F530B}" type="slidenum">
              <a:rPr lang="bg-BG" smtClean="0"/>
              <a:t>‹#›</a:t>
            </a:fld>
            <a:endParaRPr lang="bg-BG"/>
          </a:p>
        </p:txBody>
      </p:sp>
    </p:spTree>
    <p:extLst>
      <p:ext uri="{BB962C8B-B14F-4D97-AF65-F5344CB8AC3E}">
        <p14:creationId xmlns:p14="http://schemas.microsoft.com/office/powerpoint/2010/main" val="40898589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горния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noProof="0"/>
          </a:p>
        </p:txBody>
      </p:sp>
      <p:sp>
        <p:nvSpPr>
          <p:cNvPr id="3" name="Контейнер за 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C40A32-C4A0-40DB-98DA-D35DAC5461CB}" type="datetime1">
              <a:rPr lang="bg-BG" smtClean="0"/>
              <a:pPr/>
              <a:t>4.3.2025 г.</a:t>
            </a:fld>
            <a:endParaRPr lang="bg-BG" dirty="0"/>
          </a:p>
        </p:txBody>
      </p:sp>
      <p:sp>
        <p:nvSpPr>
          <p:cNvPr id="4" name="Контейнер за изображение на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noProof="0"/>
          </a:p>
        </p:txBody>
      </p:sp>
      <p:sp>
        <p:nvSpPr>
          <p:cNvPr id="5" name="Контейнер за бележ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bg-BG" noProof="0"/>
              <a:t>Щракнете, за да редактирате стиловете на текста в образеца</a:t>
            </a:r>
          </a:p>
          <a:p>
            <a:pPr lvl="1"/>
            <a:r>
              <a:rPr lang="bg-BG" noProof="0"/>
              <a:t>Второ ниво</a:t>
            </a:r>
          </a:p>
          <a:p>
            <a:pPr lvl="2"/>
            <a:r>
              <a:rPr lang="bg-BG" noProof="0"/>
              <a:t>Трето ниво</a:t>
            </a:r>
          </a:p>
          <a:p>
            <a:pPr lvl="3"/>
            <a:r>
              <a:rPr lang="bg-BG" noProof="0"/>
              <a:t>Четвърто ниво</a:t>
            </a:r>
          </a:p>
          <a:p>
            <a:pPr lvl="4"/>
            <a:r>
              <a:rPr lang="bg-BG" noProof="0"/>
              <a:t>Пето ниво</a:t>
            </a:r>
          </a:p>
        </p:txBody>
      </p:sp>
      <p:sp>
        <p:nvSpPr>
          <p:cNvPr id="6" name="Контейнер за долния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noProof="0"/>
          </a:p>
        </p:txBody>
      </p:sp>
      <p:sp>
        <p:nvSpPr>
          <p:cNvPr id="7" name="Контейнер за номер н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5BD62-F0E0-487B-8CEA-E3C584CBDBCC}" type="slidenum">
              <a:rPr lang="bg-BG" noProof="0" smtClean="0"/>
              <a:t>‹#›</a:t>
            </a:fld>
            <a:endParaRPr lang="bg-BG" noProof="0"/>
          </a:p>
        </p:txBody>
      </p:sp>
    </p:spTree>
    <p:extLst>
      <p:ext uri="{BB962C8B-B14F-4D97-AF65-F5344CB8AC3E}">
        <p14:creationId xmlns:p14="http://schemas.microsoft.com/office/powerpoint/2010/main" val="672571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endParaRPr lang="bg-BG"/>
          </a:p>
        </p:txBody>
      </p:sp>
      <p:sp>
        <p:nvSpPr>
          <p:cNvPr id="4" name="Контейнер за номер на слайда 3"/>
          <p:cNvSpPr>
            <a:spLocks noGrp="1"/>
          </p:cNvSpPr>
          <p:nvPr>
            <p:ph type="sldNum" sz="quarter" idx="5"/>
          </p:nvPr>
        </p:nvSpPr>
        <p:spPr/>
        <p:txBody>
          <a:bodyPr/>
          <a:lstStyle/>
          <a:p>
            <a:fld id="{1095BD62-F0E0-487B-8CEA-E3C584CBDBCC}" type="slidenum">
              <a:rPr lang="bg-BG" smtClean="0"/>
              <a:t>1</a:t>
            </a:fld>
            <a:endParaRPr lang="bg-BG"/>
          </a:p>
        </p:txBody>
      </p:sp>
    </p:spTree>
    <p:extLst>
      <p:ext uri="{BB962C8B-B14F-4D97-AF65-F5344CB8AC3E}">
        <p14:creationId xmlns:p14="http://schemas.microsoft.com/office/powerpoint/2010/main" val="3861415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2417779" y="802298"/>
            <a:ext cx="8637073" cy="2541431"/>
          </a:xfrm>
        </p:spPr>
        <p:txBody>
          <a:bodyPr bIns="0" rtlCol="0" anchor="b">
            <a:normAutofit/>
          </a:bodyPr>
          <a:lstStyle>
            <a:lvl1pPr algn="l">
              <a:defRPr sz="6600"/>
            </a:lvl1pPr>
          </a:lstStyle>
          <a:p>
            <a:pPr rtl="0"/>
            <a:r>
              <a:rPr lang="bg-BG" noProof="0"/>
              <a:t>Редакт. стил загл. образец</a:t>
            </a:r>
          </a:p>
        </p:txBody>
      </p:sp>
      <p:sp>
        <p:nvSpPr>
          <p:cNvPr id="3" name="Подзаглавие 2"/>
          <p:cNvSpPr>
            <a:spLocks noGrp="1"/>
          </p:cNvSpPr>
          <p:nvPr>
            <p:ph type="subTitle" idx="1"/>
          </p:nvPr>
        </p:nvSpPr>
        <p:spPr>
          <a:xfrm>
            <a:off x="2417780"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bg-BG" noProof="0"/>
              <a:t>Щракнете, за да редактирате стила на подзаглавието в образеца</a:t>
            </a:r>
          </a:p>
        </p:txBody>
      </p:sp>
      <p:sp>
        <p:nvSpPr>
          <p:cNvPr id="4" name="Контейнер за дата 3"/>
          <p:cNvSpPr>
            <a:spLocks noGrp="1"/>
          </p:cNvSpPr>
          <p:nvPr>
            <p:ph type="dt" sz="half" idx="10"/>
          </p:nvPr>
        </p:nvSpPr>
        <p:spPr/>
        <p:txBody>
          <a:bodyPr rtlCol="0"/>
          <a:lstStyle/>
          <a:p>
            <a:pPr rtl="0"/>
            <a:fld id="{66C7B941-04D9-42C0-97D0-7C48F75AA68B}" type="datetime1">
              <a:rPr lang="bg-BG" noProof="0" smtClean="0"/>
              <a:t>4.3.2025 г.</a:t>
            </a:fld>
            <a:endParaRPr lang="bg-BG" noProof="0"/>
          </a:p>
        </p:txBody>
      </p:sp>
      <p:sp>
        <p:nvSpPr>
          <p:cNvPr id="5" name="Контейнер за долен колонтитул 4"/>
          <p:cNvSpPr>
            <a:spLocks noGrp="1"/>
          </p:cNvSpPr>
          <p:nvPr>
            <p:ph type="ftr" sz="quarter" idx="11"/>
          </p:nvPr>
        </p:nvSpPr>
        <p:spPr>
          <a:xfrm>
            <a:off x="2416500" y="329307"/>
            <a:ext cx="4973915" cy="309201"/>
          </a:xfrm>
        </p:spPr>
        <p:txBody>
          <a:bodyPr rtlCol="0"/>
          <a:lstStyle/>
          <a:p>
            <a:pPr rtl="0"/>
            <a:endParaRPr lang="bg-BG" noProof="0"/>
          </a:p>
        </p:txBody>
      </p:sp>
      <p:sp>
        <p:nvSpPr>
          <p:cNvPr id="6" name="Контейнер за номер на слайд 5"/>
          <p:cNvSpPr>
            <a:spLocks noGrp="1"/>
          </p:cNvSpPr>
          <p:nvPr>
            <p:ph type="sldNum" sz="quarter" idx="12"/>
          </p:nvPr>
        </p:nvSpPr>
        <p:spPr>
          <a:xfrm>
            <a:off x="1437664" y="798973"/>
            <a:ext cx="811019" cy="503578"/>
          </a:xfrm>
        </p:spPr>
        <p:txBody>
          <a:bodyPr rtlCol="0"/>
          <a:lstStyle/>
          <a:p>
            <a:pPr rtl="0"/>
            <a:fld id="{6D22F896-40B5-4ADD-8801-0D06FADFA095}" type="slidenum">
              <a:rPr lang="bg-BG" noProof="0" smtClean="0"/>
              <a:t>‹#›</a:t>
            </a:fld>
            <a:endParaRPr lang="bg-BG" noProof="0"/>
          </a:p>
        </p:txBody>
      </p:sp>
      <p:cxnSp>
        <p:nvCxnSpPr>
          <p:cNvPr id="15" name="Право съединение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rtlCol="0"/>
          <a:lstStyle/>
          <a:p>
            <a:pPr rtl="0"/>
            <a:r>
              <a:rPr lang="bg-BG" noProof="0"/>
              <a:t>Редакт. стил загл. образец</a:t>
            </a:r>
          </a:p>
        </p:txBody>
      </p:sp>
      <p:sp>
        <p:nvSpPr>
          <p:cNvPr id="3" name="Контейнер за вертикален текст 2"/>
          <p:cNvSpPr>
            <a:spLocks noGrp="1"/>
          </p:cNvSpPr>
          <p:nvPr>
            <p:ph type="body" orient="vert" idx="1"/>
          </p:nvPr>
        </p:nvSpPr>
        <p:spPr/>
        <p:txBody>
          <a:bodyPr vert="eaVert" rtlCol="0"/>
          <a:lstStyle/>
          <a:p>
            <a:pPr lvl="0" rtl="0"/>
            <a:r>
              <a:rPr lang="bg-BG" noProof="0"/>
              <a:t>Щракнете, за да редактирате стиловете на текста в образеца</a:t>
            </a:r>
          </a:p>
          <a:p>
            <a:pPr lvl="1" rtl="0"/>
            <a:r>
              <a:rPr lang="bg-BG" noProof="0"/>
              <a:t>Второ ниво</a:t>
            </a:r>
          </a:p>
          <a:p>
            <a:pPr lvl="2" rtl="0"/>
            <a:r>
              <a:rPr lang="bg-BG" noProof="0"/>
              <a:t>Трето ниво</a:t>
            </a:r>
          </a:p>
          <a:p>
            <a:pPr lvl="3" rtl="0"/>
            <a:r>
              <a:rPr lang="bg-BG" noProof="0"/>
              <a:t>Четвърто ниво</a:t>
            </a:r>
          </a:p>
          <a:p>
            <a:pPr lvl="4" rtl="0"/>
            <a:r>
              <a:rPr lang="bg-BG" noProof="0"/>
              <a:t>Пето ниво</a:t>
            </a:r>
          </a:p>
        </p:txBody>
      </p:sp>
      <p:sp>
        <p:nvSpPr>
          <p:cNvPr id="4" name="Контейнер за дата 3"/>
          <p:cNvSpPr>
            <a:spLocks noGrp="1"/>
          </p:cNvSpPr>
          <p:nvPr>
            <p:ph type="dt" sz="half" idx="10"/>
          </p:nvPr>
        </p:nvSpPr>
        <p:spPr/>
        <p:txBody>
          <a:bodyPr rtlCol="0"/>
          <a:lstStyle/>
          <a:p>
            <a:pPr rtl="0"/>
            <a:fld id="{099B2D28-8403-4222-A6B7-A364589B2C5D}" type="datetime1">
              <a:rPr lang="bg-BG" noProof="0" smtClean="0"/>
              <a:t>4.3.2025 г.</a:t>
            </a:fld>
            <a:endParaRPr lang="bg-BG" noProof="0"/>
          </a:p>
        </p:txBody>
      </p:sp>
      <p:sp>
        <p:nvSpPr>
          <p:cNvPr id="5" name="Контейнер за долен колонтитул 4"/>
          <p:cNvSpPr>
            <a:spLocks noGrp="1"/>
          </p:cNvSpPr>
          <p:nvPr>
            <p:ph type="ftr" sz="quarter" idx="11"/>
          </p:nvPr>
        </p:nvSpPr>
        <p:spPr/>
        <p:txBody>
          <a:bodyPr rtlCol="0"/>
          <a:lstStyle/>
          <a:p>
            <a:pPr rtl="0"/>
            <a:endParaRPr lang="bg-BG" noProof="0"/>
          </a:p>
        </p:txBody>
      </p:sp>
      <p:sp>
        <p:nvSpPr>
          <p:cNvPr id="6" name="Контейнер за номер на слайд 5"/>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cxnSp>
        <p:nvCxnSpPr>
          <p:cNvPr id="26" name="Право съединение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p:cNvSpPr>
            <a:spLocks noGrp="1"/>
          </p:cNvSpPr>
          <p:nvPr>
            <p:ph type="title" orient="vert"/>
          </p:nvPr>
        </p:nvSpPr>
        <p:spPr>
          <a:xfrm>
            <a:off x="9439111" y="798973"/>
            <a:ext cx="1615742" cy="4659889"/>
          </a:xfrm>
        </p:spPr>
        <p:txBody>
          <a:bodyPr vert="eaVert" rtlCol="0"/>
          <a:lstStyle>
            <a:lvl1pPr algn="l">
              <a:defRPr/>
            </a:lvl1pPr>
          </a:lstStyle>
          <a:p>
            <a:pPr rtl="0"/>
            <a:r>
              <a:rPr lang="bg-BG" noProof="0"/>
              <a:t>Редакт. стил загл. образец</a:t>
            </a:r>
          </a:p>
        </p:txBody>
      </p:sp>
      <p:sp>
        <p:nvSpPr>
          <p:cNvPr id="3" name="Контейнер за вертикален текст 2"/>
          <p:cNvSpPr>
            <a:spLocks noGrp="1"/>
          </p:cNvSpPr>
          <p:nvPr>
            <p:ph type="body" orient="vert" idx="1"/>
          </p:nvPr>
        </p:nvSpPr>
        <p:spPr>
          <a:xfrm>
            <a:off x="1444672" y="798973"/>
            <a:ext cx="7828830" cy="4659889"/>
          </a:xfrm>
        </p:spPr>
        <p:txBody>
          <a:bodyPr vert="eaVert" rtlCol="0"/>
          <a:lstStyle/>
          <a:p>
            <a:pPr lvl="0" rtl="0"/>
            <a:r>
              <a:rPr lang="bg-BG" noProof="0"/>
              <a:t>Щракнете, за да редактирате стиловете на текста в образеца</a:t>
            </a:r>
          </a:p>
          <a:p>
            <a:pPr lvl="1" rtl="0"/>
            <a:r>
              <a:rPr lang="bg-BG" noProof="0"/>
              <a:t>Второ ниво</a:t>
            </a:r>
          </a:p>
          <a:p>
            <a:pPr lvl="2" rtl="0"/>
            <a:r>
              <a:rPr lang="bg-BG" noProof="0"/>
              <a:t>Трето ниво</a:t>
            </a:r>
          </a:p>
          <a:p>
            <a:pPr lvl="3" rtl="0"/>
            <a:r>
              <a:rPr lang="bg-BG" noProof="0"/>
              <a:t>Четвърто ниво</a:t>
            </a:r>
          </a:p>
          <a:p>
            <a:pPr lvl="4" rtl="0"/>
            <a:r>
              <a:rPr lang="bg-BG" noProof="0"/>
              <a:t>Пето ниво</a:t>
            </a:r>
          </a:p>
        </p:txBody>
      </p:sp>
      <p:sp>
        <p:nvSpPr>
          <p:cNvPr id="4" name="Контейнер за дата 3"/>
          <p:cNvSpPr>
            <a:spLocks noGrp="1"/>
          </p:cNvSpPr>
          <p:nvPr>
            <p:ph type="dt" sz="half" idx="10"/>
          </p:nvPr>
        </p:nvSpPr>
        <p:spPr/>
        <p:txBody>
          <a:bodyPr rtlCol="0"/>
          <a:lstStyle/>
          <a:p>
            <a:pPr rtl="0"/>
            <a:fld id="{401479A6-7BFB-4FB6-A76D-C838506FA69F}" type="datetime1">
              <a:rPr lang="bg-BG" noProof="0" smtClean="0"/>
              <a:t>4.3.2025 г.</a:t>
            </a:fld>
            <a:endParaRPr lang="bg-BG" noProof="0"/>
          </a:p>
        </p:txBody>
      </p:sp>
      <p:sp>
        <p:nvSpPr>
          <p:cNvPr id="5" name="Контейнер за долен колонтитул 4"/>
          <p:cNvSpPr>
            <a:spLocks noGrp="1"/>
          </p:cNvSpPr>
          <p:nvPr>
            <p:ph type="ftr" sz="quarter" idx="11"/>
          </p:nvPr>
        </p:nvSpPr>
        <p:spPr/>
        <p:txBody>
          <a:bodyPr rtlCol="0"/>
          <a:lstStyle/>
          <a:p>
            <a:pPr rtl="0"/>
            <a:endParaRPr lang="bg-BG" noProof="0"/>
          </a:p>
        </p:txBody>
      </p:sp>
      <p:sp>
        <p:nvSpPr>
          <p:cNvPr id="6" name="Контейнер за номер на слайд 5"/>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cxnSp>
        <p:nvCxnSpPr>
          <p:cNvPr id="15" name="Право съединение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rtlCol="0"/>
          <a:lstStyle/>
          <a:p>
            <a:pPr rtl="0"/>
            <a:r>
              <a:rPr lang="bg-BG" noProof="0"/>
              <a:t>Редакт. стил загл. образец</a:t>
            </a:r>
          </a:p>
        </p:txBody>
      </p:sp>
      <p:sp>
        <p:nvSpPr>
          <p:cNvPr id="3" name="Контейнер на съдържание 2"/>
          <p:cNvSpPr>
            <a:spLocks noGrp="1"/>
          </p:cNvSpPr>
          <p:nvPr>
            <p:ph idx="1"/>
          </p:nvPr>
        </p:nvSpPr>
        <p:spPr/>
        <p:txBody>
          <a:bodyPr rtlCol="0" anchor="t"/>
          <a:lstStyle/>
          <a:p>
            <a:pPr lvl="0" rtl="0"/>
            <a:r>
              <a:rPr lang="bg-BG" noProof="0"/>
              <a:t>Щракнете, за да редактирате стиловете на текста в образеца</a:t>
            </a:r>
          </a:p>
          <a:p>
            <a:pPr lvl="1" rtl="0"/>
            <a:r>
              <a:rPr lang="bg-BG" noProof="0"/>
              <a:t>Второ ниво</a:t>
            </a:r>
          </a:p>
          <a:p>
            <a:pPr lvl="2" rtl="0"/>
            <a:r>
              <a:rPr lang="bg-BG" noProof="0"/>
              <a:t>Трето ниво</a:t>
            </a:r>
          </a:p>
          <a:p>
            <a:pPr lvl="3" rtl="0"/>
            <a:r>
              <a:rPr lang="bg-BG" noProof="0"/>
              <a:t>Четвърто ниво</a:t>
            </a:r>
          </a:p>
          <a:p>
            <a:pPr lvl="4" rtl="0"/>
            <a:r>
              <a:rPr lang="bg-BG" noProof="0"/>
              <a:t>Пето ниво</a:t>
            </a:r>
          </a:p>
        </p:txBody>
      </p:sp>
      <p:sp>
        <p:nvSpPr>
          <p:cNvPr id="4" name="Контейнер за дата 3"/>
          <p:cNvSpPr>
            <a:spLocks noGrp="1"/>
          </p:cNvSpPr>
          <p:nvPr>
            <p:ph type="dt" sz="half" idx="10"/>
          </p:nvPr>
        </p:nvSpPr>
        <p:spPr/>
        <p:txBody>
          <a:bodyPr rtlCol="0"/>
          <a:lstStyle/>
          <a:p>
            <a:pPr rtl="0"/>
            <a:fld id="{C6CBAB09-2461-4866-AC23-68F349C5527E}" type="datetime1">
              <a:rPr lang="bg-BG" noProof="0" smtClean="0"/>
              <a:t>4.3.2025 г.</a:t>
            </a:fld>
            <a:endParaRPr lang="bg-BG" noProof="0"/>
          </a:p>
        </p:txBody>
      </p:sp>
      <p:sp>
        <p:nvSpPr>
          <p:cNvPr id="5" name="Контейнер за долен колонтитул 4"/>
          <p:cNvSpPr>
            <a:spLocks noGrp="1"/>
          </p:cNvSpPr>
          <p:nvPr>
            <p:ph type="ftr" sz="quarter" idx="11"/>
          </p:nvPr>
        </p:nvSpPr>
        <p:spPr/>
        <p:txBody>
          <a:bodyPr rtlCol="0"/>
          <a:lstStyle/>
          <a:p>
            <a:pPr rtl="0"/>
            <a:endParaRPr lang="bg-BG" noProof="0"/>
          </a:p>
        </p:txBody>
      </p:sp>
      <p:sp>
        <p:nvSpPr>
          <p:cNvPr id="6" name="Контейнер за номер на слайд 5"/>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cxnSp>
        <p:nvCxnSpPr>
          <p:cNvPr id="33" name="Право съединение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на раздел">
    <p:spTree>
      <p:nvGrpSpPr>
        <p:cNvPr id="1" name=""/>
        <p:cNvGrpSpPr/>
        <p:nvPr/>
      </p:nvGrpSpPr>
      <p:grpSpPr>
        <a:xfrm>
          <a:off x="0" y="0"/>
          <a:ext cx="0" cy="0"/>
          <a:chOff x="0" y="0"/>
          <a:chExt cx="0" cy="0"/>
        </a:xfrm>
      </p:grpSpPr>
      <p:sp>
        <p:nvSpPr>
          <p:cNvPr id="2" name="Заглавие 1"/>
          <p:cNvSpPr>
            <a:spLocks noGrp="1"/>
          </p:cNvSpPr>
          <p:nvPr>
            <p:ph type="title"/>
          </p:nvPr>
        </p:nvSpPr>
        <p:spPr>
          <a:xfrm>
            <a:off x="1454239" y="1756130"/>
            <a:ext cx="8643154" cy="1887950"/>
          </a:xfrm>
        </p:spPr>
        <p:txBody>
          <a:bodyPr rtlCol="0" anchor="b">
            <a:normAutofit/>
          </a:bodyPr>
          <a:lstStyle>
            <a:lvl1pPr algn="l">
              <a:defRPr sz="3600"/>
            </a:lvl1pPr>
          </a:lstStyle>
          <a:p>
            <a:pPr rtl="0"/>
            <a:r>
              <a:rPr lang="bg-BG" noProof="0"/>
              <a:t>Редакт. стил загл. образец</a:t>
            </a:r>
          </a:p>
        </p:txBody>
      </p:sp>
      <p:sp>
        <p:nvSpPr>
          <p:cNvPr id="3" name="Контейнер за текст 2"/>
          <p:cNvSpPr>
            <a:spLocks noGrp="1"/>
          </p:cNvSpPr>
          <p:nvPr>
            <p:ph type="body" idx="1"/>
          </p:nvPr>
        </p:nvSpPr>
        <p:spPr>
          <a:xfrm>
            <a:off x="1454239"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bg-BG" noProof="0"/>
              <a:t>Щракнете, за да редактирате стиловете на текста в образеца</a:t>
            </a:r>
          </a:p>
        </p:txBody>
      </p:sp>
      <p:sp>
        <p:nvSpPr>
          <p:cNvPr id="4" name="Контейнер за дата 3"/>
          <p:cNvSpPr>
            <a:spLocks noGrp="1"/>
          </p:cNvSpPr>
          <p:nvPr>
            <p:ph type="dt" sz="half" idx="10"/>
          </p:nvPr>
        </p:nvSpPr>
        <p:spPr/>
        <p:txBody>
          <a:bodyPr rtlCol="0"/>
          <a:lstStyle/>
          <a:p>
            <a:pPr rtl="0"/>
            <a:fld id="{4E48D030-BB36-4462-8783-0F2B874D0520}" type="datetime1">
              <a:rPr lang="bg-BG" noProof="0" smtClean="0"/>
              <a:t>4.3.2025 г.</a:t>
            </a:fld>
            <a:endParaRPr lang="bg-BG" noProof="0"/>
          </a:p>
        </p:txBody>
      </p:sp>
      <p:sp>
        <p:nvSpPr>
          <p:cNvPr id="5" name="Контейнер за долен колонтитул 4"/>
          <p:cNvSpPr>
            <a:spLocks noGrp="1"/>
          </p:cNvSpPr>
          <p:nvPr>
            <p:ph type="ftr" sz="quarter" idx="11"/>
          </p:nvPr>
        </p:nvSpPr>
        <p:spPr/>
        <p:txBody>
          <a:bodyPr rtlCol="0"/>
          <a:lstStyle/>
          <a:p>
            <a:pPr rtl="0"/>
            <a:endParaRPr lang="bg-BG" noProof="0"/>
          </a:p>
        </p:txBody>
      </p:sp>
      <p:sp>
        <p:nvSpPr>
          <p:cNvPr id="6" name="Контейнер за номер на слайд 5"/>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cxnSp>
        <p:nvCxnSpPr>
          <p:cNvPr id="15" name="Право съединение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p:cNvSpPr>
            <a:spLocks noGrp="1"/>
          </p:cNvSpPr>
          <p:nvPr>
            <p:ph type="title"/>
          </p:nvPr>
        </p:nvSpPr>
        <p:spPr>
          <a:xfrm>
            <a:off x="1449217" y="804889"/>
            <a:ext cx="9605635" cy="1059305"/>
          </a:xfrm>
        </p:spPr>
        <p:txBody>
          <a:bodyPr rtlCol="0"/>
          <a:lstStyle/>
          <a:p>
            <a:pPr rtl="0"/>
            <a:r>
              <a:rPr lang="bg-BG" noProof="0"/>
              <a:t>Редакт. стил загл. образец</a:t>
            </a:r>
          </a:p>
        </p:txBody>
      </p:sp>
      <p:sp>
        <p:nvSpPr>
          <p:cNvPr id="3" name="Контейнер на съдържание 2"/>
          <p:cNvSpPr>
            <a:spLocks noGrp="1"/>
          </p:cNvSpPr>
          <p:nvPr>
            <p:ph sz="half" idx="1"/>
          </p:nvPr>
        </p:nvSpPr>
        <p:spPr>
          <a:xfrm>
            <a:off x="1447331" y="2010878"/>
            <a:ext cx="4645152" cy="3448595"/>
          </a:xfrm>
        </p:spPr>
        <p:txBody>
          <a:bodyPr rtlCol="0"/>
          <a:lstStyle/>
          <a:p>
            <a:pPr lvl="0" rtl="0"/>
            <a:r>
              <a:rPr lang="bg-BG" noProof="0"/>
              <a:t>Щракнете, за да редактирате стиловете на текста в образеца</a:t>
            </a:r>
          </a:p>
          <a:p>
            <a:pPr lvl="1" rtl="0"/>
            <a:r>
              <a:rPr lang="bg-BG" noProof="0"/>
              <a:t>Второ ниво</a:t>
            </a:r>
          </a:p>
          <a:p>
            <a:pPr lvl="2" rtl="0"/>
            <a:r>
              <a:rPr lang="bg-BG" noProof="0"/>
              <a:t>Трето ниво</a:t>
            </a:r>
          </a:p>
          <a:p>
            <a:pPr lvl="3" rtl="0"/>
            <a:r>
              <a:rPr lang="bg-BG" noProof="0"/>
              <a:t>Четвърто ниво</a:t>
            </a:r>
          </a:p>
          <a:p>
            <a:pPr lvl="4" rtl="0"/>
            <a:r>
              <a:rPr lang="bg-BG" noProof="0"/>
              <a:t>Пето ниво</a:t>
            </a:r>
          </a:p>
        </p:txBody>
      </p:sp>
      <p:sp>
        <p:nvSpPr>
          <p:cNvPr id="4" name="Контейнер на съдържание 3"/>
          <p:cNvSpPr>
            <a:spLocks noGrp="1"/>
          </p:cNvSpPr>
          <p:nvPr>
            <p:ph sz="half" idx="2"/>
          </p:nvPr>
        </p:nvSpPr>
        <p:spPr>
          <a:xfrm>
            <a:off x="6413771" y="2017343"/>
            <a:ext cx="4645152" cy="3441520"/>
          </a:xfrm>
        </p:spPr>
        <p:txBody>
          <a:bodyPr rtlCol="0"/>
          <a:lstStyle/>
          <a:p>
            <a:pPr lvl="0" rtl="0"/>
            <a:r>
              <a:rPr lang="bg-BG" noProof="0"/>
              <a:t>Щракнете, за да редактирате стиловете на текста в образеца</a:t>
            </a:r>
          </a:p>
          <a:p>
            <a:pPr lvl="1" rtl="0"/>
            <a:r>
              <a:rPr lang="bg-BG" noProof="0"/>
              <a:t>Второ ниво</a:t>
            </a:r>
          </a:p>
          <a:p>
            <a:pPr lvl="2" rtl="0"/>
            <a:r>
              <a:rPr lang="bg-BG" noProof="0"/>
              <a:t>Трето ниво</a:t>
            </a:r>
          </a:p>
          <a:p>
            <a:pPr lvl="3" rtl="0"/>
            <a:r>
              <a:rPr lang="bg-BG" noProof="0"/>
              <a:t>Четвърто ниво</a:t>
            </a:r>
          </a:p>
          <a:p>
            <a:pPr lvl="4" rtl="0"/>
            <a:r>
              <a:rPr lang="bg-BG" noProof="0"/>
              <a:t>Пето ниво</a:t>
            </a:r>
          </a:p>
        </p:txBody>
      </p:sp>
      <p:sp>
        <p:nvSpPr>
          <p:cNvPr id="5" name="Контейнер за дата 4"/>
          <p:cNvSpPr>
            <a:spLocks noGrp="1"/>
          </p:cNvSpPr>
          <p:nvPr>
            <p:ph type="dt" sz="half" idx="10"/>
          </p:nvPr>
        </p:nvSpPr>
        <p:spPr/>
        <p:txBody>
          <a:bodyPr rtlCol="0"/>
          <a:lstStyle/>
          <a:p>
            <a:pPr rtl="0"/>
            <a:fld id="{04C8E389-7BA5-48BC-A413-5F964EA4CC1C}" type="datetime1">
              <a:rPr lang="bg-BG" noProof="0" smtClean="0"/>
              <a:t>4.3.2025 г.</a:t>
            </a:fld>
            <a:endParaRPr lang="bg-BG" noProof="0"/>
          </a:p>
        </p:txBody>
      </p:sp>
      <p:sp>
        <p:nvSpPr>
          <p:cNvPr id="6" name="Контейнер за долен колонтитул 5"/>
          <p:cNvSpPr>
            <a:spLocks noGrp="1"/>
          </p:cNvSpPr>
          <p:nvPr>
            <p:ph type="ftr" sz="quarter" idx="11"/>
          </p:nvPr>
        </p:nvSpPr>
        <p:spPr/>
        <p:txBody>
          <a:bodyPr rtlCol="0"/>
          <a:lstStyle/>
          <a:p>
            <a:pPr rtl="0"/>
            <a:endParaRPr lang="bg-BG" noProof="0"/>
          </a:p>
        </p:txBody>
      </p:sp>
      <p:sp>
        <p:nvSpPr>
          <p:cNvPr id="7" name="Контейнер за номер на слайд 6"/>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cxnSp>
        <p:nvCxnSpPr>
          <p:cNvPr id="35" name="Право съединение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p:cNvSpPr>
            <a:spLocks noGrp="1"/>
          </p:cNvSpPr>
          <p:nvPr>
            <p:ph type="title"/>
          </p:nvPr>
        </p:nvSpPr>
        <p:spPr>
          <a:xfrm>
            <a:off x="1447191" y="804163"/>
            <a:ext cx="9607661" cy="1056319"/>
          </a:xfrm>
        </p:spPr>
        <p:txBody>
          <a:bodyPr rtlCol="0"/>
          <a:lstStyle/>
          <a:p>
            <a:pPr rtl="0"/>
            <a:r>
              <a:rPr lang="bg-BG" noProof="0"/>
              <a:t>Редакт. стил загл. образец</a:t>
            </a:r>
          </a:p>
        </p:txBody>
      </p:sp>
      <p:sp>
        <p:nvSpPr>
          <p:cNvPr id="3" name="Контейнер за текст 2"/>
          <p:cNvSpPr>
            <a:spLocks noGrp="1"/>
          </p:cNvSpPr>
          <p:nvPr>
            <p:ph type="body" idx="1"/>
          </p:nvPr>
        </p:nvSpPr>
        <p:spPr>
          <a:xfrm>
            <a:off x="1447191" y="2019549"/>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bg-BG" noProof="0"/>
              <a:t>Щракнете, за да редактирате стиловете на текста в образеца</a:t>
            </a:r>
          </a:p>
        </p:txBody>
      </p:sp>
      <p:sp>
        <p:nvSpPr>
          <p:cNvPr id="4" name="Контейнер на съдържание 3"/>
          <p:cNvSpPr>
            <a:spLocks noGrp="1"/>
          </p:cNvSpPr>
          <p:nvPr>
            <p:ph sz="half" idx="2"/>
          </p:nvPr>
        </p:nvSpPr>
        <p:spPr>
          <a:xfrm>
            <a:off x="1447191" y="2824269"/>
            <a:ext cx="4645152" cy="2644457"/>
          </a:xfrm>
        </p:spPr>
        <p:txBody>
          <a:bodyPr rtlCol="0"/>
          <a:lstStyle/>
          <a:p>
            <a:pPr lvl="0" rtl="0"/>
            <a:r>
              <a:rPr lang="bg-BG" noProof="0"/>
              <a:t>Щракнете, за да редактирате стиловете на текста в образеца</a:t>
            </a:r>
          </a:p>
          <a:p>
            <a:pPr lvl="1" rtl="0"/>
            <a:r>
              <a:rPr lang="bg-BG" noProof="0"/>
              <a:t>Второ ниво</a:t>
            </a:r>
          </a:p>
          <a:p>
            <a:pPr lvl="2" rtl="0"/>
            <a:r>
              <a:rPr lang="bg-BG" noProof="0"/>
              <a:t>Трето ниво</a:t>
            </a:r>
          </a:p>
          <a:p>
            <a:pPr lvl="3" rtl="0"/>
            <a:r>
              <a:rPr lang="bg-BG" noProof="0"/>
              <a:t>Четвърто ниво</a:t>
            </a:r>
          </a:p>
          <a:p>
            <a:pPr lvl="4" rtl="0"/>
            <a:r>
              <a:rPr lang="bg-BG" noProof="0"/>
              <a:t>Пето ниво</a:t>
            </a:r>
          </a:p>
        </p:txBody>
      </p:sp>
      <p:sp>
        <p:nvSpPr>
          <p:cNvPr id="5" name="Контейнер за текст 4"/>
          <p:cNvSpPr>
            <a:spLocks noGrp="1"/>
          </p:cNvSpPr>
          <p:nvPr>
            <p:ph type="body" sz="quarter" idx="3"/>
          </p:nvPr>
        </p:nvSpPr>
        <p:spPr>
          <a:xfrm>
            <a:off x="6412362" y="2023003"/>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bg-BG" noProof="0"/>
              <a:t>Щракнете, за да редактирате стиловете на текста в образеца</a:t>
            </a:r>
          </a:p>
        </p:txBody>
      </p:sp>
      <p:sp>
        <p:nvSpPr>
          <p:cNvPr id="6" name="Контейнер на съдържание 5"/>
          <p:cNvSpPr>
            <a:spLocks noGrp="1"/>
          </p:cNvSpPr>
          <p:nvPr>
            <p:ph sz="quarter" idx="4"/>
          </p:nvPr>
        </p:nvSpPr>
        <p:spPr>
          <a:xfrm>
            <a:off x="6412362" y="2821491"/>
            <a:ext cx="4645152" cy="2637371"/>
          </a:xfrm>
        </p:spPr>
        <p:txBody>
          <a:bodyPr rtlCol="0"/>
          <a:lstStyle/>
          <a:p>
            <a:pPr lvl="0" rtl="0"/>
            <a:r>
              <a:rPr lang="bg-BG" noProof="0"/>
              <a:t>Щракнете, за да редактирате стиловете на текста в образеца</a:t>
            </a:r>
          </a:p>
          <a:p>
            <a:pPr lvl="1" rtl="0"/>
            <a:r>
              <a:rPr lang="bg-BG" noProof="0"/>
              <a:t>Второ ниво</a:t>
            </a:r>
          </a:p>
          <a:p>
            <a:pPr lvl="2" rtl="0"/>
            <a:r>
              <a:rPr lang="bg-BG" noProof="0"/>
              <a:t>Трето ниво</a:t>
            </a:r>
          </a:p>
          <a:p>
            <a:pPr lvl="3" rtl="0"/>
            <a:r>
              <a:rPr lang="bg-BG" noProof="0"/>
              <a:t>Четвърто ниво</a:t>
            </a:r>
          </a:p>
          <a:p>
            <a:pPr lvl="4" rtl="0"/>
            <a:r>
              <a:rPr lang="bg-BG" noProof="0"/>
              <a:t>Пето ниво</a:t>
            </a:r>
          </a:p>
        </p:txBody>
      </p:sp>
      <p:sp>
        <p:nvSpPr>
          <p:cNvPr id="7" name="Контейнер за дата 6"/>
          <p:cNvSpPr>
            <a:spLocks noGrp="1"/>
          </p:cNvSpPr>
          <p:nvPr>
            <p:ph type="dt" sz="half" idx="10"/>
          </p:nvPr>
        </p:nvSpPr>
        <p:spPr/>
        <p:txBody>
          <a:bodyPr rtlCol="0"/>
          <a:lstStyle/>
          <a:p>
            <a:pPr rtl="0"/>
            <a:fld id="{1ADA8F03-F7FA-4171-958A-48BCABC0E551}" type="datetime1">
              <a:rPr lang="bg-BG" noProof="0" smtClean="0"/>
              <a:t>4.3.2025 г.</a:t>
            </a:fld>
            <a:endParaRPr lang="bg-BG" noProof="0"/>
          </a:p>
        </p:txBody>
      </p:sp>
      <p:sp>
        <p:nvSpPr>
          <p:cNvPr id="8" name="Контейнер за долен колонтитул 7"/>
          <p:cNvSpPr>
            <a:spLocks noGrp="1"/>
          </p:cNvSpPr>
          <p:nvPr>
            <p:ph type="ftr" sz="quarter" idx="11"/>
          </p:nvPr>
        </p:nvSpPr>
        <p:spPr/>
        <p:txBody>
          <a:bodyPr rtlCol="0"/>
          <a:lstStyle/>
          <a:p>
            <a:pPr rtl="0"/>
            <a:endParaRPr lang="bg-BG" noProof="0"/>
          </a:p>
        </p:txBody>
      </p:sp>
      <p:sp>
        <p:nvSpPr>
          <p:cNvPr id="9" name="Контейнер за номер на слайд 8"/>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cxnSp>
        <p:nvCxnSpPr>
          <p:cNvPr id="29" name="Право съединение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rtlCol="0"/>
          <a:lstStyle/>
          <a:p>
            <a:pPr rtl="0"/>
            <a:r>
              <a:rPr lang="bg-BG" noProof="0"/>
              <a:t>Редакт. стил загл. образец</a:t>
            </a:r>
          </a:p>
        </p:txBody>
      </p:sp>
      <p:sp>
        <p:nvSpPr>
          <p:cNvPr id="3" name="Контейнер за дата 2"/>
          <p:cNvSpPr>
            <a:spLocks noGrp="1"/>
          </p:cNvSpPr>
          <p:nvPr>
            <p:ph type="dt" sz="half" idx="10"/>
          </p:nvPr>
        </p:nvSpPr>
        <p:spPr/>
        <p:txBody>
          <a:bodyPr rtlCol="0"/>
          <a:lstStyle/>
          <a:p>
            <a:pPr rtl="0"/>
            <a:fld id="{E2BBC8E1-55AD-4734-AEFF-0BDF8A508CE9}" type="datetime1">
              <a:rPr lang="bg-BG" noProof="0" smtClean="0"/>
              <a:t>4.3.2025 г.</a:t>
            </a:fld>
            <a:endParaRPr lang="bg-BG" noProof="0"/>
          </a:p>
        </p:txBody>
      </p:sp>
      <p:sp>
        <p:nvSpPr>
          <p:cNvPr id="4" name="Контейнер за долен колонтитул 3"/>
          <p:cNvSpPr>
            <a:spLocks noGrp="1"/>
          </p:cNvSpPr>
          <p:nvPr>
            <p:ph type="ftr" sz="quarter" idx="11"/>
          </p:nvPr>
        </p:nvSpPr>
        <p:spPr/>
        <p:txBody>
          <a:bodyPr rtlCol="0"/>
          <a:lstStyle/>
          <a:p>
            <a:pPr rtl="0"/>
            <a:endParaRPr lang="bg-BG" noProof="0"/>
          </a:p>
        </p:txBody>
      </p:sp>
      <p:sp>
        <p:nvSpPr>
          <p:cNvPr id="5" name="Контейнер за номер на слайд 4"/>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cxnSp>
        <p:nvCxnSpPr>
          <p:cNvPr id="25" name="Право съединение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но">
    <p:spTree>
      <p:nvGrpSpPr>
        <p:cNvPr id="1" name=""/>
        <p:cNvGrpSpPr/>
        <p:nvPr/>
      </p:nvGrpSpPr>
      <p:grpSpPr>
        <a:xfrm>
          <a:off x="0" y="0"/>
          <a:ext cx="0" cy="0"/>
          <a:chOff x="0" y="0"/>
          <a:chExt cx="0" cy="0"/>
        </a:xfrm>
      </p:grpSpPr>
      <p:sp>
        <p:nvSpPr>
          <p:cNvPr id="2" name="Контейнер за дата 1"/>
          <p:cNvSpPr>
            <a:spLocks noGrp="1"/>
          </p:cNvSpPr>
          <p:nvPr>
            <p:ph type="dt" sz="half" idx="10"/>
          </p:nvPr>
        </p:nvSpPr>
        <p:spPr/>
        <p:txBody>
          <a:bodyPr rtlCol="0"/>
          <a:lstStyle/>
          <a:p>
            <a:pPr rtl="0"/>
            <a:fld id="{AE6A2EEE-1A42-455C-81F4-D43764F07326}" type="datetime1">
              <a:rPr lang="bg-BG" noProof="0" smtClean="0"/>
              <a:t>4.3.2025 г.</a:t>
            </a:fld>
            <a:endParaRPr lang="bg-BG" noProof="0"/>
          </a:p>
        </p:txBody>
      </p:sp>
      <p:sp>
        <p:nvSpPr>
          <p:cNvPr id="3" name="Контейнер за долен колонтитул 2"/>
          <p:cNvSpPr>
            <a:spLocks noGrp="1"/>
          </p:cNvSpPr>
          <p:nvPr>
            <p:ph type="ftr" sz="quarter" idx="11"/>
          </p:nvPr>
        </p:nvSpPr>
        <p:spPr/>
        <p:txBody>
          <a:bodyPr rtlCol="0"/>
          <a:lstStyle/>
          <a:p>
            <a:pPr rtl="0"/>
            <a:endParaRPr lang="bg-BG" noProof="0"/>
          </a:p>
        </p:txBody>
      </p:sp>
      <p:sp>
        <p:nvSpPr>
          <p:cNvPr id="4" name="Контейнер за номер на слайд 3"/>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1444671" y="798973"/>
            <a:ext cx="3273099" cy="2247117"/>
          </a:xfrm>
        </p:spPr>
        <p:txBody>
          <a:bodyPr rtlCol="0" anchor="b">
            <a:normAutofit/>
          </a:bodyPr>
          <a:lstStyle>
            <a:lvl1pPr algn="l">
              <a:defRPr sz="2400"/>
            </a:lvl1pPr>
          </a:lstStyle>
          <a:p>
            <a:pPr rtl="0"/>
            <a:r>
              <a:rPr lang="bg-BG" noProof="0"/>
              <a:t>Редакт. стил загл. образец</a:t>
            </a:r>
          </a:p>
        </p:txBody>
      </p:sp>
      <p:sp>
        <p:nvSpPr>
          <p:cNvPr id="3" name="Контейнер на съдържание 2"/>
          <p:cNvSpPr>
            <a:spLocks noGrp="1"/>
          </p:cNvSpPr>
          <p:nvPr>
            <p:ph idx="1"/>
          </p:nvPr>
        </p:nvSpPr>
        <p:spPr>
          <a:xfrm>
            <a:off x="5043714" y="798974"/>
            <a:ext cx="6012470" cy="4658826"/>
          </a:xfrm>
        </p:spPr>
        <p:txBody>
          <a:bodyPr rtlCol="0" anchor="ctr"/>
          <a:lstStyle/>
          <a:p>
            <a:pPr lvl="0" rtl="0"/>
            <a:r>
              <a:rPr lang="bg-BG" noProof="0"/>
              <a:t>Щракнете, за да редактирате стиловете на текста в образеца</a:t>
            </a:r>
          </a:p>
          <a:p>
            <a:pPr lvl="1" rtl="0"/>
            <a:r>
              <a:rPr lang="bg-BG" noProof="0"/>
              <a:t>Второ ниво</a:t>
            </a:r>
          </a:p>
          <a:p>
            <a:pPr lvl="2" rtl="0"/>
            <a:r>
              <a:rPr lang="bg-BG" noProof="0"/>
              <a:t>Трето ниво</a:t>
            </a:r>
          </a:p>
          <a:p>
            <a:pPr lvl="3" rtl="0"/>
            <a:r>
              <a:rPr lang="bg-BG" noProof="0"/>
              <a:t>Четвърто ниво</a:t>
            </a:r>
          </a:p>
          <a:p>
            <a:pPr lvl="4" rtl="0"/>
            <a:r>
              <a:rPr lang="bg-BG" noProof="0"/>
              <a:t>Пето ниво</a:t>
            </a:r>
          </a:p>
        </p:txBody>
      </p:sp>
      <p:sp>
        <p:nvSpPr>
          <p:cNvPr id="4" name="Контейнер за текст 3"/>
          <p:cNvSpPr>
            <a:spLocks noGrp="1"/>
          </p:cNvSpPr>
          <p:nvPr>
            <p:ph type="body" sz="half" idx="2"/>
          </p:nvPr>
        </p:nvSpPr>
        <p:spPr>
          <a:xfrm>
            <a:off x="1444671" y="3205491"/>
            <a:ext cx="3275013" cy="2248181"/>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bg-BG" noProof="0"/>
              <a:t>Щракнете, за да редактирате стиловете на текста в образеца</a:t>
            </a:r>
          </a:p>
        </p:txBody>
      </p:sp>
      <p:sp>
        <p:nvSpPr>
          <p:cNvPr id="5" name="Контейнер за дата 4"/>
          <p:cNvSpPr>
            <a:spLocks noGrp="1"/>
          </p:cNvSpPr>
          <p:nvPr>
            <p:ph type="dt" sz="half" idx="10"/>
          </p:nvPr>
        </p:nvSpPr>
        <p:spPr/>
        <p:txBody>
          <a:bodyPr rtlCol="0"/>
          <a:lstStyle/>
          <a:p>
            <a:pPr rtl="0"/>
            <a:fld id="{F3B55C7E-E87C-4E13-827C-21F3DCBB26A4}" type="datetime1">
              <a:rPr lang="bg-BG" noProof="0" smtClean="0"/>
              <a:t>4.3.2025 г.</a:t>
            </a:fld>
            <a:endParaRPr lang="bg-BG" noProof="0"/>
          </a:p>
        </p:txBody>
      </p:sp>
      <p:sp>
        <p:nvSpPr>
          <p:cNvPr id="6" name="Контейнер за долен колонтитул 5"/>
          <p:cNvSpPr>
            <a:spLocks noGrp="1"/>
          </p:cNvSpPr>
          <p:nvPr>
            <p:ph type="ftr" sz="quarter" idx="11"/>
          </p:nvPr>
        </p:nvSpPr>
        <p:spPr/>
        <p:txBody>
          <a:bodyPr rtlCol="0"/>
          <a:lstStyle/>
          <a:p>
            <a:pPr rtl="0"/>
            <a:endParaRPr lang="bg-BG" noProof="0"/>
          </a:p>
        </p:txBody>
      </p:sp>
      <p:sp>
        <p:nvSpPr>
          <p:cNvPr id="7" name="Контейнер за номер на слайд 6"/>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cxnSp>
        <p:nvCxnSpPr>
          <p:cNvPr id="17" name="Право съединение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grpSp>
        <p:nvGrpSpPr>
          <p:cNvPr id="8" name="Група 7"/>
          <p:cNvGrpSpPr/>
          <p:nvPr/>
        </p:nvGrpSpPr>
        <p:grpSpPr>
          <a:xfrm>
            <a:off x="7477387" y="482170"/>
            <a:ext cx="4074533" cy="5149101"/>
            <a:chOff x="7477387" y="482170"/>
            <a:chExt cx="4074533" cy="5149101"/>
          </a:xfrm>
        </p:grpSpPr>
        <p:sp>
          <p:nvSpPr>
            <p:cNvPr id="18" name="Правоъгълник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Правоъгълник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Заглавие 1"/>
          <p:cNvSpPr>
            <a:spLocks noGrp="1"/>
          </p:cNvSpPr>
          <p:nvPr>
            <p:ph type="title"/>
          </p:nvPr>
        </p:nvSpPr>
        <p:spPr>
          <a:xfrm>
            <a:off x="1451206" y="1129513"/>
            <a:ext cx="5532328" cy="1830584"/>
          </a:xfrm>
        </p:spPr>
        <p:txBody>
          <a:bodyPr rtlCol="0" anchor="b">
            <a:normAutofit/>
          </a:bodyPr>
          <a:lstStyle>
            <a:lvl1pPr>
              <a:defRPr sz="3200"/>
            </a:lvl1pPr>
          </a:lstStyle>
          <a:p>
            <a:pPr rtl="0"/>
            <a:r>
              <a:rPr lang="bg-BG" noProof="0"/>
              <a:t>Редакт. стил загл. образец</a:t>
            </a:r>
          </a:p>
        </p:txBody>
      </p:sp>
      <p:sp>
        <p:nvSpPr>
          <p:cNvPr id="3" name="Контейнер за картина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bg-BG" noProof="0"/>
              <a:t>Щракнете върху иконата, за да добавите картина</a:t>
            </a:r>
          </a:p>
        </p:txBody>
      </p:sp>
      <p:sp>
        <p:nvSpPr>
          <p:cNvPr id="4" name="Контейнер за текст 3"/>
          <p:cNvSpPr>
            <a:spLocks noGrp="1"/>
          </p:cNvSpPr>
          <p:nvPr>
            <p:ph type="body" sz="half" idx="2"/>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bg-BG" noProof="0"/>
              <a:t>Щракнете, за да редактирате стиловете на текста в образеца</a:t>
            </a:r>
          </a:p>
        </p:txBody>
      </p:sp>
      <p:sp>
        <p:nvSpPr>
          <p:cNvPr id="5" name="Контейнер за дата 4"/>
          <p:cNvSpPr>
            <a:spLocks noGrp="1"/>
          </p:cNvSpPr>
          <p:nvPr>
            <p:ph type="dt" sz="half" idx="10"/>
          </p:nvPr>
        </p:nvSpPr>
        <p:spPr>
          <a:xfrm>
            <a:off x="1447382" y="5469856"/>
            <a:ext cx="5527351" cy="320123"/>
          </a:xfrm>
        </p:spPr>
        <p:txBody>
          <a:bodyPr rtlCol="0"/>
          <a:lstStyle>
            <a:lvl1pPr algn="l">
              <a:defRPr/>
            </a:lvl1pPr>
          </a:lstStyle>
          <a:p>
            <a:pPr rtl="0"/>
            <a:fld id="{345EB36A-BB75-40C2-8168-623B7E4B6810}" type="datetime1">
              <a:rPr lang="bg-BG" noProof="0" smtClean="0"/>
              <a:t>4.3.2025 г.</a:t>
            </a:fld>
            <a:endParaRPr lang="bg-BG" noProof="0"/>
          </a:p>
        </p:txBody>
      </p:sp>
      <p:sp>
        <p:nvSpPr>
          <p:cNvPr id="6" name="Контейнер за долен колонтитул 5"/>
          <p:cNvSpPr>
            <a:spLocks noGrp="1"/>
          </p:cNvSpPr>
          <p:nvPr>
            <p:ph type="ftr" sz="quarter" idx="11"/>
          </p:nvPr>
        </p:nvSpPr>
        <p:spPr>
          <a:xfrm>
            <a:off x="1447382" y="318640"/>
            <a:ext cx="5541004" cy="320931"/>
          </a:xfrm>
        </p:spPr>
        <p:txBody>
          <a:bodyPr rtlCol="0"/>
          <a:lstStyle/>
          <a:p>
            <a:pPr rtl="0"/>
            <a:endParaRPr lang="bg-BG" noProof="0"/>
          </a:p>
        </p:txBody>
      </p:sp>
      <p:sp>
        <p:nvSpPr>
          <p:cNvPr id="7" name="Контейнер за номер на слайд 6"/>
          <p:cNvSpPr>
            <a:spLocks noGrp="1"/>
          </p:cNvSpPr>
          <p:nvPr>
            <p:ph type="sldNum" sz="quarter" idx="12"/>
          </p:nvPr>
        </p:nvSpPr>
        <p:spPr/>
        <p:txBody>
          <a:bodyPr rtlCol="0"/>
          <a:lstStyle/>
          <a:p>
            <a:pPr rtl="0"/>
            <a:fld id="{6D22F896-40B5-4ADD-8801-0D06FADFA095}" type="slidenum">
              <a:rPr lang="bg-BG" noProof="0" smtClean="0"/>
              <a:t>‹#›</a:t>
            </a:fld>
            <a:endParaRPr lang="bg-BG" noProof="0"/>
          </a:p>
        </p:txBody>
      </p:sp>
      <p:cxnSp>
        <p:nvCxnSpPr>
          <p:cNvPr id="31" name="Право съединение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Правоъгълник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Картина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Контейнер за заглавие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pPr rtl="0"/>
            <a:r>
              <a:rPr lang="bg-BG" noProof="0"/>
              <a:t>Редакт. стил загл. образец</a:t>
            </a:r>
          </a:p>
        </p:txBody>
      </p:sp>
      <p:sp>
        <p:nvSpPr>
          <p:cNvPr id="3" name="Контейнер за текст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rtl="0"/>
            <a:r>
              <a:rPr lang="bg-BG" noProof="0"/>
              <a:t>Редактиране на стиловете на текста на образеца</a:t>
            </a:r>
          </a:p>
          <a:p>
            <a:pPr lvl="1" rtl="0"/>
            <a:r>
              <a:rPr lang="bg-BG" noProof="0"/>
              <a:t>Второ ниво</a:t>
            </a:r>
          </a:p>
          <a:p>
            <a:pPr lvl="2" rtl="0"/>
            <a:r>
              <a:rPr lang="bg-BG" noProof="0"/>
              <a:t>Трето ниво</a:t>
            </a:r>
          </a:p>
          <a:p>
            <a:pPr lvl="3" rtl="0"/>
            <a:r>
              <a:rPr lang="bg-BG" noProof="0"/>
              <a:t>Четвърто ниво</a:t>
            </a:r>
          </a:p>
          <a:p>
            <a:pPr lvl="4" rtl="0"/>
            <a:r>
              <a:rPr lang="bg-BG" noProof="0"/>
              <a:t>Пето ниво</a:t>
            </a:r>
          </a:p>
        </p:txBody>
      </p:sp>
      <p:sp>
        <p:nvSpPr>
          <p:cNvPr id="4" name="Контейнер за дата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latin typeface="Calibri" panose="020F0502020204030204" pitchFamily="34" charset="0"/>
              </a:defRPr>
            </a:lvl1pPr>
          </a:lstStyle>
          <a:p>
            <a:fld id="{7854A4EB-51DE-4652-9F33-B78CA1318B7D}" type="datetime1">
              <a:rPr lang="bg-BG" noProof="0" smtClean="0"/>
              <a:pPr/>
              <a:t>4.3.2025 г.</a:t>
            </a:fld>
            <a:endParaRPr lang="bg-BG" noProof="0"/>
          </a:p>
        </p:txBody>
      </p:sp>
      <p:sp>
        <p:nvSpPr>
          <p:cNvPr id="5" name="Контейнер за долен колонтитул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latin typeface="Calibri" panose="020F0502020204030204" pitchFamily="34" charset="0"/>
              </a:defRPr>
            </a:lvl1pPr>
          </a:lstStyle>
          <a:p>
            <a:endParaRPr lang="bg-BG" noProof="0"/>
          </a:p>
        </p:txBody>
      </p:sp>
      <p:sp>
        <p:nvSpPr>
          <p:cNvPr id="6" name="Контейнер за номер на слайд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latin typeface="Calibri" panose="020F0502020204030204" pitchFamily="34" charset="0"/>
              </a:defRPr>
            </a:lvl1pPr>
          </a:lstStyle>
          <a:p>
            <a:fld id="{6D22F896-40B5-4ADD-8801-0D06FADFA095}" type="slidenum">
              <a:rPr lang="bg-BG" noProof="0" smtClean="0"/>
              <a:pPr/>
              <a:t>‹#›</a:t>
            </a:fld>
            <a:endParaRPr lang="bg-BG" noProof="0"/>
          </a:p>
        </p:txBody>
      </p:sp>
      <p:cxnSp>
        <p:nvCxnSpPr>
          <p:cNvPr id="10" name="Право съединение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Calibri" panose="020F0502020204030204" pitchFamily="34" charset="0"/>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p:cNvSpPr>
            <a:spLocks noGrp="1"/>
          </p:cNvSpPr>
          <p:nvPr>
            <p:ph type="ctrTitle"/>
          </p:nvPr>
        </p:nvSpPr>
        <p:spPr/>
        <p:txBody>
          <a:bodyPr rtlCol="0">
            <a:normAutofit fontScale="90000"/>
          </a:bodyPr>
          <a:lstStyle/>
          <a:p>
            <a:r>
              <a:rPr lang="bg-BG" dirty="0">
                <a:ea typeface="Calibri"/>
                <a:cs typeface="Calibri"/>
              </a:rPr>
              <a:t>Линейна и Логистична Регресия</a:t>
            </a:r>
            <a:endParaRPr lang="bg-BG" dirty="0"/>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BC07CD8-B306-DDAC-7C25-2EA24038204E}"/>
              </a:ext>
            </a:extLst>
          </p:cNvPr>
          <p:cNvSpPr>
            <a:spLocks noGrp="1"/>
          </p:cNvSpPr>
          <p:nvPr>
            <p:ph type="title"/>
          </p:nvPr>
        </p:nvSpPr>
        <p:spPr/>
        <p:txBody>
          <a:bodyPr/>
          <a:lstStyle/>
          <a:p>
            <a:r>
              <a:rPr lang="bg-BG" dirty="0">
                <a:latin typeface="Calibri"/>
                <a:ea typeface="Calibri"/>
                <a:cs typeface="Calibri"/>
              </a:rPr>
              <a:t>Разширения на линейната регресия</a:t>
            </a:r>
            <a:endParaRPr lang="bg-BG" dirty="0">
              <a:latin typeface="Calibri"/>
            </a:endParaRPr>
          </a:p>
        </p:txBody>
      </p:sp>
      <p:sp>
        <p:nvSpPr>
          <p:cNvPr id="3" name="Контейнер за съдържание 2">
            <a:extLst>
              <a:ext uri="{FF2B5EF4-FFF2-40B4-BE49-F238E27FC236}">
                <a16:creationId xmlns:a16="http://schemas.microsoft.com/office/drawing/2014/main" id="{F9075FBD-DD42-557B-500B-B0C29766DAF4}"/>
              </a:ext>
            </a:extLst>
          </p:cNvPr>
          <p:cNvSpPr>
            <a:spLocks noGrp="1"/>
          </p:cNvSpPr>
          <p:nvPr>
            <p:ph idx="1"/>
          </p:nvPr>
        </p:nvSpPr>
        <p:spPr/>
        <p:txBody>
          <a:bodyPr>
            <a:normAutofit fontScale="92500" lnSpcReduction="20000"/>
          </a:bodyPr>
          <a:lstStyle/>
          <a:p>
            <a:r>
              <a:rPr lang="bg-BG" b="1" dirty="0" err="1">
                <a:latin typeface="Calibri"/>
                <a:ea typeface="Calibri"/>
                <a:cs typeface="Calibri"/>
              </a:rPr>
              <a:t>Полиномиална</a:t>
            </a:r>
            <a:r>
              <a:rPr lang="bg-BG" b="1" dirty="0">
                <a:latin typeface="Calibri"/>
                <a:ea typeface="Calibri"/>
                <a:cs typeface="Calibri"/>
              </a:rPr>
              <a:t> регресия</a:t>
            </a:r>
            <a:endParaRPr lang="bg-BG" dirty="0">
              <a:latin typeface="Calibri"/>
              <a:ea typeface="Calibri"/>
              <a:cs typeface="Calibri"/>
            </a:endParaRPr>
          </a:p>
          <a:p>
            <a:r>
              <a:rPr lang="bg-BG" dirty="0">
                <a:latin typeface="Calibri"/>
                <a:ea typeface="Calibri"/>
                <a:cs typeface="Calibri"/>
              </a:rPr>
              <a:t>Ако връзката между данните не е права линия, може да използваме </a:t>
            </a:r>
            <a:r>
              <a:rPr lang="bg-BG" b="1" dirty="0">
                <a:latin typeface="Calibri"/>
                <a:ea typeface="Calibri"/>
                <a:cs typeface="Calibri"/>
              </a:rPr>
              <a:t>крива</a:t>
            </a:r>
            <a:r>
              <a:rPr lang="bg-BG" dirty="0">
                <a:latin typeface="Calibri"/>
                <a:ea typeface="Calibri"/>
                <a:cs typeface="Calibri"/>
              </a:rPr>
              <a:t> вместо това.</a:t>
            </a:r>
            <a:endParaRPr lang="bg-BG" dirty="0">
              <a:latin typeface="Calibri"/>
              <a:cs typeface="Calibri"/>
            </a:endParaRPr>
          </a:p>
          <a:p>
            <a:r>
              <a:rPr lang="bg-BG" b="1">
                <a:latin typeface="Calibri"/>
                <a:ea typeface="Calibri"/>
                <a:cs typeface="Calibri"/>
              </a:rPr>
              <a:t>Пример:</a:t>
            </a:r>
            <a:r>
              <a:rPr lang="bg-BG">
                <a:latin typeface="Calibri"/>
                <a:ea typeface="Calibri"/>
                <a:cs typeface="Calibri"/>
              </a:rPr>
              <a:t> Ако анализираме скоростта на растеж на растение спрямо времето, ще видим, че в началото расте бавно, след това бързо, а след това отново забавя. Това не е линейна зависимост – тук </a:t>
            </a:r>
            <a:r>
              <a:rPr lang="bg-BG" b="1" err="1">
                <a:latin typeface="Calibri"/>
                <a:ea typeface="Calibri"/>
                <a:cs typeface="Calibri"/>
              </a:rPr>
              <a:t>полиномиалната</a:t>
            </a:r>
            <a:r>
              <a:rPr lang="bg-BG" b="1" dirty="0">
                <a:latin typeface="Calibri"/>
                <a:ea typeface="Calibri"/>
                <a:cs typeface="Calibri"/>
              </a:rPr>
              <a:t> </a:t>
            </a:r>
            <a:r>
              <a:rPr lang="bg-BG">
                <a:latin typeface="Calibri"/>
                <a:ea typeface="Calibri"/>
                <a:cs typeface="Calibri"/>
              </a:rPr>
              <a:t>регресия може да помогне.</a:t>
            </a:r>
            <a:endParaRPr lang="bg-BG">
              <a:latin typeface="Calibri"/>
              <a:cs typeface="Calibri"/>
            </a:endParaRPr>
          </a:p>
          <a:p>
            <a:r>
              <a:rPr lang="bg-BG" b="1" dirty="0">
                <a:latin typeface="Calibri"/>
                <a:ea typeface="Calibri"/>
                <a:cs typeface="Calibri"/>
              </a:rPr>
              <a:t> Многомерна линейна регресия</a:t>
            </a:r>
            <a:endParaRPr lang="bg-BG" dirty="0">
              <a:latin typeface="Calibri"/>
              <a:ea typeface="Calibri"/>
              <a:cs typeface="Calibri"/>
            </a:endParaRPr>
          </a:p>
          <a:p>
            <a:r>
              <a:rPr lang="bg-BG">
                <a:ea typeface="Calibri"/>
              </a:rPr>
              <a:t>Ако предсказваме цената на апартамент, може би не само площта е важна, а и броят на стаите, кварталът и наличието на асансьор.</a:t>
            </a:r>
            <a:endParaRPr lang="bg-BG"/>
          </a:p>
          <a:p>
            <a:r>
              <a:rPr lang="bg-BG" dirty="0">
                <a:latin typeface="Calibri"/>
                <a:ea typeface="Calibri"/>
                <a:cs typeface="Calibri"/>
              </a:rPr>
              <a:t>В този случай използваме </a:t>
            </a:r>
            <a:r>
              <a:rPr lang="bg-BG" b="1" dirty="0">
                <a:latin typeface="Calibri"/>
                <a:ea typeface="Calibri"/>
                <a:cs typeface="Calibri"/>
              </a:rPr>
              <a:t>многомерна регресия</a:t>
            </a:r>
            <a:endParaRPr lang="bg-BG" b="1" dirty="0">
              <a:latin typeface="Calibri"/>
              <a:cs typeface="Calibri"/>
            </a:endParaRPr>
          </a:p>
        </p:txBody>
      </p:sp>
    </p:spTree>
    <p:extLst>
      <p:ext uri="{BB962C8B-B14F-4D97-AF65-F5344CB8AC3E}">
        <p14:creationId xmlns:p14="http://schemas.microsoft.com/office/powerpoint/2010/main" val="3171024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D7BD57F-7C0F-A428-50D8-4EDE47BA2C3C}"/>
              </a:ext>
            </a:extLst>
          </p:cNvPr>
          <p:cNvSpPr>
            <a:spLocks noGrp="1"/>
          </p:cNvSpPr>
          <p:nvPr>
            <p:ph type="title"/>
          </p:nvPr>
        </p:nvSpPr>
        <p:spPr/>
        <p:txBody>
          <a:bodyPr/>
          <a:lstStyle/>
          <a:p>
            <a:r>
              <a:rPr lang="bg-BG" dirty="0">
                <a:ea typeface="Calibri"/>
                <a:cs typeface="Calibri"/>
              </a:rPr>
              <a:t>Какво е класификация?</a:t>
            </a:r>
            <a:endParaRPr lang="bg-BG" dirty="0"/>
          </a:p>
        </p:txBody>
      </p:sp>
      <p:sp>
        <p:nvSpPr>
          <p:cNvPr id="3" name="Контейнер за съдържание 2">
            <a:extLst>
              <a:ext uri="{FF2B5EF4-FFF2-40B4-BE49-F238E27FC236}">
                <a16:creationId xmlns:a16="http://schemas.microsoft.com/office/drawing/2014/main" id="{BC76D744-8A2B-46C9-B282-334D3F87E15F}"/>
              </a:ext>
            </a:extLst>
          </p:cNvPr>
          <p:cNvSpPr>
            <a:spLocks noGrp="1"/>
          </p:cNvSpPr>
          <p:nvPr>
            <p:ph idx="1"/>
          </p:nvPr>
        </p:nvSpPr>
        <p:spPr/>
        <p:txBody>
          <a:bodyPr>
            <a:normAutofit fontScale="47500" lnSpcReduction="20000"/>
          </a:bodyPr>
          <a:lstStyle/>
          <a:p>
            <a:r>
              <a:rPr lang="bg-BG" b="1">
                <a:ea typeface="Calibri"/>
              </a:rPr>
              <a:t>Класификация</a:t>
            </a:r>
            <a:r>
              <a:rPr lang="bg-BG">
                <a:ea typeface="Calibri"/>
              </a:rPr>
              <a:t> е един от основните типове задачи в машинното обучение, при който целта е да се предскаже категория или клас на даден обект въз основа на неговите характеристики. Тоест, за всяко наблюдение (например, даден обект или пример), моделът трябва да определи към кой клас принадлежи това наблюдение.</a:t>
            </a:r>
            <a:endParaRPr lang="bg-BG">
              <a:ea typeface="Calibri" panose="020F0502020204030204" pitchFamily="34" charset="0"/>
            </a:endParaRPr>
          </a:p>
          <a:p>
            <a:r>
              <a:rPr lang="bg-BG">
                <a:ea typeface="Calibri"/>
              </a:rPr>
              <a:t>Класификацията е </a:t>
            </a:r>
            <a:r>
              <a:rPr lang="bg-BG" b="1">
                <a:ea typeface="Calibri"/>
              </a:rPr>
              <a:t>задача с надзиравано обучение</a:t>
            </a:r>
            <a:r>
              <a:rPr lang="bg-BG">
                <a:ea typeface="Calibri"/>
              </a:rPr>
              <a:t>, което означава, че на модела се предоставят примери с етикети, които показват към кой клас принадлежат данните. Моделът използва тези примери, за да се научи да прави прогнози за нови, неизвестни данни.</a:t>
            </a:r>
            <a:endParaRPr lang="bg-BG"/>
          </a:p>
          <a:p>
            <a:r>
              <a:rPr lang="bg-BG" dirty="0">
                <a:latin typeface="Calibri"/>
                <a:ea typeface="Calibri"/>
                <a:cs typeface="Calibri"/>
              </a:rPr>
              <a:t>Пример за класификация:</a:t>
            </a:r>
          </a:p>
          <a:p>
            <a:r>
              <a:rPr lang="bg-BG" dirty="0">
                <a:latin typeface="Calibri"/>
                <a:ea typeface="Calibri"/>
                <a:cs typeface="Calibri"/>
              </a:rPr>
              <a:t>Да разгледаме пример с имейл филтър за спам:</a:t>
            </a:r>
            <a:endParaRPr lang="bg-BG" dirty="0">
              <a:latin typeface="Calibri"/>
              <a:cs typeface="Calibri"/>
            </a:endParaRPr>
          </a:p>
          <a:p>
            <a:r>
              <a:rPr lang="bg-BG" b="1" dirty="0">
                <a:latin typeface="Calibri"/>
                <a:ea typeface="Calibri"/>
                <a:cs typeface="Calibri"/>
              </a:rPr>
              <a:t>Данни</a:t>
            </a:r>
            <a:r>
              <a:rPr lang="bg-BG" dirty="0">
                <a:latin typeface="Calibri"/>
                <a:ea typeface="Calibri"/>
                <a:cs typeface="Calibri"/>
              </a:rPr>
              <a:t>: Имейл съобщения с характеристики като брой думи, на които се използват специфични термини (например "пари", "безплатно"), брой прикачени файлове и т.н.</a:t>
            </a:r>
            <a:endParaRPr lang="bg-BG" dirty="0">
              <a:latin typeface="Calibri"/>
              <a:cs typeface="Calibri"/>
            </a:endParaRPr>
          </a:p>
          <a:p>
            <a:r>
              <a:rPr lang="bg-BG" b="1" dirty="0">
                <a:latin typeface="Calibri"/>
                <a:ea typeface="Calibri"/>
                <a:cs typeface="Calibri"/>
              </a:rPr>
              <a:t>Цел</a:t>
            </a:r>
            <a:r>
              <a:rPr lang="bg-BG" dirty="0">
                <a:latin typeface="Calibri"/>
                <a:ea typeface="Calibri"/>
                <a:cs typeface="Calibri"/>
              </a:rPr>
              <a:t>: Моделът трябва да определи дали даден имейл е </a:t>
            </a:r>
            <a:r>
              <a:rPr lang="bg-BG" b="1" dirty="0">
                <a:latin typeface="Calibri"/>
                <a:ea typeface="Calibri"/>
                <a:cs typeface="Calibri"/>
              </a:rPr>
              <a:t>спам</a:t>
            </a:r>
            <a:r>
              <a:rPr lang="bg-BG" dirty="0">
                <a:latin typeface="Calibri"/>
                <a:ea typeface="Calibri"/>
                <a:cs typeface="Calibri"/>
              </a:rPr>
              <a:t> или </a:t>
            </a:r>
            <a:r>
              <a:rPr lang="bg-BG" b="1" dirty="0">
                <a:latin typeface="Calibri"/>
                <a:ea typeface="Calibri"/>
                <a:cs typeface="Calibri"/>
              </a:rPr>
              <a:t>не е спам</a:t>
            </a:r>
            <a:r>
              <a:rPr lang="bg-BG" dirty="0">
                <a:latin typeface="Calibri"/>
                <a:ea typeface="Calibri"/>
                <a:cs typeface="Calibri"/>
              </a:rPr>
              <a:t>.</a:t>
            </a:r>
            <a:endParaRPr lang="bg-BG" dirty="0">
              <a:latin typeface="Calibri"/>
              <a:cs typeface="Calibri"/>
            </a:endParaRPr>
          </a:p>
          <a:p>
            <a:r>
              <a:rPr lang="bg-BG" dirty="0">
                <a:latin typeface="Calibri"/>
                <a:ea typeface="Calibri"/>
                <a:cs typeface="Calibri"/>
              </a:rPr>
              <a:t>Класовете тук са:</a:t>
            </a:r>
            <a:endParaRPr lang="bg-BG" dirty="0">
              <a:latin typeface="Calibri"/>
              <a:cs typeface="Calibri"/>
            </a:endParaRPr>
          </a:p>
          <a:p>
            <a:r>
              <a:rPr lang="bg-BG" b="1" dirty="0">
                <a:latin typeface="Calibri"/>
                <a:ea typeface="Calibri"/>
                <a:cs typeface="Calibri"/>
              </a:rPr>
              <a:t>Спам</a:t>
            </a:r>
            <a:endParaRPr lang="bg-BG" dirty="0">
              <a:latin typeface="Calibri"/>
              <a:cs typeface="Calibri"/>
            </a:endParaRPr>
          </a:p>
          <a:p>
            <a:r>
              <a:rPr lang="bg-BG" b="1" dirty="0">
                <a:latin typeface="Calibri"/>
                <a:ea typeface="Calibri"/>
                <a:cs typeface="Calibri"/>
              </a:rPr>
              <a:t>Не е спам</a:t>
            </a:r>
            <a:r>
              <a:rPr lang="bg-BG" dirty="0">
                <a:latin typeface="Calibri"/>
                <a:ea typeface="Calibri"/>
                <a:cs typeface="Calibri"/>
              </a:rPr>
              <a:t> (или "нормален имейл")</a:t>
            </a:r>
            <a:endParaRPr lang="bg-BG" dirty="0">
              <a:latin typeface="Calibri"/>
              <a:cs typeface="Calibri"/>
            </a:endParaRPr>
          </a:p>
          <a:p>
            <a:r>
              <a:rPr lang="bg-BG" dirty="0">
                <a:latin typeface="Calibri"/>
                <a:ea typeface="Calibri"/>
                <a:cs typeface="Calibri"/>
              </a:rPr>
              <a:t>След като моделът бъде обучен върху етикетирани примери (имейли, които са били маркирани като спам или не), той може да прогнозира дали нов, неизвестен имейл е спам или не, като изследва неговите характеристики.</a:t>
            </a:r>
            <a:endParaRPr lang="bg-BG" dirty="0">
              <a:latin typeface="Calibri"/>
              <a:cs typeface="Calibri"/>
            </a:endParaRPr>
          </a:p>
        </p:txBody>
      </p:sp>
    </p:spTree>
    <p:extLst>
      <p:ext uri="{BB962C8B-B14F-4D97-AF65-F5344CB8AC3E}">
        <p14:creationId xmlns:p14="http://schemas.microsoft.com/office/powerpoint/2010/main" val="3770764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8F1CD7A-BAC0-BD5D-DDDD-74FEFBCC8ED7}"/>
              </a:ext>
            </a:extLst>
          </p:cNvPr>
          <p:cNvSpPr>
            <a:spLocks noGrp="1"/>
          </p:cNvSpPr>
          <p:nvPr>
            <p:ph type="title"/>
          </p:nvPr>
        </p:nvSpPr>
        <p:spPr/>
        <p:txBody>
          <a:bodyPr/>
          <a:lstStyle/>
          <a:p>
            <a:r>
              <a:rPr lang="bg-BG" b="1" dirty="0">
                <a:ea typeface="Calibri"/>
                <a:cs typeface="Calibri"/>
              </a:rPr>
              <a:t>Типове класификация</a:t>
            </a:r>
            <a:r>
              <a:rPr lang="bg-BG" dirty="0">
                <a:ea typeface="Calibri"/>
                <a:cs typeface="Calibri"/>
              </a:rPr>
              <a:t>:</a:t>
            </a:r>
            <a:endParaRPr lang="bg-BG" dirty="0"/>
          </a:p>
        </p:txBody>
      </p:sp>
      <p:sp>
        <p:nvSpPr>
          <p:cNvPr id="3" name="Контейнер за съдържание 2">
            <a:extLst>
              <a:ext uri="{FF2B5EF4-FFF2-40B4-BE49-F238E27FC236}">
                <a16:creationId xmlns:a16="http://schemas.microsoft.com/office/drawing/2014/main" id="{265C607F-AA68-566E-E582-36EFDACD34CE}"/>
              </a:ext>
            </a:extLst>
          </p:cNvPr>
          <p:cNvSpPr>
            <a:spLocks noGrp="1"/>
          </p:cNvSpPr>
          <p:nvPr>
            <p:ph idx="1"/>
          </p:nvPr>
        </p:nvSpPr>
        <p:spPr/>
        <p:txBody>
          <a:bodyPr>
            <a:normAutofit fontScale="70000" lnSpcReduction="20000"/>
          </a:bodyPr>
          <a:lstStyle/>
          <a:p>
            <a:r>
              <a:rPr lang="bg-BG" b="1" dirty="0" err="1">
                <a:latin typeface="Calibri"/>
                <a:ea typeface="Calibri"/>
                <a:cs typeface="Calibri"/>
              </a:rPr>
              <a:t>Дву</a:t>
            </a:r>
            <a:r>
              <a:rPr lang="bg-BG" b="1" dirty="0">
                <a:latin typeface="Calibri"/>
                <a:ea typeface="Calibri"/>
                <a:cs typeface="Calibri"/>
              </a:rPr>
              <a:t>-класова класификация (</a:t>
            </a:r>
            <a:r>
              <a:rPr lang="bg-BG" b="1" dirty="0" err="1">
                <a:latin typeface="Calibri"/>
                <a:ea typeface="Calibri"/>
                <a:cs typeface="Calibri"/>
              </a:rPr>
              <a:t>Binary</a:t>
            </a:r>
            <a:r>
              <a:rPr lang="bg-BG" b="1" dirty="0">
                <a:latin typeface="Calibri"/>
                <a:ea typeface="Calibri"/>
                <a:cs typeface="Calibri"/>
              </a:rPr>
              <a:t> </a:t>
            </a:r>
            <a:r>
              <a:rPr lang="bg-BG" b="1" dirty="0" err="1">
                <a:latin typeface="Calibri"/>
                <a:ea typeface="Calibri"/>
                <a:cs typeface="Calibri"/>
              </a:rPr>
              <a:t>Classification</a:t>
            </a:r>
            <a:r>
              <a:rPr lang="bg-BG" b="1" dirty="0">
                <a:latin typeface="Calibri"/>
                <a:ea typeface="Calibri"/>
                <a:cs typeface="Calibri"/>
              </a:rPr>
              <a:t>)</a:t>
            </a:r>
            <a:r>
              <a:rPr lang="bg-BG" dirty="0">
                <a:latin typeface="Calibri"/>
                <a:ea typeface="Calibri"/>
                <a:cs typeface="Calibri"/>
              </a:rPr>
              <a:t>: Това е най-простият тип класификация, при който имаме два възможни класа. Например, прогнозиране дали човек ще закупи продукт (Да/Не), дали пациент има заболяване (Да/Не) и т.н.</a:t>
            </a:r>
            <a:endParaRPr lang="bg-BG" dirty="0">
              <a:latin typeface="Calibri"/>
              <a:ea typeface="Calibri" panose="020F0502020204030204" pitchFamily="34" charset="0"/>
              <a:cs typeface="Calibri"/>
            </a:endParaRPr>
          </a:p>
          <a:p>
            <a:r>
              <a:rPr lang="bg-BG" b="1">
                <a:ea typeface="Calibri"/>
              </a:rPr>
              <a:t>Пример</a:t>
            </a:r>
            <a:r>
              <a:rPr lang="bg-BG">
                <a:ea typeface="Calibri"/>
              </a:rPr>
              <a:t>: Класове "Спам" и "Не спам" за имейли.</a:t>
            </a:r>
            <a:endParaRPr lang="bg-BG"/>
          </a:p>
          <a:p>
            <a:r>
              <a:rPr lang="bg-BG" b="1" dirty="0">
                <a:latin typeface="Calibri"/>
                <a:ea typeface="Calibri"/>
                <a:cs typeface="Calibri"/>
              </a:rPr>
              <a:t>Множествена класификация (</a:t>
            </a:r>
            <a:r>
              <a:rPr lang="bg-BG" b="1" dirty="0" err="1">
                <a:latin typeface="Calibri"/>
                <a:ea typeface="Calibri"/>
                <a:cs typeface="Calibri"/>
              </a:rPr>
              <a:t>Multiclass</a:t>
            </a:r>
            <a:r>
              <a:rPr lang="bg-BG" b="1" dirty="0">
                <a:latin typeface="Calibri"/>
                <a:ea typeface="Calibri"/>
                <a:cs typeface="Calibri"/>
              </a:rPr>
              <a:t> </a:t>
            </a:r>
            <a:r>
              <a:rPr lang="bg-BG" b="1" dirty="0" err="1">
                <a:latin typeface="Calibri"/>
                <a:ea typeface="Calibri"/>
                <a:cs typeface="Calibri"/>
              </a:rPr>
              <a:t>Classification</a:t>
            </a:r>
            <a:r>
              <a:rPr lang="bg-BG" b="1" dirty="0">
                <a:latin typeface="Calibri"/>
                <a:ea typeface="Calibri"/>
                <a:cs typeface="Calibri"/>
              </a:rPr>
              <a:t>)</a:t>
            </a:r>
            <a:r>
              <a:rPr lang="bg-BG" dirty="0">
                <a:latin typeface="Calibri"/>
                <a:ea typeface="Calibri"/>
                <a:cs typeface="Calibri"/>
              </a:rPr>
              <a:t>: При този тип класификация има повече от два класа. Например, ако моделът трябва да класифицира животни по видове: куче, котка, кон, птица и т.н.</a:t>
            </a:r>
            <a:endParaRPr lang="bg-BG" dirty="0">
              <a:latin typeface="Calibri"/>
              <a:cs typeface="Calibri"/>
            </a:endParaRPr>
          </a:p>
          <a:p>
            <a:r>
              <a:rPr lang="bg-BG" b="1" dirty="0">
                <a:latin typeface="Calibri"/>
                <a:ea typeface="Calibri"/>
                <a:cs typeface="Calibri"/>
              </a:rPr>
              <a:t>Пример</a:t>
            </a:r>
            <a:r>
              <a:rPr lang="bg-BG" dirty="0">
                <a:latin typeface="Calibri"/>
                <a:ea typeface="Calibri"/>
                <a:cs typeface="Calibri"/>
              </a:rPr>
              <a:t>: Класове за разпознаване на плодове - "Ябълка", "Банан", "Череша", "Портокал".</a:t>
            </a:r>
            <a:endParaRPr lang="bg-BG" dirty="0">
              <a:latin typeface="Calibri"/>
              <a:cs typeface="Calibri"/>
            </a:endParaRPr>
          </a:p>
          <a:p>
            <a:r>
              <a:rPr lang="bg-BG" b="1" dirty="0">
                <a:latin typeface="Calibri"/>
                <a:ea typeface="Calibri"/>
                <a:cs typeface="Calibri"/>
              </a:rPr>
              <a:t>Множествена етикетирана класификация (</a:t>
            </a:r>
            <a:r>
              <a:rPr lang="bg-BG" b="1" dirty="0" err="1">
                <a:latin typeface="Calibri"/>
                <a:ea typeface="Calibri"/>
                <a:cs typeface="Calibri"/>
              </a:rPr>
              <a:t>Multilabel</a:t>
            </a:r>
            <a:r>
              <a:rPr lang="bg-BG" b="1" dirty="0">
                <a:latin typeface="Calibri"/>
                <a:ea typeface="Calibri"/>
                <a:cs typeface="Calibri"/>
              </a:rPr>
              <a:t> </a:t>
            </a:r>
            <a:r>
              <a:rPr lang="bg-BG" b="1" dirty="0" err="1">
                <a:latin typeface="Calibri"/>
                <a:ea typeface="Calibri"/>
                <a:cs typeface="Calibri"/>
              </a:rPr>
              <a:t>Classification</a:t>
            </a:r>
            <a:r>
              <a:rPr lang="bg-BG" b="1" dirty="0">
                <a:latin typeface="Calibri"/>
                <a:ea typeface="Calibri"/>
                <a:cs typeface="Calibri"/>
              </a:rPr>
              <a:t>)</a:t>
            </a:r>
            <a:r>
              <a:rPr lang="bg-BG" dirty="0">
                <a:latin typeface="Calibri"/>
                <a:ea typeface="Calibri"/>
                <a:cs typeface="Calibri"/>
              </a:rPr>
              <a:t>: В този случай всяко наблюдение може да принадлежи на повече от един клас едновременно. Например, дадена статия може да бъде етикетирана с повече от една категория (например "Спорт" и "Здраве").</a:t>
            </a:r>
            <a:endParaRPr lang="bg-BG" dirty="0">
              <a:latin typeface="Calibri"/>
              <a:cs typeface="Calibri"/>
            </a:endParaRPr>
          </a:p>
          <a:p>
            <a:r>
              <a:rPr lang="bg-BG" b="1" dirty="0">
                <a:latin typeface="Calibri"/>
                <a:ea typeface="Calibri"/>
                <a:cs typeface="Calibri"/>
              </a:rPr>
              <a:t>Пример</a:t>
            </a:r>
            <a:r>
              <a:rPr lang="bg-BG" dirty="0">
                <a:latin typeface="Calibri"/>
                <a:ea typeface="Calibri"/>
                <a:cs typeface="Calibri"/>
              </a:rPr>
              <a:t>: Класове "Музика", "Спорт" и "Политика" за новинарска статия, която може да принадлежи към всички тези категории.</a:t>
            </a:r>
            <a:endParaRPr lang="bg-BG" dirty="0">
              <a:latin typeface="Calibri"/>
              <a:cs typeface="Calibri"/>
            </a:endParaRPr>
          </a:p>
          <a:p>
            <a:endParaRPr lang="bg-BG" dirty="0">
              <a:ea typeface="Calibri"/>
            </a:endParaRPr>
          </a:p>
          <a:p>
            <a:endParaRPr lang="bg-BG" dirty="0">
              <a:ea typeface="Calibri"/>
            </a:endParaRPr>
          </a:p>
        </p:txBody>
      </p:sp>
    </p:spTree>
    <p:extLst>
      <p:ext uri="{BB962C8B-B14F-4D97-AF65-F5344CB8AC3E}">
        <p14:creationId xmlns:p14="http://schemas.microsoft.com/office/powerpoint/2010/main" val="844754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44E30567-064D-4606-0D3C-09B7617C8B4D}"/>
              </a:ext>
            </a:extLst>
          </p:cNvPr>
          <p:cNvSpPr>
            <a:spLocks noGrp="1"/>
          </p:cNvSpPr>
          <p:nvPr>
            <p:ph type="title"/>
          </p:nvPr>
        </p:nvSpPr>
        <p:spPr/>
        <p:txBody>
          <a:bodyPr/>
          <a:lstStyle/>
          <a:p>
            <a:r>
              <a:rPr lang="bg-BG" dirty="0">
                <a:ea typeface="Calibri"/>
                <a:cs typeface="Calibri"/>
              </a:rPr>
              <a:t>Как работи класификационният модел?</a:t>
            </a:r>
            <a:endParaRPr lang="bg-BG" dirty="0"/>
          </a:p>
        </p:txBody>
      </p:sp>
      <p:sp>
        <p:nvSpPr>
          <p:cNvPr id="3" name="Контейнер за съдържание 2">
            <a:extLst>
              <a:ext uri="{FF2B5EF4-FFF2-40B4-BE49-F238E27FC236}">
                <a16:creationId xmlns:a16="http://schemas.microsoft.com/office/drawing/2014/main" id="{E4333155-B0ED-D3C3-F57C-0B7AEC357C28}"/>
              </a:ext>
            </a:extLst>
          </p:cNvPr>
          <p:cNvSpPr>
            <a:spLocks noGrp="1"/>
          </p:cNvSpPr>
          <p:nvPr>
            <p:ph idx="1"/>
          </p:nvPr>
        </p:nvSpPr>
        <p:spPr/>
        <p:txBody>
          <a:bodyPr>
            <a:normAutofit fontScale="85000" lnSpcReduction="10000"/>
          </a:bodyPr>
          <a:lstStyle/>
          <a:p>
            <a:r>
              <a:rPr lang="bg-BG" b="1">
                <a:latin typeface="Calibri"/>
                <a:ea typeface="Calibri"/>
                <a:cs typeface="Calibri"/>
              </a:rPr>
              <a:t>Обучение (</a:t>
            </a:r>
            <a:r>
              <a:rPr lang="bg-BG" b="1" err="1">
                <a:latin typeface="Calibri"/>
                <a:ea typeface="Calibri"/>
                <a:cs typeface="Calibri"/>
              </a:rPr>
              <a:t>Training</a:t>
            </a:r>
            <a:r>
              <a:rPr lang="bg-BG" b="1">
                <a:latin typeface="Calibri"/>
                <a:ea typeface="Calibri"/>
                <a:cs typeface="Calibri"/>
              </a:rPr>
              <a:t>)</a:t>
            </a:r>
            <a:r>
              <a:rPr lang="bg-BG">
                <a:latin typeface="Calibri"/>
                <a:ea typeface="Calibri"/>
                <a:cs typeface="Calibri"/>
              </a:rPr>
              <a:t>: Моделът се обучава върху исторически данни, които съдържат етикети (като например, имейли, които са били маркирани като спам или не). Моделът се опитва да открие закономерности между характеристиките на наблюденията и техните етикети.</a:t>
            </a:r>
            <a:endParaRPr lang="bg-BG">
              <a:latin typeface="Calibri"/>
              <a:ea typeface="Calibri" panose="020F0502020204030204" pitchFamily="34" charset="0"/>
              <a:cs typeface="Calibri"/>
            </a:endParaRPr>
          </a:p>
          <a:p>
            <a:r>
              <a:rPr lang="bg-BG" b="1">
                <a:latin typeface="Calibri"/>
                <a:ea typeface="Calibri"/>
                <a:cs typeface="Calibri"/>
              </a:rPr>
              <a:t>Прогнозиране (</a:t>
            </a:r>
            <a:r>
              <a:rPr lang="bg-BG" b="1" err="1">
                <a:latin typeface="Calibri"/>
                <a:ea typeface="Calibri"/>
                <a:cs typeface="Calibri"/>
              </a:rPr>
              <a:t>Prediction</a:t>
            </a:r>
            <a:r>
              <a:rPr lang="bg-BG" b="1">
                <a:latin typeface="Calibri"/>
                <a:ea typeface="Calibri"/>
                <a:cs typeface="Calibri"/>
              </a:rPr>
              <a:t>)</a:t>
            </a:r>
            <a:r>
              <a:rPr lang="bg-BG">
                <a:latin typeface="Calibri"/>
                <a:ea typeface="Calibri"/>
                <a:cs typeface="Calibri"/>
              </a:rPr>
              <a:t>: След като моделът е обучен, той може да приема нови, неизвестни примери и да прогнозира техните класове въз основа на наученото по време на обучението. Например, при нов имейл моделът ще предскаже дали той е спам или не.</a:t>
            </a:r>
            <a:endParaRPr lang="bg-BG">
              <a:latin typeface="Calibri"/>
              <a:cs typeface="Calibri"/>
            </a:endParaRPr>
          </a:p>
          <a:p>
            <a:r>
              <a:rPr lang="bg-BG" b="1" dirty="0">
                <a:latin typeface="Calibri"/>
                <a:ea typeface="Calibri"/>
                <a:cs typeface="Calibri"/>
              </a:rPr>
              <a:t>Оценка на модела</a:t>
            </a:r>
            <a:r>
              <a:rPr lang="bg-BG" dirty="0">
                <a:latin typeface="Calibri"/>
                <a:ea typeface="Calibri"/>
                <a:cs typeface="Calibri"/>
              </a:rPr>
              <a:t>: За да се определи колко добре работи моделът, се използват различни метрики като </a:t>
            </a:r>
            <a:r>
              <a:rPr lang="bg-BG" b="1" dirty="0">
                <a:latin typeface="Calibri"/>
                <a:ea typeface="Calibri"/>
                <a:cs typeface="Calibri"/>
              </a:rPr>
              <a:t>точност</a:t>
            </a:r>
            <a:r>
              <a:rPr lang="bg-BG" dirty="0">
                <a:latin typeface="Calibri"/>
                <a:ea typeface="Calibri"/>
                <a:cs typeface="Calibri"/>
              </a:rPr>
              <a:t>, </a:t>
            </a:r>
            <a:r>
              <a:rPr lang="bg-BG" b="1" dirty="0">
                <a:latin typeface="Calibri"/>
                <a:ea typeface="Calibri"/>
                <a:cs typeface="Calibri"/>
              </a:rPr>
              <a:t>прецизност</a:t>
            </a:r>
            <a:r>
              <a:rPr lang="bg-BG" dirty="0">
                <a:latin typeface="Calibri"/>
                <a:ea typeface="Calibri"/>
                <a:cs typeface="Calibri"/>
              </a:rPr>
              <a:t>, </a:t>
            </a:r>
            <a:r>
              <a:rPr lang="bg-BG" b="1" dirty="0">
                <a:latin typeface="Calibri"/>
                <a:ea typeface="Calibri"/>
                <a:cs typeface="Calibri"/>
              </a:rPr>
              <a:t>покритие</a:t>
            </a:r>
            <a:r>
              <a:rPr lang="bg-BG" dirty="0">
                <a:latin typeface="Calibri"/>
                <a:ea typeface="Calibri"/>
                <a:cs typeface="Calibri"/>
              </a:rPr>
              <a:t> (</a:t>
            </a:r>
            <a:r>
              <a:rPr lang="bg-BG" dirty="0" err="1">
                <a:latin typeface="Calibri"/>
                <a:ea typeface="Calibri"/>
                <a:cs typeface="Calibri"/>
              </a:rPr>
              <a:t>recall</a:t>
            </a:r>
            <a:r>
              <a:rPr lang="bg-BG" dirty="0">
                <a:latin typeface="Calibri"/>
                <a:ea typeface="Calibri"/>
                <a:cs typeface="Calibri"/>
              </a:rPr>
              <a:t>), </a:t>
            </a:r>
            <a:r>
              <a:rPr lang="bg-BG" b="1" dirty="0">
                <a:latin typeface="Calibri"/>
                <a:ea typeface="Calibri"/>
                <a:cs typeface="Calibri"/>
              </a:rPr>
              <a:t>F1-мерна</a:t>
            </a:r>
            <a:r>
              <a:rPr lang="bg-BG" dirty="0">
                <a:latin typeface="Calibri"/>
                <a:ea typeface="Calibri"/>
                <a:cs typeface="Calibri"/>
              </a:rPr>
              <a:t> и други, които измерват колко точно моделът прогнозира класовете.</a:t>
            </a:r>
            <a:endParaRPr lang="bg-BG" dirty="0">
              <a:latin typeface="Calibri"/>
              <a:cs typeface="Calibri"/>
            </a:endParaRPr>
          </a:p>
        </p:txBody>
      </p:sp>
    </p:spTree>
    <p:extLst>
      <p:ext uri="{BB962C8B-B14F-4D97-AF65-F5344CB8AC3E}">
        <p14:creationId xmlns:p14="http://schemas.microsoft.com/office/powerpoint/2010/main" val="3022790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3452948-CB6F-DEF0-9606-8A64516C86EA}"/>
              </a:ext>
            </a:extLst>
          </p:cNvPr>
          <p:cNvSpPr>
            <a:spLocks noGrp="1"/>
          </p:cNvSpPr>
          <p:nvPr>
            <p:ph type="title"/>
          </p:nvPr>
        </p:nvSpPr>
        <p:spPr/>
        <p:txBody>
          <a:bodyPr/>
          <a:lstStyle/>
          <a:p>
            <a:r>
              <a:rPr lang="bg-BG" dirty="0">
                <a:latin typeface="Calibri"/>
                <a:ea typeface="Calibri"/>
                <a:cs typeface="Calibri"/>
              </a:rPr>
              <a:t>Пример в </a:t>
            </a:r>
            <a:r>
              <a:rPr lang="bg-BG" dirty="0" err="1">
                <a:latin typeface="Calibri"/>
                <a:ea typeface="Calibri"/>
                <a:cs typeface="Calibri"/>
              </a:rPr>
              <a:t>Python</a:t>
            </a:r>
            <a:endParaRPr lang="bg-BG" dirty="0" err="1">
              <a:latin typeface="Calibri"/>
            </a:endParaRPr>
          </a:p>
        </p:txBody>
      </p:sp>
      <p:sp>
        <p:nvSpPr>
          <p:cNvPr id="3" name="Контейнер за съдържание 2">
            <a:extLst>
              <a:ext uri="{FF2B5EF4-FFF2-40B4-BE49-F238E27FC236}">
                <a16:creationId xmlns:a16="http://schemas.microsoft.com/office/drawing/2014/main" id="{C22F114D-ACCD-D594-9895-A3F58DD07AFB}"/>
              </a:ext>
            </a:extLst>
          </p:cNvPr>
          <p:cNvSpPr>
            <a:spLocks noGrp="1"/>
          </p:cNvSpPr>
          <p:nvPr>
            <p:ph idx="1"/>
          </p:nvPr>
        </p:nvSpPr>
        <p:spPr>
          <a:xfrm>
            <a:off x="1451579" y="2015732"/>
            <a:ext cx="4009080" cy="3450613"/>
          </a:xfrm>
        </p:spPr>
        <p:txBody>
          <a:bodyPr vert="horz" lIns="91440" tIns="45720" rIns="91440" bIns="45720" rtlCol="0" anchor="t">
            <a:noAutofit/>
          </a:bodyPr>
          <a:lstStyle/>
          <a:p>
            <a:pPr marL="0" indent="0">
              <a:buNone/>
            </a:pPr>
            <a:r>
              <a:rPr lang="bg-BG" sz="900" dirty="0">
                <a:latin typeface="Consolas"/>
                <a:ea typeface="Calibri"/>
                <a:cs typeface="Calibri"/>
              </a:rPr>
              <a:t>from sklearn.model_selection import train_test_split
</a:t>
            </a:r>
            <a:r>
              <a:rPr lang="bg-BG" sz="900" dirty="0" err="1">
                <a:latin typeface="Consolas"/>
                <a:ea typeface="Calibri"/>
                <a:cs typeface="Calibri"/>
              </a:rPr>
              <a:t>from</a:t>
            </a:r>
            <a:r>
              <a:rPr lang="bg-BG" sz="900" dirty="0">
                <a:latin typeface="Consolas"/>
                <a:ea typeface="Calibri"/>
                <a:cs typeface="Calibri"/>
              </a:rPr>
              <a:t> </a:t>
            </a:r>
            <a:r>
              <a:rPr lang="bg-BG" sz="900" dirty="0" err="1">
                <a:latin typeface="Consolas"/>
                <a:ea typeface="Calibri"/>
                <a:cs typeface="Calibri"/>
              </a:rPr>
              <a:t>sklearn.linear_model</a:t>
            </a:r>
            <a:r>
              <a:rPr lang="bg-BG" sz="900" dirty="0">
                <a:latin typeface="Consolas"/>
                <a:ea typeface="Calibri"/>
                <a:cs typeface="Calibri"/>
              </a:rPr>
              <a:t> </a:t>
            </a:r>
            <a:r>
              <a:rPr lang="bg-BG" sz="900" dirty="0" err="1">
                <a:latin typeface="Consolas"/>
                <a:ea typeface="Calibri"/>
                <a:cs typeface="Calibri"/>
              </a:rPr>
              <a:t>import</a:t>
            </a:r>
            <a:r>
              <a:rPr lang="bg-BG" sz="900" dirty="0">
                <a:latin typeface="Consolas"/>
                <a:ea typeface="Calibri"/>
                <a:cs typeface="Calibri"/>
              </a:rPr>
              <a:t> </a:t>
            </a:r>
            <a:r>
              <a:rPr lang="bg-BG" sz="900" dirty="0" err="1">
                <a:latin typeface="Consolas"/>
                <a:ea typeface="Calibri"/>
                <a:cs typeface="Calibri"/>
              </a:rPr>
              <a:t>LogisticRegression</a:t>
            </a:r>
            <a:r>
              <a:rPr lang="bg-BG" sz="900" dirty="0">
                <a:latin typeface="Consolas"/>
                <a:ea typeface="Calibri"/>
                <a:cs typeface="Calibri"/>
              </a:rPr>
              <a:t>
</a:t>
            </a:r>
            <a:r>
              <a:rPr lang="bg-BG" sz="900" dirty="0" err="1">
                <a:latin typeface="Consolas"/>
                <a:ea typeface="Calibri"/>
                <a:cs typeface="Calibri"/>
              </a:rPr>
              <a:t>from</a:t>
            </a:r>
            <a:r>
              <a:rPr lang="bg-BG" sz="900" dirty="0">
                <a:latin typeface="Consolas"/>
                <a:ea typeface="Calibri"/>
                <a:cs typeface="Calibri"/>
              </a:rPr>
              <a:t> </a:t>
            </a:r>
            <a:r>
              <a:rPr lang="bg-BG" sz="900" dirty="0" err="1">
                <a:latin typeface="Consolas"/>
                <a:ea typeface="Calibri"/>
                <a:cs typeface="Calibri"/>
              </a:rPr>
              <a:t>sklearn.metrics</a:t>
            </a:r>
            <a:r>
              <a:rPr lang="bg-BG" sz="900" dirty="0">
                <a:latin typeface="Consolas"/>
                <a:ea typeface="Calibri"/>
                <a:cs typeface="Calibri"/>
              </a:rPr>
              <a:t> </a:t>
            </a:r>
            <a:r>
              <a:rPr lang="bg-BG" sz="900" dirty="0" err="1">
                <a:latin typeface="Consolas"/>
                <a:ea typeface="Calibri"/>
                <a:cs typeface="Calibri"/>
              </a:rPr>
              <a:t>import</a:t>
            </a:r>
            <a:r>
              <a:rPr lang="bg-BG" sz="900" dirty="0">
                <a:latin typeface="Consolas"/>
                <a:ea typeface="Calibri"/>
                <a:cs typeface="Calibri"/>
              </a:rPr>
              <a:t> </a:t>
            </a:r>
            <a:r>
              <a:rPr lang="bg-BG" sz="900" dirty="0" err="1">
                <a:latin typeface="Consolas"/>
                <a:ea typeface="Calibri"/>
                <a:cs typeface="Calibri"/>
              </a:rPr>
              <a:t>accuracy_score</a:t>
            </a:r>
            <a:r>
              <a:rPr lang="bg-BG" sz="900" dirty="0">
                <a:latin typeface="Consolas"/>
                <a:ea typeface="Calibri"/>
                <a:cs typeface="Calibri"/>
              </a:rPr>
              <a:t>
</a:t>
            </a:r>
            <a:r>
              <a:rPr lang="bg-BG" sz="900" dirty="0" err="1">
                <a:latin typeface="Consolas"/>
                <a:ea typeface="Calibri"/>
                <a:cs typeface="Calibri"/>
              </a:rPr>
              <a:t>import</a:t>
            </a:r>
            <a:r>
              <a:rPr lang="bg-BG" sz="900" dirty="0">
                <a:latin typeface="Consolas"/>
                <a:ea typeface="Calibri"/>
                <a:cs typeface="Calibri"/>
              </a:rPr>
              <a:t> </a:t>
            </a:r>
            <a:r>
              <a:rPr lang="bg-BG" sz="900" dirty="0" err="1">
                <a:latin typeface="Consolas"/>
                <a:ea typeface="Calibri"/>
                <a:cs typeface="Calibri"/>
              </a:rPr>
              <a:t>numpy</a:t>
            </a:r>
            <a:r>
              <a:rPr lang="bg-BG" sz="900" dirty="0">
                <a:latin typeface="Consolas"/>
                <a:ea typeface="Calibri"/>
                <a:cs typeface="Calibri"/>
              </a:rPr>
              <a:t> </a:t>
            </a:r>
            <a:r>
              <a:rPr lang="bg-BG" sz="900" dirty="0" err="1">
                <a:latin typeface="Consolas"/>
                <a:ea typeface="Calibri"/>
                <a:cs typeface="Calibri"/>
              </a:rPr>
              <a:t>as</a:t>
            </a:r>
            <a:r>
              <a:rPr lang="bg-BG" sz="900" dirty="0">
                <a:latin typeface="Consolas"/>
                <a:ea typeface="Calibri"/>
                <a:cs typeface="Calibri"/>
              </a:rPr>
              <a:t> </a:t>
            </a:r>
            <a:r>
              <a:rPr lang="bg-BG" sz="900" dirty="0" err="1">
                <a:latin typeface="Consolas"/>
                <a:ea typeface="Calibri"/>
                <a:cs typeface="Calibri"/>
              </a:rPr>
              <a:t>np</a:t>
            </a:r>
            <a:r>
              <a:rPr lang="bg-BG" sz="900" dirty="0">
                <a:latin typeface="Consolas"/>
                <a:ea typeface="Calibri"/>
                <a:cs typeface="Calibri"/>
              </a:rPr>
              <a:t>
# Примерни данни (X = характеристики, y = класове)
X = [[1, 2], [2, 3], [3, 4], [4, 5], [5, 6], [6, 7], [7, 8], [8, 9], [9, 10]]
y = [0, 0, 0, 0, 1, 1, 1, 1, 1]  # Класове: 0 или 1
# Разделяне на данните на обучаваща и тестова част
</a:t>
            </a:r>
            <a:r>
              <a:rPr lang="bg-BG" sz="900" dirty="0" err="1">
                <a:latin typeface="Consolas"/>
                <a:ea typeface="Calibri"/>
                <a:cs typeface="Calibri"/>
              </a:rPr>
              <a:t>X_train</a:t>
            </a:r>
            <a:r>
              <a:rPr lang="bg-BG" sz="900" dirty="0">
                <a:latin typeface="Consolas"/>
                <a:ea typeface="Calibri"/>
                <a:cs typeface="Calibri"/>
              </a:rPr>
              <a:t>, </a:t>
            </a:r>
            <a:r>
              <a:rPr lang="bg-BG" sz="900" dirty="0" err="1">
                <a:latin typeface="Consolas"/>
                <a:ea typeface="Calibri"/>
                <a:cs typeface="Calibri"/>
              </a:rPr>
              <a:t>X_test</a:t>
            </a:r>
            <a:r>
              <a:rPr lang="bg-BG" sz="900" dirty="0">
                <a:latin typeface="Consolas"/>
                <a:ea typeface="Calibri"/>
                <a:cs typeface="Calibri"/>
              </a:rPr>
              <a:t>, </a:t>
            </a:r>
            <a:r>
              <a:rPr lang="bg-BG" sz="900" dirty="0" err="1">
                <a:latin typeface="Consolas"/>
                <a:ea typeface="Calibri"/>
                <a:cs typeface="Calibri"/>
              </a:rPr>
              <a:t>y_train</a:t>
            </a:r>
            <a:r>
              <a:rPr lang="bg-BG" sz="900" dirty="0">
                <a:latin typeface="Consolas"/>
                <a:ea typeface="Calibri"/>
                <a:cs typeface="Calibri"/>
              </a:rPr>
              <a:t>, </a:t>
            </a:r>
            <a:r>
              <a:rPr lang="bg-BG" sz="900" dirty="0" err="1">
                <a:latin typeface="Consolas"/>
                <a:ea typeface="Calibri"/>
                <a:cs typeface="Calibri"/>
              </a:rPr>
              <a:t>y_test</a:t>
            </a:r>
            <a:r>
              <a:rPr lang="bg-BG" sz="900" dirty="0">
                <a:latin typeface="Consolas"/>
                <a:ea typeface="Calibri"/>
                <a:cs typeface="Calibri"/>
              </a:rPr>
              <a:t> = </a:t>
            </a:r>
            <a:r>
              <a:rPr lang="bg-BG" sz="900" dirty="0" err="1">
                <a:latin typeface="Consolas"/>
                <a:ea typeface="Calibri"/>
                <a:cs typeface="Calibri"/>
              </a:rPr>
              <a:t>train_test_split</a:t>
            </a:r>
            <a:r>
              <a:rPr lang="bg-BG" sz="900" dirty="0">
                <a:latin typeface="Consolas"/>
                <a:ea typeface="Calibri"/>
                <a:cs typeface="Calibri"/>
              </a:rPr>
              <a:t>(X, y, </a:t>
            </a:r>
            <a:r>
              <a:rPr lang="bg-BG" sz="900" dirty="0" err="1">
                <a:latin typeface="Consolas"/>
                <a:ea typeface="Calibri"/>
                <a:cs typeface="Calibri"/>
              </a:rPr>
              <a:t>test_size</a:t>
            </a:r>
            <a:r>
              <a:rPr lang="bg-BG" sz="900" dirty="0">
                <a:latin typeface="Consolas"/>
                <a:ea typeface="Calibri"/>
                <a:cs typeface="Calibri"/>
              </a:rPr>
              <a:t>=0.3, </a:t>
            </a:r>
            <a:r>
              <a:rPr lang="bg-BG" sz="900" dirty="0" err="1">
                <a:latin typeface="Consolas"/>
                <a:ea typeface="Calibri"/>
                <a:cs typeface="Calibri"/>
              </a:rPr>
              <a:t>random_state</a:t>
            </a:r>
            <a:r>
              <a:rPr lang="bg-BG" sz="900" dirty="0">
                <a:latin typeface="Consolas"/>
                <a:ea typeface="Calibri"/>
                <a:cs typeface="Calibri"/>
              </a:rPr>
              <a:t>=42)
# Създаване на модел за логистична регресия
</a:t>
            </a:r>
            <a:r>
              <a:rPr lang="bg-BG" sz="900" dirty="0" err="1">
                <a:latin typeface="Consolas"/>
                <a:ea typeface="Calibri"/>
                <a:cs typeface="Calibri"/>
              </a:rPr>
              <a:t>model</a:t>
            </a:r>
            <a:r>
              <a:rPr lang="bg-BG" sz="900" dirty="0">
                <a:latin typeface="Consolas"/>
                <a:ea typeface="Calibri"/>
                <a:cs typeface="Calibri"/>
              </a:rPr>
              <a:t> = </a:t>
            </a:r>
            <a:r>
              <a:rPr lang="bg-BG" sz="900" dirty="0" err="1">
                <a:latin typeface="Consolas"/>
                <a:ea typeface="Calibri"/>
                <a:cs typeface="Calibri"/>
              </a:rPr>
              <a:t>LogisticRegression</a:t>
            </a:r>
            <a:r>
              <a:rPr lang="bg-BG" sz="900" dirty="0">
                <a:latin typeface="Consolas"/>
                <a:ea typeface="Calibri"/>
                <a:cs typeface="Calibri"/>
              </a:rPr>
              <a:t>()
# Обучение на модела
</a:t>
            </a:r>
            <a:r>
              <a:rPr lang="bg-BG" sz="900" dirty="0" err="1">
                <a:latin typeface="Consolas"/>
                <a:ea typeface="Calibri"/>
                <a:cs typeface="Calibri"/>
              </a:rPr>
              <a:t>model.fit</a:t>
            </a:r>
            <a:r>
              <a:rPr lang="bg-BG" sz="900" dirty="0">
                <a:latin typeface="Consolas"/>
                <a:ea typeface="Calibri"/>
                <a:cs typeface="Calibri"/>
              </a:rPr>
              <a:t>(</a:t>
            </a:r>
            <a:r>
              <a:rPr lang="bg-BG" sz="900" dirty="0" err="1">
                <a:latin typeface="Consolas"/>
                <a:ea typeface="Calibri"/>
                <a:cs typeface="Calibri"/>
              </a:rPr>
              <a:t>X_train</a:t>
            </a:r>
            <a:r>
              <a:rPr lang="bg-BG" sz="900" dirty="0">
                <a:latin typeface="Consolas"/>
                <a:ea typeface="Calibri"/>
                <a:cs typeface="Calibri"/>
              </a:rPr>
              <a:t>, </a:t>
            </a:r>
            <a:r>
              <a:rPr lang="bg-BG" sz="900" dirty="0" err="1">
                <a:latin typeface="Consolas"/>
                <a:ea typeface="Calibri"/>
                <a:cs typeface="Calibri"/>
              </a:rPr>
              <a:t>y_train</a:t>
            </a:r>
            <a:r>
              <a:rPr lang="bg-BG" sz="900" dirty="0">
                <a:latin typeface="Consolas"/>
                <a:ea typeface="Calibri"/>
                <a:cs typeface="Calibri"/>
              </a:rPr>
              <a:t>)
# Прогнозиране на класовете за тестовите данни
</a:t>
            </a:r>
            <a:r>
              <a:rPr lang="bg-BG" sz="900" dirty="0" err="1">
                <a:latin typeface="Consolas"/>
                <a:ea typeface="Calibri"/>
                <a:cs typeface="Calibri"/>
              </a:rPr>
              <a:t>y_pred</a:t>
            </a:r>
            <a:r>
              <a:rPr lang="bg-BG" sz="900" dirty="0">
                <a:latin typeface="Consolas"/>
                <a:ea typeface="Calibri"/>
                <a:cs typeface="Calibri"/>
              </a:rPr>
              <a:t> = </a:t>
            </a:r>
            <a:r>
              <a:rPr lang="bg-BG" sz="900" dirty="0" err="1">
                <a:latin typeface="Consolas"/>
                <a:ea typeface="Calibri"/>
                <a:cs typeface="Calibri"/>
              </a:rPr>
              <a:t>model.predict</a:t>
            </a:r>
            <a:r>
              <a:rPr lang="bg-BG" sz="900" dirty="0">
                <a:latin typeface="Consolas"/>
                <a:ea typeface="Calibri"/>
                <a:cs typeface="Calibri"/>
              </a:rPr>
              <a:t>(</a:t>
            </a:r>
            <a:r>
              <a:rPr lang="bg-BG" sz="900" dirty="0" err="1">
                <a:latin typeface="Consolas"/>
                <a:ea typeface="Calibri"/>
                <a:cs typeface="Calibri"/>
              </a:rPr>
              <a:t>X_test</a:t>
            </a:r>
            <a:r>
              <a:rPr lang="bg-BG" sz="900" dirty="0">
                <a:latin typeface="Consolas"/>
                <a:ea typeface="Calibri"/>
                <a:cs typeface="Calibri"/>
              </a:rPr>
              <a:t>)
# Оценка на точността на модела
</a:t>
            </a:r>
            <a:r>
              <a:rPr lang="bg-BG" sz="900" dirty="0" err="1">
                <a:latin typeface="Consolas"/>
                <a:ea typeface="Calibri"/>
                <a:cs typeface="Calibri"/>
              </a:rPr>
              <a:t>accuracy</a:t>
            </a:r>
            <a:r>
              <a:rPr lang="bg-BG" sz="900" dirty="0">
                <a:latin typeface="Consolas"/>
                <a:ea typeface="Calibri"/>
                <a:cs typeface="Calibri"/>
              </a:rPr>
              <a:t> = </a:t>
            </a:r>
            <a:r>
              <a:rPr lang="bg-BG" sz="900" dirty="0" err="1">
                <a:latin typeface="Consolas"/>
                <a:ea typeface="Calibri"/>
                <a:cs typeface="Calibri"/>
              </a:rPr>
              <a:t>accuracy_score</a:t>
            </a:r>
            <a:r>
              <a:rPr lang="bg-BG" sz="900" dirty="0">
                <a:latin typeface="Consolas"/>
                <a:ea typeface="Calibri"/>
                <a:cs typeface="Calibri"/>
              </a:rPr>
              <a:t>(</a:t>
            </a:r>
            <a:r>
              <a:rPr lang="bg-BG" sz="900" dirty="0" err="1">
                <a:latin typeface="Consolas"/>
                <a:ea typeface="Calibri"/>
                <a:cs typeface="Calibri"/>
              </a:rPr>
              <a:t>y_test</a:t>
            </a:r>
            <a:r>
              <a:rPr lang="bg-BG" sz="900" dirty="0">
                <a:latin typeface="Consolas"/>
                <a:ea typeface="Calibri"/>
                <a:cs typeface="Calibri"/>
              </a:rPr>
              <a:t>, </a:t>
            </a:r>
            <a:r>
              <a:rPr lang="bg-BG" sz="900" dirty="0" err="1">
                <a:latin typeface="Consolas"/>
                <a:ea typeface="Calibri"/>
                <a:cs typeface="Calibri"/>
              </a:rPr>
              <a:t>y_pred</a:t>
            </a:r>
            <a:r>
              <a:rPr lang="bg-BG" sz="900" dirty="0">
                <a:latin typeface="Consolas"/>
                <a:ea typeface="Calibri"/>
                <a:cs typeface="Calibri"/>
              </a:rPr>
              <a:t>)
</a:t>
            </a:r>
            <a:r>
              <a:rPr lang="bg-BG" sz="900" dirty="0" err="1">
                <a:latin typeface="Consolas"/>
                <a:ea typeface="Calibri"/>
                <a:cs typeface="Calibri"/>
              </a:rPr>
              <a:t>print</a:t>
            </a:r>
            <a:r>
              <a:rPr lang="bg-BG" sz="900" dirty="0">
                <a:latin typeface="Consolas"/>
                <a:ea typeface="Calibri"/>
                <a:cs typeface="Calibri"/>
              </a:rPr>
              <a:t>(</a:t>
            </a:r>
            <a:r>
              <a:rPr lang="bg-BG" sz="900" dirty="0" err="1">
                <a:latin typeface="Consolas"/>
                <a:ea typeface="Calibri"/>
                <a:cs typeface="Calibri"/>
              </a:rPr>
              <a:t>f"Точност</a:t>
            </a:r>
            <a:r>
              <a:rPr lang="bg-BG" sz="900" dirty="0">
                <a:latin typeface="Consolas"/>
                <a:ea typeface="Calibri"/>
                <a:cs typeface="Calibri"/>
              </a:rPr>
              <a:t> на модела: {</a:t>
            </a:r>
            <a:r>
              <a:rPr lang="bg-BG" sz="900" dirty="0" err="1">
                <a:latin typeface="Consolas"/>
                <a:ea typeface="Calibri"/>
                <a:cs typeface="Calibri"/>
              </a:rPr>
              <a:t>accuracy</a:t>
            </a:r>
            <a:r>
              <a:rPr lang="bg-BG" sz="900" dirty="0">
                <a:latin typeface="Consolas"/>
                <a:ea typeface="Calibri"/>
                <a:cs typeface="Calibri"/>
              </a:rPr>
              <a:t> * 100:.2f}%")</a:t>
            </a:r>
            <a:endParaRPr lang="bg-BG" sz="900" dirty="0">
              <a:latin typeface="Consolas"/>
              <a:ea typeface="Calibri" panose="020F0502020204030204" pitchFamily="34" charset="0"/>
            </a:endParaRPr>
          </a:p>
          <a:p>
            <a:endParaRPr lang="bg-BG"/>
          </a:p>
        </p:txBody>
      </p:sp>
      <p:sp>
        <p:nvSpPr>
          <p:cNvPr id="4" name="Текстово поле 3">
            <a:extLst>
              <a:ext uri="{FF2B5EF4-FFF2-40B4-BE49-F238E27FC236}">
                <a16:creationId xmlns:a16="http://schemas.microsoft.com/office/drawing/2014/main" id="{444EB367-8D0E-A930-73E3-6925A116E578}"/>
              </a:ext>
            </a:extLst>
          </p:cNvPr>
          <p:cNvSpPr txBox="1"/>
          <p:nvPr/>
        </p:nvSpPr>
        <p:spPr>
          <a:xfrm>
            <a:off x="5460139" y="2077431"/>
            <a:ext cx="3505198" cy="32147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20000"/>
              </a:lnSpc>
              <a:spcBef>
                <a:spcPts val="1000"/>
              </a:spcBef>
              <a:buFont typeface="Arial"/>
              <a:buChar char="•"/>
            </a:pPr>
            <a:r>
              <a:rPr lang="bg-BG" sz="900" b="1" dirty="0">
                <a:latin typeface="Calibri"/>
                <a:ea typeface="Calibri"/>
                <a:cs typeface="Calibri"/>
              </a:rPr>
              <a:t>Обяснение на примера:</a:t>
            </a:r>
            <a:endParaRPr lang="bg-BG" sz="900" dirty="0">
              <a:latin typeface="Calibri"/>
              <a:ea typeface="Calibri"/>
              <a:cs typeface="Calibri"/>
            </a:endParaRPr>
          </a:p>
          <a:p>
            <a:pPr marL="285750" indent="-285750">
              <a:lnSpc>
                <a:spcPct val="120000"/>
              </a:lnSpc>
              <a:spcBef>
                <a:spcPts val="1000"/>
              </a:spcBef>
              <a:buFont typeface="Arial"/>
              <a:buChar char="•"/>
            </a:pPr>
            <a:r>
              <a:rPr lang="bg-BG" sz="900" b="1" dirty="0">
                <a:latin typeface="Calibri"/>
                <a:ea typeface="Calibri"/>
                <a:cs typeface="Calibri"/>
              </a:rPr>
              <a:t>Данни (X и y)</a:t>
            </a:r>
            <a:r>
              <a:rPr lang="bg-BG" sz="900" dirty="0">
                <a:latin typeface="Calibri"/>
                <a:ea typeface="Calibri"/>
                <a:cs typeface="Calibri"/>
              </a:rPr>
              <a:t>: В този пример имаме 6 наблюдения с две характеристики (например размер на нещо, време или други атрибути), а целевите класове (y) са 0 или 1, които показват класа на всяко наблюдение.</a:t>
            </a:r>
          </a:p>
          <a:p>
            <a:pPr marL="285750" indent="-285750">
              <a:lnSpc>
                <a:spcPct val="120000"/>
              </a:lnSpc>
              <a:spcBef>
                <a:spcPts val="1000"/>
              </a:spcBef>
              <a:buFont typeface="Arial"/>
              <a:buChar char="•"/>
            </a:pPr>
            <a:r>
              <a:rPr lang="bg-BG" sz="900" b="1" dirty="0">
                <a:latin typeface="Calibri"/>
                <a:ea typeface="Calibri"/>
                <a:cs typeface="Calibri"/>
              </a:rPr>
              <a:t>Разделяне на данните</a:t>
            </a:r>
            <a:r>
              <a:rPr lang="bg-BG" sz="900" dirty="0">
                <a:latin typeface="Calibri"/>
                <a:ea typeface="Calibri"/>
                <a:cs typeface="Calibri"/>
              </a:rPr>
              <a:t>: Използваме </a:t>
            </a:r>
            <a:r>
              <a:rPr lang="bg-BG" sz="900" err="1">
                <a:latin typeface="Consolas"/>
              </a:rPr>
              <a:t>train_test_split</a:t>
            </a:r>
            <a:r>
              <a:rPr lang="bg-BG" sz="900" dirty="0">
                <a:latin typeface="Calibri"/>
                <a:ea typeface="Calibri"/>
                <a:cs typeface="Calibri"/>
              </a:rPr>
              <a:t>, за да разделим данните на обучаваща част и тестова част (30% от данните ще бъдат използвани за тестиране).</a:t>
            </a:r>
          </a:p>
          <a:p>
            <a:pPr marL="285750" indent="-285750">
              <a:lnSpc>
                <a:spcPct val="120000"/>
              </a:lnSpc>
              <a:spcBef>
                <a:spcPts val="1000"/>
              </a:spcBef>
              <a:buFont typeface="Arial"/>
              <a:buChar char="•"/>
            </a:pPr>
            <a:r>
              <a:rPr lang="bg-BG" sz="900" b="1" dirty="0">
                <a:latin typeface="Calibri"/>
                <a:ea typeface="Calibri"/>
                <a:cs typeface="Calibri"/>
              </a:rPr>
              <a:t>Модел</a:t>
            </a:r>
            <a:r>
              <a:rPr lang="bg-BG" sz="900" dirty="0">
                <a:latin typeface="Calibri"/>
                <a:ea typeface="Calibri"/>
                <a:cs typeface="Calibri"/>
              </a:rPr>
              <a:t>: Използваме </a:t>
            </a:r>
            <a:r>
              <a:rPr lang="bg-BG" sz="900" b="1" dirty="0">
                <a:latin typeface="Calibri"/>
                <a:ea typeface="Calibri"/>
                <a:cs typeface="Calibri"/>
              </a:rPr>
              <a:t>логистична регресия</a:t>
            </a:r>
            <a:r>
              <a:rPr lang="bg-BG" sz="900" dirty="0">
                <a:latin typeface="Calibri"/>
                <a:ea typeface="Calibri"/>
                <a:cs typeface="Calibri"/>
              </a:rPr>
              <a:t>, която е подходяща за </a:t>
            </a:r>
            <a:r>
              <a:rPr lang="bg-BG" sz="900" err="1">
                <a:latin typeface="Calibri"/>
                <a:ea typeface="Calibri"/>
                <a:cs typeface="Calibri"/>
              </a:rPr>
              <a:t>дву</a:t>
            </a:r>
            <a:r>
              <a:rPr lang="bg-BG" sz="900" dirty="0">
                <a:latin typeface="Calibri"/>
                <a:ea typeface="Calibri"/>
                <a:cs typeface="Calibri"/>
              </a:rPr>
              <a:t>-класова класификация.</a:t>
            </a:r>
          </a:p>
          <a:p>
            <a:pPr marL="285750" indent="-285750">
              <a:lnSpc>
                <a:spcPct val="120000"/>
              </a:lnSpc>
              <a:spcBef>
                <a:spcPts val="1000"/>
              </a:spcBef>
              <a:buFont typeface="Arial"/>
              <a:buChar char="•"/>
            </a:pPr>
            <a:r>
              <a:rPr lang="bg-BG" sz="900" b="1" dirty="0">
                <a:latin typeface="Calibri"/>
                <a:ea typeface="Calibri"/>
                <a:cs typeface="Calibri"/>
              </a:rPr>
              <a:t>Обучение и прогноза</a:t>
            </a:r>
            <a:r>
              <a:rPr lang="bg-BG" sz="900" dirty="0">
                <a:latin typeface="Calibri"/>
                <a:ea typeface="Calibri"/>
                <a:cs typeface="Calibri"/>
              </a:rPr>
              <a:t>: Моделът се обучава с данните от обучаващия набор и прави прогноза за тестовите данни.</a:t>
            </a:r>
          </a:p>
          <a:p>
            <a:pPr marL="285750" indent="-285750">
              <a:lnSpc>
                <a:spcPct val="120000"/>
              </a:lnSpc>
              <a:spcBef>
                <a:spcPts val="1000"/>
              </a:spcBef>
              <a:buFont typeface="Arial"/>
              <a:buChar char="•"/>
            </a:pPr>
            <a:r>
              <a:rPr lang="bg-BG" sz="900" b="1" dirty="0">
                <a:latin typeface="Calibri"/>
                <a:ea typeface="Calibri"/>
                <a:cs typeface="Calibri"/>
              </a:rPr>
              <a:t>Оценка</a:t>
            </a:r>
            <a:r>
              <a:rPr lang="bg-BG" sz="900" dirty="0">
                <a:latin typeface="Calibri"/>
                <a:ea typeface="Calibri"/>
                <a:cs typeface="Calibri"/>
              </a:rPr>
              <a:t>: След като моделът направи прогнозите, използваме </a:t>
            </a:r>
            <a:r>
              <a:rPr lang="bg-BG" sz="900" b="1" dirty="0">
                <a:latin typeface="Calibri"/>
                <a:ea typeface="Calibri"/>
                <a:cs typeface="Calibri"/>
              </a:rPr>
              <a:t>точността</a:t>
            </a:r>
            <a:r>
              <a:rPr lang="bg-BG" sz="900" dirty="0">
                <a:latin typeface="Calibri"/>
                <a:ea typeface="Calibri"/>
                <a:cs typeface="Calibri"/>
              </a:rPr>
              <a:t> на модела, за да оценим колко добре се е справил с класифицирането на тестовите данни.</a:t>
            </a:r>
            <a:endParaRPr lang="bg-BG" sz="900" dirty="0"/>
          </a:p>
        </p:txBody>
      </p:sp>
    </p:spTree>
    <p:extLst>
      <p:ext uri="{BB962C8B-B14F-4D97-AF65-F5344CB8AC3E}">
        <p14:creationId xmlns:p14="http://schemas.microsoft.com/office/powerpoint/2010/main" val="174731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D36E801D-0A6D-2BFE-68DE-F5BC5A1F67C1}"/>
              </a:ext>
            </a:extLst>
          </p:cNvPr>
          <p:cNvSpPr>
            <a:spLocks noGrp="1"/>
          </p:cNvSpPr>
          <p:nvPr>
            <p:ph type="title"/>
          </p:nvPr>
        </p:nvSpPr>
        <p:spPr/>
        <p:txBody>
          <a:bodyPr/>
          <a:lstStyle/>
          <a:p>
            <a:r>
              <a:rPr lang="bg-BG" dirty="0">
                <a:ea typeface="Calibri"/>
                <a:cs typeface="Calibri"/>
              </a:rPr>
              <a:t>Какво е Логистична Регресия?</a:t>
            </a:r>
            <a:endParaRPr lang="bg-BG" dirty="0"/>
          </a:p>
        </p:txBody>
      </p:sp>
      <p:sp>
        <p:nvSpPr>
          <p:cNvPr id="3" name="Контейнер за съдържание 2">
            <a:extLst>
              <a:ext uri="{FF2B5EF4-FFF2-40B4-BE49-F238E27FC236}">
                <a16:creationId xmlns:a16="http://schemas.microsoft.com/office/drawing/2014/main" id="{210B96A5-55C8-30F7-ECC8-378C211E9B93}"/>
              </a:ext>
            </a:extLst>
          </p:cNvPr>
          <p:cNvSpPr>
            <a:spLocks noGrp="1"/>
          </p:cNvSpPr>
          <p:nvPr>
            <p:ph idx="1"/>
          </p:nvPr>
        </p:nvSpPr>
        <p:spPr/>
        <p:txBody>
          <a:bodyPr>
            <a:normAutofit fontScale="70000" lnSpcReduction="20000"/>
          </a:bodyPr>
          <a:lstStyle/>
          <a:p>
            <a:r>
              <a:rPr lang="bg-BG" b="1">
                <a:latin typeface="Calibri"/>
                <a:ea typeface="Calibri"/>
                <a:cs typeface="Calibri"/>
              </a:rPr>
              <a:t>Логистичната регресия</a:t>
            </a:r>
            <a:r>
              <a:rPr lang="bg-BG">
                <a:latin typeface="Calibri"/>
                <a:ea typeface="Calibri"/>
                <a:cs typeface="Calibri"/>
              </a:rPr>
              <a:t> е метод за класификация в машинното обучение, който използва логистична функция (или </a:t>
            </a:r>
            <a:r>
              <a:rPr lang="bg-BG" err="1">
                <a:latin typeface="Calibri"/>
                <a:ea typeface="Calibri"/>
                <a:cs typeface="Calibri"/>
              </a:rPr>
              <a:t>сигмоидна</a:t>
            </a:r>
            <a:r>
              <a:rPr lang="bg-BG">
                <a:latin typeface="Calibri"/>
                <a:ea typeface="Calibri"/>
                <a:cs typeface="Calibri"/>
              </a:rPr>
              <a:t> функция) за прогнозирането на вероятностите, че дадено наблюдение принадлежи към определен клас. Тя е много полезна при решаването на </a:t>
            </a:r>
            <a:r>
              <a:rPr lang="bg-BG" b="1" err="1">
                <a:latin typeface="Calibri"/>
                <a:ea typeface="Calibri"/>
                <a:cs typeface="Calibri"/>
              </a:rPr>
              <a:t>дво</a:t>
            </a:r>
            <a:r>
              <a:rPr lang="bg-BG" b="1">
                <a:latin typeface="Calibri"/>
                <a:ea typeface="Calibri"/>
                <a:cs typeface="Calibri"/>
              </a:rPr>
              <a:t>-класови класификационни задачи</a:t>
            </a:r>
            <a:r>
              <a:rPr lang="bg-BG">
                <a:latin typeface="Calibri"/>
                <a:ea typeface="Calibri"/>
                <a:cs typeface="Calibri"/>
              </a:rPr>
              <a:t> (например, класифициране на имейли като "спам" или "не спам", или прогнозиране дали пациент има заболяване или не).</a:t>
            </a:r>
            <a:endParaRPr lang="bg-BG">
              <a:latin typeface="Calibri"/>
              <a:ea typeface="Calibri" panose="020F0502020204030204" pitchFamily="34" charset="0"/>
              <a:cs typeface="Calibri"/>
            </a:endParaRPr>
          </a:p>
          <a:p>
            <a:r>
              <a:rPr lang="bg-BG">
                <a:ea typeface="Calibri"/>
              </a:rPr>
              <a:t>Логистичната регресия е </a:t>
            </a:r>
            <a:r>
              <a:rPr lang="bg-BG" b="1">
                <a:ea typeface="Calibri"/>
              </a:rPr>
              <a:t>линеен модел</a:t>
            </a:r>
            <a:r>
              <a:rPr lang="bg-BG">
                <a:ea typeface="Calibri"/>
              </a:rPr>
              <a:t>, но вместо да предсказва непрекъснати стойности (както при линейната регресия), тя прогнозира вероятности, които са ограничени в интервала [0, 1].</a:t>
            </a:r>
            <a:endParaRPr lang="bg-BG"/>
          </a:p>
          <a:p>
            <a:r>
              <a:rPr lang="bg-BG" b="1" dirty="0">
                <a:latin typeface="Calibri"/>
                <a:ea typeface="Calibri"/>
                <a:cs typeface="Calibri"/>
              </a:rPr>
              <a:t>Преобразува линейни прогнози в вероятности</a:t>
            </a:r>
            <a:r>
              <a:rPr lang="bg-BG" dirty="0">
                <a:latin typeface="Calibri"/>
                <a:ea typeface="Calibri"/>
                <a:cs typeface="Calibri"/>
              </a:rPr>
              <a:t>: Логистичната регресия използва линейната комбинация от характеристиките (като в линейната регресия), но след това преминава през </a:t>
            </a:r>
            <a:r>
              <a:rPr lang="bg-BG" dirty="0" err="1">
                <a:latin typeface="Calibri"/>
                <a:ea typeface="Calibri"/>
                <a:cs typeface="Calibri"/>
              </a:rPr>
              <a:t>сигмоидната</a:t>
            </a:r>
            <a:r>
              <a:rPr lang="bg-BG" dirty="0">
                <a:latin typeface="Calibri"/>
                <a:ea typeface="Calibri"/>
                <a:cs typeface="Calibri"/>
              </a:rPr>
              <a:t> функция, за да получи резултат в интервала [0, 1]. Това означава, че можем да интерпретираме резултатите като вероятности.</a:t>
            </a:r>
          </a:p>
          <a:p>
            <a:r>
              <a:rPr lang="bg-BG" b="1" dirty="0">
                <a:latin typeface="Calibri"/>
                <a:ea typeface="Calibri"/>
                <a:cs typeface="Calibri"/>
              </a:rPr>
              <a:t>Предсказва класове</a:t>
            </a:r>
            <a:r>
              <a:rPr lang="bg-BG" dirty="0">
                <a:latin typeface="Calibri"/>
                <a:ea typeface="Calibri"/>
                <a:cs typeface="Calibri"/>
              </a:rPr>
              <a:t>: След като моделът изчисли вероятността, той може да вземе решение за класовете. Например, ако вероятността е по-голяма от 0.5, моделът може да предскаже клас 1, а ако е по-малка, клас 0.</a:t>
            </a:r>
            <a:endParaRPr lang="bg-BG" dirty="0">
              <a:latin typeface="Calibri"/>
              <a:cs typeface="Calibri"/>
            </a:endParaRPr>
          </a:p>
        </p:txBody>
      </p:sp>
    </p:spTree>
    <p:extLst>
      <p:ext uri="{BB962C8B-B14F-4D97-AF65-F5344CB8AC3E}">
        <p14:creationId xmlns:p14="http://schemas.microsoft.com/office/powerpoint/2010/main" val="3681834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AD2C091-A003-134B-90AB-2CFD4692BFDC}"/>
              </a:ext>
            </a:extLst>
          </p:cNvPr>
          <p:cNvSpPr>
            <a:spLocks noGrp="1"/>
          </p:cNvSpPr>
          <p:nvPr>
            <p:ph type="title"/>
          </p:nvPr>
        </p:nvSpPr>
        <p:spPr/>
        <p:txBody>
          <a:bodyPr/>
          <a:lstStyle/>
          <a:p>
            <a:r>
              <a:rPr lang="bg-BG" b="1" dirty="0">
                <a:latin typeface="Calibri"/>
                <a:ea typeface="Calibri"/>
                <a:cs typeface="Calibri"/>
              </a:rPr>
              <a:t>Пример за логистична регресия в </a:t>
            </a:r>
            <a:r>
              <a:rPr lang="bg-BG" b="1" dirty="0" err="1">
                <a:latin typeface="Calibri"/>
                <a:ea typeface="Calibri"/>
                <a:cs typeface="Calibri"/>
              </a:rPr>
              <a:t>Python</a:t>
            </a:r>
            <a:r>
              <a:rPr lang="bg-BG" dirty="0">
                <a:latin typeface="Calibri"/>
                <a:ea typeface="Calibri"/>
                <a:cs typeface="Calibri"/>
              </a:rPr>
              <a:t>:</a:t>
            </a:r>
            <a:endParaRPr lang="bg-BG" dirty="0">
              <a:latin typeface="Calibri"/>
            </a:endParaRPr>
          </a:p>
        </p:txBody>
      </p:sp>
      <p:sp>
        <p:nvSpPr>
          <p:cNvPr id="3" name="Контейнер за съдържание 2">
            <a:extLst>
              <a:ext uri="{FF2B5EF4-FFF2-40B4-BE49-F238E27FC236}">
                <a16:creationId xmlns:a16="http://schemas.microsoft.com/office/drawing/2014/main" id="{BAB13EEA-6E52-D2AE-6840-EEE44B828ACB}"/>
              </a:ext>
            </a:extLst>
          </p:cNvPr>
          <p:cNvSpPr>
            <a:spLocks noGrp="1"/>
          </p:cNvSpPr>
          <p:nvPr>
            <p:ph idx="1"/>
          </p:nvPr>
        </p:nvSpPr>
        <p:spPr>
          <a:xfrm>
            <a:off x="1451579" y="2015732"/>
            <a:ext cx="3717910" cy="3450613"/>
          </a:xfrm>
        </p:spPr>
        <p:txBody>
          <a:bodyPr vert="horz" lIns="91440" tIns="45720" rIns="91440" bIns="45720" rtlCol="0" anchor="t">
            <a:noAutofit/>
          </a:bodyPr>
          <a:lstStyle/>
          <a:p>
            <a:r>
              <a:rPr lang="bg-BG" sz="800" dirty="0">
                <a:latin typeface="Consolas"/>
                <a:cs typeface="Calibri"/>
              </a:rPr>
              <a:t>from sklearn.model_selection import train_test_split
</a:t>
            </a:r>
            <a:r>
              <a:rPr lang="bg-BG" sz="800" dirty="0" err="1">
                <a:latin typeface="Consolas"/>
                <a:cs typeface="Calibri"/>
              </a:rPr>
              <a:t>from</a:t>
            </a:r>
            <a:r>
              <a:rPr lang="bg-BG" sz="800" dirty="0">
                <a:latin typeface="Consolas"/>
                <a:cs typeface="Calibri"/>
              </a:rPr>
              <a:t> </a:t>
            </a:r>
            <a:r>
              <a:rPr lang="bg-BG" sz="800" dirty="0" err="1">
                <a:latin typeface="Consolas"/>
                <a:cs typeface="Calibri"/>
              </a:rPr>
              <a:t>sklearn.linear_model</a:t>
            </a:r>
            <a:r>
              <a:rPr lang="bg-BG" sz="800" dirty="0">
                <a:latin typeface="Consolas"/>
                <a:cs typeface="Calibri"/>
              </a:rPr>
              <a:t> </a:t>
            </a:r>
            <a:r>
              <a:rPr lang="bg-BG" sz="800" dirty="0" err="1">
                <a:latin typeface="Consolas"/>
                <a:cs typeface="Calibri"/>
              </a:rPr>
              <a:t>import</a:t>
            </a:r>
            <a:r>
              <a:rPr lang="bg-BG" sz="800" dirty="0">
                <a:latin typeface="Consolas"/>
                <a:cs typeface="Calibri"/>
              </a:rPr>
              <a:t> </a:t>
            </a:r>
            <a:r>
              <a:rPr lang="bg-BG" sz="800" dirty="0" err="1">
                <a:latin typeface="Consolas"/>
                <a:cs typeface="Calibri"/>
              </a:rPr>
              <a:t>LogisticRegression</a:t>
            </a:r>
            <a:r>
              <a:rPr lang="bg-BG" sz="800" dirty="0">
                <a:latin typeface="Consolas"/>
                <a:cs typeface="Calibri"/>
              </a:rPr>
              <a:t>
</a:t>
            </a:r>
            <a:r>
              <a:rPr lang="bg-BG" sz="800" dirty="0" err="1">
                <a:latin typeface="Consolas"/>
                <a:cs typeface="Calibri"/>
              </a:rPr>
              <a:t>from</a:t>
            </a:r>
            <a:r>
              <a:rPr lang="bg-BG" sz="800" dirty="0">
                <a:latin typeface="Consolas"/>
                <a:cs typeface="Calibri"/>
              </a:rPr>
              <a:t> </a:t>
            </a:r>
            <a:r>
              <a:rPr lang="bg-BG" sz="800" dirty="0" err="1">
                <a:latin typeface="Consolas"/>
                <a:cs typeface="Calibri"/>
              </a:rPr>
              <a:t>sklearn.metrics</a:t>
            </a:r>
            <a:r>
              <a:rPr lang="bg-BG" sz="800" dirty="0">
                <a:latin typeface="Consolas"/>
                <a:cs typeface="Calibri"/>
              </a:rPr>
              <a:t> </a:t>
            </a:r>
            <a:r>
              <a:rPr lang="bg-BG" sz="800" dirty="0" err="1">
                <a:latin typeface="Consolas"/>
                <a:cs typeface="Calibri"/>
              </a:rPr>
              <a:t>import</a:t>
            </a:r>
            <a:r>
              <a:rPr lang="bg-BG" sz="800" dirty="0">
                <a:latin typeface="Consolas"/>
                <a:cs typeface="Calibri"/>
              </a:rPr>
              <a:t> </a:t>
            </a:r>
            <a:r>
              <a:rPr lang="bg-BG" sz="800" dirty="0" err="1">
                <a:latin typeface="Consolas"/>
                <a:cs typeface="Calibri"/>
              </a:rPr>
              <a:t>accuracy_score</a:t>
            </a:r>
            <a:r>
              <a:rPr lang="bg-BG" sz="800" dirty="0">
                <a:latin typeface="Consolas"/>
                <a:cs typeface="Calibri"/>
              </a:rPr>
              <a:t>
</a:t>
            </a:r>
            <a:r>
              <a:rPr lang="bg-BG" sz="800" dirty="0" err="1">
                <a:latin typeface="Consolas"/>
                <a:cs typeface="Calibri"/>
              </a:rPr>
              <a:t>import</a:t>
            </a:r>
            <a:r>
              <a:rPr lang="bg-BG" sz="800" dirty="0">
                <a:latin typeface="Consolas"/>
                <a:cs typeface="Calibri"/>
              </a:rPr>
              <a:t> </a:t>
            </a:r>
            <a:r>
              <a:rPr lang="bg-BG" sz="800" dirty="0" err="1">
                <a:latin typeface="Consolas"/>
                <a:cs typeface="Calibri"/>
              </a:rPr>
              <a:t>numpy</a:t>
            </a:r>
            <a:r>
              <a:rPr lang="bg-BG" sz="800" dirty="0">
                <a:latin typeface="Consolas"/>
                <a:cs typeface="Calibri"/>
              </a:rPr>
              <a:t> </a:t>
            </a:r>
            <a:r>
              <a:rPr lang="bg-BG" sz="800" dirty="0" err="1">
                <a:latin typeface="Consolas"/>
                <a:cs typeface="Calibri"/>
              </a:rPr>
              <a:t>as</a:t>
            </a:r>
            <a:r>
              <a:rPr lang="bg-BG" sz="800" dirty="0">
                <a:latin typeface="Consolas"/>
                <a:cs typeface="Calibri"/>
              </a:rPr>
              <a:t> </a:t>
            </a:r>
            <a:r>
              <a:rPr lang="bg-BG" sz="800" dirty="0" err="1">
                <a:latin typeface="Consolas"/>
                <a:cs typeface="Calibri"/>
              </a:rPr>
              <a:t>np</a:t>
            </a:r>
            <a:r>
              <a:rPr lang="bg-BG" sz="800" dirty="0">
                <a:latin typeface="Consolas"/>
                <a:cs typeface="Calibri"/>
              </a:rPr>
              <a:t>
# Примерни данни (X = характеристики, y = класове)
X = [[1, 2], [2, 3], [3, 4], [4, 5], [5, 6], [6, 7], [7, 8], [8, 9], [9, 10]]
y = [0, 0, 0, 0, 1, 1, 1, 1, 1]  # Класове: 0 или 1
# Разделяне на данните на обучаваща и тестова част
</a:t>
            </a:r>
            <a:r>
              <a:rPr lang="bg-BG" sz="800" dirty="0" err="1">
                <a:latin typeface="Consolas"/>
                <a:cs typeface="Calibri"/>
              </a:rPr>
              <a:t>X_train</a:t>
            </a:r>
            <a:r>
              <a:rPr lang="bg-BG" sz="800" dirty="0">
                <a:latin typeface="Consolas"/>
                <a:cs typeface="Calibri"/>
              </a:rPr>
              <a:t>, </a:t>
            </a:r>
            <a:r>
              <a:rPr lang="bg-BG" sz="800" dirty="0" err="1">
                <a:latin typeface="Consolas"/>
                <a:cs typeface="Calibri"/>
              </a:rPr>
              <a:t>X_test</a:t>
            </a:r>
            <a:r>
              <a:rPr lang="bg-BG" sz="800" dirty="0">
                <a:latin typeface="Consolas"/>
                <a:cs typeface="Calibri"/>
              </a:rPr>
              <a:t>, </a:t>
            </a:r>
            <a:r>
              <a:rPr lang="bg-BG" sz="800" dirty="0" err="1">
                <a:latin typeface="Consolas"/>
                <a:cs typeface="Calibri"/>
              </a:rPr>
              <a:t>y_train</a:t>
            </a:r>
            <a:r>
              <a:rPr lang="bg-BG" sz="800" dirty="0">
                <a:latin typeface="Consolas"/>
                <a:cs typeface="Calibri"/>
              </a:rPr>
              <a:t>, </a:t>
            </a:r>
            <a:r>
              <a:rPr lang="bg-BG" sz="800" dirty="0" err="1">
                <a:latin typeface="Consolas"/>
                <a:cs typeface="Calibri"/>
              </a:rPr>
              <a:t>y_test</a:t>
            </a:r>
            <a:r>
              <a:rPr lang="bg-BG" sz="800" dirty="0">
                <a:latin typeface="Consolas"/>
                <a:cs typeface="Calibri"/>
              </a:rPr>
              <a:t> = </a:t>
            </a:r>
            <a:r>
              <a:rPr lang="bg-BG" sz="800" dirty="0" err="1">
                <a:latin typeface="Consolas"/>
                <a:cs typeface="Calibri"/>
              </a:rPr>
              <a:t>train_test_split</a:t>
            </a:r>
            <a:r>
              <a:rPr lang="bg-BG" sz="800" dirty="0">
                <a:latin typeface="Consolas"/>
                <a:cs typeface="Calibri"/>
              </a:rPr>
              <a:t>(X, y, </a:t>
            </a:r>
            <a:r>
              <a:rPr lang="bg-BG" sz="800" dirty="0" err="1">
                <a:latin typeface="Consolas"/>
                <a:cs typeface="Calibri"/>
              </a:rPr>
              <a:t>test_size</a:t>
            </a:r>
            <a:r>
              <a:rPr lang="bg-BG" sz="800" dirty="0">
                <a:latin typeface="Consolas"/>
                <a:cs typeface="Calibri"/>
              </a:rPr>
              <a:t>=0.3, </a:t>
            </a:r>
            <a:r>
              <a:rPr lang="bg-BG" sz="800" dirty="0" err="1">
                <a:latin typeface="Consolas"/>
                <a:cs typeface="Calibri"/>
              </a:rPr>
              <a:t>random_state</a:t>
            </a:r>
            <a:r>
              <a:rPr lang="bg-BG" sz="800" dirty="0">
                <a:latin typeface="Consolas"/>
                <a:cs typeface="Calibri"/>
              </a:rPr>
              <a:t>=42)
# Създаване на модел за логистична регресия
</a:t>
            </a:r>
            <a:r>
              <a:rPr lang="bg-BG" sz="800" dirty="0" err="1">
                <a:latin typeface="Consolas"/>
                <a:cs typeface="Calibri"/>
              </a:rPr>
              <a:t>model</a:t>
            </a:r>
            <a:r>
              <a:rPr lang="bg-BG" sz="800" dirty="0">
                <a:latin typeface="Consolas"/>
                <a:cs typeface="Calibri"/>
              </a:rPr>
              <a:t> = </a:t>
            </a:r>
            <a:r>
              <a:rPr lang="bg-BG" sz="800" dirty="0" err="1">
                <a:latin typeface="Consolas"/>
                <a:cs typeface="Calibri"/>
              </a:rPr>
              <a:t>LogisticRegression</a:t>
            </a:r>
            <a:r>
              <a:rPr lang="bg-BG" sz="800" dirty="0">
                <a:latin typeface="Consolas"/>
                <a:cs typeface="Calibri"/>
              </a:rPr>
              <a:t>()
# Обучение на модела
</a:t>
            </a:r>
            <a:r>
              <a:rPr lang="bg-BG" sz="800" dirty="0" err="1">
                <a:latin typeface="Consolas"/>
                <a:cs typeface="Calibri"/>
              </a:rPr>
              <a:t>model.fit</a:t>
            </a:r>
            <a:r>
              <a:rPr lang="bg-BG" sz="800" dirty="0">
                <a:latin typeface="Consolas"/>
                <a:cs typeface="Calibri"/>
              </a:rPr>
              <a:t>(</a:t>
            </a:r>
            <a:r>
              <a:rPr lang="bg-BG" sz="800" dirty="0" err="1">
                <a:latin typeface="Consolas"/>
                <a:cs typeface="Calibri"/>
              </a:rPr>
              <a:t>X_train</a:t>
            </a:r>
            <a:r>
              <a:rPr lang="bg-BG" sz="800" dirty="0">
                <a:latin typeface="Consolas"/>
                <a:cs typeface="Calibri"/>
              </a:rPr>
              <a:t>, </a:t>
            </a:r>
            <a:r>
              <a:rPr lang="bg-BG" sz="800" dirty="0" err="1">
                <a:latin typeface="Consolas"/>
                <a:cs typeface="Calibri"/>
              </a:rPr>
              <a:t>y_train</a:t>
            </a:r>
            <a:r>
              <a:rPr lang="bg-BG" sz="800" dirty="0">
                <a:latin typeface="Consolas"/>
                <a:cs typeface="Calibri"/>
              </a:rPr>
              <a:t>)
# Прогнозиране на класовете за тестовите данни
</a:t>
            </a:r>
            <a:r>
              <a:rPr lang="bg-BG" sz="800" dirty="0" err="1">
                <a:latin typeface="Consolas"/>
                <a:cs typeface="Calibri"/>
              </a:rPr>
              <a:t>y_pred</a:t>
            </a:r>
            <a:r>
              <a:rPr lang="bg-BG" sz="800" dirty="0">
                <a:latin typeface="Consolas"/>
                <a:cs typeface="Calibri"/>
              </a:rPr>
              <a:t> = </a:t>
            </a:r>
            <a:r>
              <a:rPr lang="bg-BG" sz="800" dirty="0" err="1">
                <a:latin typeface="Consolas"/>
                <a:cs typeface="Calibri"/>
              </a:rPr>
              <a:t>model.predict</a:t>
            </a:r>
            <a:r>
              <a:rPr lang="bg-BG" sz="800" dirty="0">
                <a:latin typeface="Consolas"/>
                <a:cs typeface="Calibri"/>
              </a:rPr>
              <a:t>(</a:t>
            </a:r>
            <a:r>
              <a:rPr lang="bg-BG" sz="800" dirty="0" err="1">
                <a:latin typeface="Consolas"/>
                <a:cs typeface="Calibri"/>
              </a:rPr>
              <a:t>X_test</a:t>
            </a:r>
            <a:r>
              <a:rPr lang="bg-BG" sz="800" dirty="0">
                <a:latin typeface="Consolas"/>
                <a:cs typeface="Calibri"/>
              </a:rPr>
              <a:t>)
# Оценка на точността на модела
</a:t>
            </a:r>
            <a:r>
              <a:rPr lang="bg-BG" sz="800" dirty="0" err="1">
                <a:latin typeface="Consolas"/>
                <a:cs typeface="Calibri"/>
              </a:rPr>
              <a:t>accuracy</a:t>
            </a:r>
            <a:r>
              <a:rPr lang="bg-BG" sz="800" dirty="0">
                <a:latin typeface="Consolas"/>
                <a:cs typeface="Calibri"/>
              </a:rPr>
              <a:t> = </a:t>
            </a:r>
            <a:r>
              <a:rPr lang="bg-BG" sz="800" dirty="0" err="1">
                <a:latin typeface="Consolas"/>
                <a:cs typeface="Calibri"/>
              </a:rPr>
              <a:t>accuracy_score</a:t>
            </a:r>
            <a:r>
              <a:rPr lang="bg-BG" sz="800" dirty="0">
                <a:latin typeface="Consolas"/>
                <a:cs typeface="Calibri"/>
              </a:rPr>
              <a:t>(</a:t>
            </a:r>
            <a:r>
              <a:rPr lang="bg-BG" sz="800" dirty="0" err="1">
                <a:latin typeface="Consolas"/>
                <a:cs typeface="Calibri"/>
              </a:rPr>
              <a:t>y_test</a:t>
            </a:r>
            <a:r>
              <a:rPr lang="bg-BG" sz="800" dirty="0">
                <a:latin typeface="Consolas"/>
                <a:cs typeface="Calibri"/>
              </a:rPr>
              <a:t>, </a:t>
            </a:r>
            <a:r>
              <a:rPr lang="bg-BG" sz="800" dirty="0" err="1">
                <a:latin typeface="Consolas"/>
                <a:cs typeface="Calibri"/>
              </a:rPr>
              <a:t>y_pred</a:t>
            </a:r>
            <a:r>
              <a:rPr lang="bg-BG" sz="800" dirty="0">
                <a:latin typeface="Consolas"/>
                <a:cs typeface="Calibri"/>
              </a:rPr>
              <a:t>)
</a:t>
            </a:r>
            <a:r>
              <a:rPr lang="bg-BG" sz="800" dirty="0" err="1">
                <a:latin typeface="Consolas"/>
                <a:cs typeface="Calibri"/>
              </a:rPr>
              <a:t>print</a:t>
            </a:r>
            <a:r>
              <a:rPr lang="bg-BG" sz="800" dirty="0">
                <a:latin typeface="Consolas"/>
                <a:cs typeface="Calibri"/>
              </a:rPr>
              <a:t>(</a:t>
            </a:r>
            <a:r>
              <a:rPr lang="bg-BG" sz="800" dirty="0" err="1">
                <a:latin typeface="Consolas"/>
                <a:cs typeface="Calibri"/>
              </a:rPr>
              <a:t>f"Точност</a:t>
            </a:r>
            <a:r>
              <a:rPr lang="bg-BG" sz="800" dirty="0">
                <a:latin typeface="Consolas"/>
                <a:cs typeface="Calibri"/>
              </a:rPr>
              <a:t> на модела: {</a:t>
            </a:r>
            <a:r>
              <a:rPr lang="bg-BG" sz="800" dirty="0" err="1">
                <a:latin typeface="Consolas"/>
                <a:cs typeface="Calibri"/>
              </a:rPr>
              <a:t>accuracy</a:t>
            </a:r>
            <a:r>
              <a:rPr lang="bg-BG" sz="800" dirty="0">
                <a:latin typeface="Consolas"/>
                <a:cs typeface="Calibri"/>
              </a:rPr>
              <a:t> * 100:.2f}%")
</a:t>
            </a:r>
            <a:endParaRPr lang="bg-BG" sz="800">
              <a:ea typeface="Calibri" panose="020F0502020204030204" pitchFamily="34" charset="0"/>
            </a:endParaRPr>
          </a:p>
          <a:p>
            <a:endParaRPr lang="bg-BG" sz="800" dirty="0">
              <a:ea typeface="Calibri"/>
            </a:endParaRPr>
          </a:p>
        </p:txBody>
      </p:sp>
      <p:sp>
        <p:nvSpPr>
          <p:cNvPr id="4" name="Текстово поле 3">
            <a:extLst>
              <a:ext uri="{FF2B5EF4-FFF2-40B4-BE49-F238E27FC236}">
                <a16:creationId xmlns:a16="http://schemas.microsoft.com/office/drawing/2014/main" id="{43286F40-2AD7-7CFD-4A23-7520971B0F80}"/>
              </a:ext>
            </a:extLst>
          </p:cNvPr>
          <p:cNvSpPr txBox="1"/>
          <p:nvPr/>
        </p:nvSpPr>
        <p:spPr>
          <a:xfrm>
            <a:off x="6536369" y="2015651"/>
            <a:ext cx="2743199" cy="35300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bg-BG" sz="800" b="1">
                <a:latin typeface="Calibri"/>
                <a:ea typeface="Calibri"/>
                <a:cs typeface="Calibri"/>
              </a:rPr>
              <a:t>Какво прави този код?</a:t>
            </a:r>
            <a:endParaRPr lang="bg-BG" sz="800">
              <a:latin typeface="Calibri"/>
              <a:ea typeface="Calibri"/>
              <a:cs typeface="Calibri"/>
            </a:endParaRPr>
          </a:p>
          <a:p>
            <a:pPr>
              <a:lnSpc>
                <a:spcPct val="120000"/>
              </a:lnSpc>
              <a:spcBef>
                <a:spcPts val="1000"/>
              </a:spcBef>
            </a:pPr>
            <a:r>
              <a:rPr lang="bg-BG" sz="800" b="1">
                <a:latin typeface="Calibri"/>
                <a:ea typeface="Calibri"/>
                <a:cs typeface="Calibri"/>
              </a:rPr>
              <a:t>Създаване на данни</a:t>
            </a:r>
            <a:r>
              <a:rPr lang="bg-BG" sz="800">
                <a:latin typeface="Calibri"/>
                <a:ea typeface="Calibri"/>
                <a:cs typeface="Calibri"/>
              </a:rPr>
              <a:t>: В примера използваме набор от данни с две характеристики (X) и етикети (y), които са 0 или 1. Те ще се използват за обучение и тест на модела.</a:t>
            </a:r>
          </a:p>
          <a:p>
            <a:pPr>
              <a:lnSpc>
                <a:spcPct val="120000"/>
              </a:lnSpc>
              <a:spcBef>
                <a:spcPts val="1000"/>
              </a:spcBef>
            </a:pPr>
            <a:r>
              <a:rPr lang="bg-BG" sz="800" b="1" dirty="0">
                <a:latin typeface="Calibri"/>
                <a:ea typeface="Calibri"/>
                <a:cs typeface="Calibri"/>
              </a:rPr>
              <a:t>Разделяне на данни</a:t>
            </a:r>
            <a:r>
              <a:rPr lang="bg-BG" sz="800" dirty="0">
                <a:latin typeface="Calibri"/>
                <a:ea typeface="Calibri"/>
                <a:cs typeface="Calibri"/>
              </a:rPr>
              <a:t>: Данните се разделят на тренировъчни и тестови множества с </a:t>
            </a:r>
            <a:r>
              <a:rPr lang="bg-BG" sz="800" dirty="0" err="1">
                <a:latin typeface="Consolas"/>
              </a:rPr>
              <a:t>train_test_split</a:t>
            </a:r>
            <a:r>
              <a:rPr lang="bg-BG" sz="800" dirty="0">
                <a:latin typeface="Calibri"/>
                <a:ea typeface="Calibri"/>
                <a:cs typeface="Calibri"/>
              </a:rPr>
              <a:t>. Това позволява да се обучи моделът върху една част от данните и да се тества на друга част.</a:t>
            </a:r>
          </a:p>
          <a:p>
            <a:pPr>
              <a:lnSpc>
                <a:spcPct val="120000"/>
              </a:lnSpc>
              <a:spcBef>
                <a:spcPts val="1000"/>
              </a:spcBef>
            </a:pPr>
            <a:r>
              <a:rPr lang="bg-BG" sz="800" b="1" dirty="0">
                <a:latin typeface="Calibri"/>
                <a:ea typeface="Calibri"/>
                <a:cs typeface="Calibri"/>
              </a:rPr>
              <a:t>Обучение на модела</a:t>
            </a:r>
            <a:r>
              <a:rPr lang="bg-BG" sz="800" dirty="0">
                <a:latin typeface="Calibri"/>
                <a:ea typeface="Calibri"/>
                <a:cs typeface="Calibri"/>
              </a:rPr>
              <a:t>: Създаваме модел за логистична регресия чрез </a:t>
            </a:r>
            <a:r>
              <a:rPr lang="bg-BG" sz="800" dirty="0" err="1">
                <a:latin typeface="Consolas"/>
              </a:rPr>
              <a:t>LogisticRegression</a:t>
            </a:r>
            <a:r>
              <a:rPr lang="bg-BG" sz="800" dirty="0">
                <a:latin typeface="Consolas"/>
              </a:rPr>
              <a:t>()</a:t>
            </a:r>
            <a:r>
              <a:rPr lang="bg-BG" sz="800" dirty="0">
                <a:latin typeface="Calibri"/>
                <a:ea typeface="Calibri"/>
                <a:cs typeface="Calibri"/>
              </a:rPr>
              <a:t>, и го обучаваме с метод </a:t>
            </a:r>
            <a:r>
              <a:rPr lang="bg-BG" sz="800" dirty="0" err="1">
                <a:latin typeface="Consolas"/>
              </a:rPr>
              <a:t>fit</a:t>
            </a:r>
            <a:r>
              <a:rPr lang="bg-BG" sz="800" dirty="0">
                <a:latin typeface="Consolas"/>
              </a:rPr>
              <a:t>(</a:t>
            </a:r>
            <a:r>
              <a:rPr lang="bg-BG" sz="800" dirty="0" err="1">
                <a:latin typeface="Consolas"/>
              </a:rPr>
              <a:t>X_train</a:t>
            </a:r>
            <a:r>
              <a:rPr lang="bg-BG" sz="800" dirty="0">
                <a:latin typeface="Consolas"/>
              </a:rPr>
              <a:t>, </a:t>
            </a:r>
            <a:r>
              <a:rPr lang="bg-BG" sz="800" dirty="0" err="1">
                <a:latin typeface="Consolas"/>
              </a:rPr>
              <a:t>y_train</a:t>
            </a:r>
            <a:r>
              <a:rPr lang="bg-BG" sz="800" dirty="0">
                <a:latin typeface="Consolas"/>
              </a:rPr>
              <a:t>)</a:t>
            </a:r>
            <a:r>
              <a:rPr lang="bg-BG" sz="800" dirty="0">
                <a:latin typeface="Calibri"/>
                <a:ea typeface="Calibri"/>
                <a:cs typeface="Calibri"/>
              </a:rPr>
              <a:t> върху тренировъчните данни.</a:t>
            </a:r>
          </a:p>
          <a:p>
            <a:pPr>
              <a:lnSpc>
                <a:spcPct val="120000"/>
              </a:lnSpc>
              <a:spcBef>
                <a:spcPts val="1000"/>
              </a:spcBef>
            </a:pPr>
            <a:r>
              <a:rPr lang="bg-BG" sz="800" b="1" dirty="0">
                <a:latin typeface="Calibri"/>
                <a:ea typeface="Calibri"/>
                <a:cs typeface="Calibri"/>
              </a:rPr>
              <a:t>Прогнозиране</a:t>
            </a:r>
            <a:r>
              <a:rPr lang="bg-BG" sz="800" dirty="0">
                <a:latin typeface="Calibri"/>
                <a:ea typeface="Calibri"/>
                <a:cs typeface="Calibri"/>
              </a:rPr>
              <a:t>: След обучението, използваме метода </a:t>
            </a:r>
            <a:r>
              <a:rPr lang="bg-BG" sz="800" dirty="0" err="1">
                <a:latin typeface="Consolas"/>
              </a:rPr>
              <a:t>predict</a:t>
            </a:r>
            <a:r>
              <a:rPr lang="bg-BG" sz="800" dirty="0">
                <a:latin typeface="Consolas"/>
              </a:rPr>
              <a:t>(</a:t>
            </a:r>
            <a:r>
              <a:rPr lang="bg-BG" sz="800" dirty="0" err="1">
                <a:latin typeface="Consolas"/>
              </a:rPr>
              <a:t>X_test</a:t>
            </a:r>
            <a:r>
              <a:rPr lang="bg-BG" sz="800" dirty="0">
                <a:latin typeface="Consolas"/>
              </a:rPr>
              <a:t>)</a:t>
            </a:r>
            <a:r>
              <a:rPr lang="bg-BG" sz="800" dirty="0">
                <a:latin typeface="Calibri"/>
                <a:ea typeface="Calibri"/>
                <a:cs typeface="Calibri"/>
              </a:rPr>
              <a:t>, за да предскажем класовете за тестовите данни.</a:t>
            </a:r>
          </a:p>
          <a:p>
            <a:pPr>
              <a:lnSpc>
                <a:spcPct val="120000"/>
              </a:lnSpc>
              <a:spcBef>
                <a:spcPts val="1000"/>
              </a:spcBef>
            </a:pPr>
            <a:r>
              <a:rPr lang="bg-BG" sz="800" b="1" dirty="0">
                <a:latin typeface="Calibri"/>
                <a:ea typeface="Calibri"/>
                <a:cs typeface="Calibri"/>
              </a:rPr>
              <a:t>Оценка на точността</a:t>
            </a:r>
            <a:r>
              <a:rPr lang="bg-BG" sz="800" dirty="0">
                <a:latin typeface="Calibri"/>
                <a:ea typeface="Calibri"/>
                <a:cs typeface="Calibri"/>
              </a:rPr>
              <a:t>: За да оценим колко добре е работил моделът, използваме </a:t>
            </a:r>
            <a:r>
              <a:rPr lang="bg-BG" sz="800" dirty="0" err="1">
                <a:latin typeface="Consolas"/>
              </a:rPr>
              <a:t>accuracy_score</a:t>
            </a:r>
            <a:r>
              <a:rPr lang="bg-BG" sz="800" dirty="0">
                <a:latin typeface="Calibri"/>
                <a:ea typeface="Calibri"/>
                <a:cs typeface="Calibri"/>
              </a:rPr>
              <a:t>, който измерва точността на модела — процентът на правилно класифицираните примери в тестовите данни.</a:t>
            </a:r>
            <a:endParaRPr lang="bg-BG" sz="800"/>
          </a:p>
        </p:txBody>
      </p:sp>
    </p:spTree>
    <p:extLst>
      <p:ext uri="{BB962C8B-B14F-4D97-AF65-F5344CB8AC3E}">
        <p14:creationId xmlns:p14="http://schemas.microsoft.com/office/powerpoint/2010/main" val="2427714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B57181D-E798-7321-9400-EE8496A02244}"/>
              </a:ext>
            </a:extLst>
          </p:cNvPr>
          <p:cNvSpPr>
            <a:spLocks noGrp="1"/>
          </p:cNvSpPr>
          <p:nvPr>
            <p:ph type="title"/>
          </p:nvPr>
        </p:nvSpPr>
        <p:spPr/>
        <p:txBody>
          <a:bodyPr/>
          <a:lstStyle/>
          <a:p>
            <a:r>
              <a:rPr lang="bg-BG" dirty="0">
                <a:latin typeface="Calibri"/>
                <a:ea typeface="Calibri"/>
                <a:cs typeface="Calibri"/>
              </a:rPr>
              <a:t>ЗАДАЧИ ЗА САМОСТОЯТЕЛНА РАБОТА</a:t>
            </a:r>
            <a:endParaRPr lang="bg-BG" dirty="0"/>
          </a:p>
        </p:txBody>
      </p:sp>
    </p:spTree>
    <p:extLst>
      <p:ext uri="{BB962C8B-B14F-4D97-AF65-F5344CB8AC3E}">
        <p14:creationId xmlns:p14="http://schemas.microsoft.com/office/powerpoint/2010/main" val="3912414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85AC6F20-2B3C-93DF-38A1-CDE478011864}"/>
              </a:ext>
            </a:extLst>
          </p:cNvPr>
          <p:cNvSpPr>
            <a:spLocks noGrp="1"/>
          </p:cNvSpPr>
          <p:nvPr>
            <p:ph type="title"/>
          </p:nvPr>
        </p:nvSpPr>
        <p:spPr/>
        <p:txBody>
          <a:bodyPr/>
          <a:lstStyle/>
          <a:p>
            <a:r>
              <a:rPr lang="bg-BG" b="1" dirty="0">
                <a:latin typeface="Calibri"/>
                <a:ea typeface="Calibri"/>
                <a:cs typeface="Calibri"/>
              </a:rPr>
              <a:t>1. Линейна регресия – Прогнозиране на заплати</a:t>
            </a:r>
            <a:endParaRPr lang="bg-BG" dirty="0"/>
          </a:p>
          <a:p>
            <a:endParaRPr lang="bg-BG" dirty="0">
              <a:ea typeface="Calibri"/>
              <a:cs typeface="Calibri"/>
            </a:endParaRPr>
          </a:p>
        </p:txBody>
      </p:sp>
      <p:sp>
        <p:nvSpPr>
          <p:cNvPr id="3" name="Контейнер за съдържание 2">
            <a:extLst>
              <a:ext uri="{FF2B5EF4-FFF2-40B4-BE49-F238E27FC236}">
                <a16:creationId xmlns:a16="http://schemas.microsoft.com/office/drawing/2014/main" id="{0E424E02-1938-8D4A-23C8-03F8D2E8C06E}"/>
              </a:ext>
            </a:extLst>
          </p:cNvPr>
          <p:cNvSpPr>
            <a:spLocks noGrp="1"/>
          </p:cNvSpPr>
          <p:nvPr>
            <p:ph idx="1"/>
          </p:nvPr>
        </p:nvSpPr>
        <p:spPr/>
        <p:txBody>
          <a:bodyPr vert="horz" lIns="91440" tIns="45720" rIns="91440" bIns="45720" rtlCol="0" anchor="t">
            <a:noAutofit/>
          </a:bodyPr>
          <a:lstStyle/>
          <a:p>
            <a:pPr marL="0" indent="0">
              <a:buNone/>
            </a:pPr>
            <a:br>
              <a:rPr lang="bg-BG" sz="800" b="1" dirty="0">
                <a:ea typeface="Calibri"/>
              </a:rPr>
            </a:br>
            <a:r>
              <a:rPr lang="bg-BG" sz="800" b="1" dirty="0">
                <a:latin typeface="Calibri"/>
                <a:ea typeface="Calibri"/>
                <a:cs typeface="Calibri"/>
              </a:rPr>
              <a:t>Имате данни за години трудов стаж (</a:t>
            </a:r>
            <a:r>
              <a:rPr lang="bg-BG" sz="800" dirty="0">
                <a:latin typeface="Consolas"/>
                <a:cs typeface="Calibri"/>
              </a:rPr>
              <a:t>X</a:t>
            </a:r>
            <a:r>
              <a:rPr lang="bg-BG" sz="800" dirty="0">
                <a:latin typeface="Calibri"/>
                <a:ea typeface="Calibri"/>
                <a:cs typeface="Calibri"/>
              </a:rPr>
              <a:t>) и съответната заплата (</a:t>
            </a:r>
            <a:r>
              <a:rPr lang="bg-BG" sz="800" dirty="0">
                <a:latin typeface="Consolas"/>
                <a:cs typeface="Calibri"/>
              </a:rPr>
              <a:t>y</a:t>
            </a:r>
            <a:r>
              <a:rPr lang="bg-BG" sz="800" dirty="0">
                <a:latin typeface="Calibri"/>
                <a:ea typeface="Calibri"/>
                <a:cs typeface="Calibri"/>
              </a:rPr>
              <a:t>). Използвайте </a:t>
            </a:r>
            <a:r>
              <a:rPr lang="bg-BG" sz="800" b="1" dirty="0">
                <a:latin typeface="Calibri"/>
                <a:ea typeface="Calibri"/>
                <a:cs typeface="Calibri"/>
              </a:rPr>
              <a:t>линейна регресия</a:t>
            </a:r>
            <a:r>
              <a:rPr lang="bg-BG" sz="800" dirty="0">
                <a:latin typeface="Calibri"/>
                <a:ea typeface="Calibri"/>
                <a:cs typeface="Calibri"/>
              </a:rPr>
              <a:t>, за да прогнозирате заплатата на човек с 8 години стаж.</a:t>
            </a:r>
            <a:endParaRPr lang="bg-BG" sz="800" b="1" dirty="0">
              <a:latin typeface="Calibri"/>
              <a:ea typeface="Calibri"/>
              <a:cs typeface="Calibri"/>
            </a:endParaRPr>
          </a:p>
          <a:p>
            <a:r>
              <a:rPr lang="bg-BG" sz="800" dirty="0">
                <a:latin typeface="Consolas"/>
                <a:cs typeface="Calibri"/>
              </a:rPr>
              <a:t>import numpy as np
</a:t>
            </a:r>
            <a:r>
              <a:rPr lang="bg-BG" sz="800" dirty="0" err="1">
                <a:latin typeface="Consolas"/>
                <a:cs typeface="Calibri"/>
              </a:rPr>
              <a:t>import</a:t>
            </a:r>
            <a:r>
              <a:rPr lang="bg-BG" sz="800" dirty="0">
                <a:latin typeface="Consolas"/>
                <a:cs typeface="Calibri"/>
              </a:rPr>
              <a:t> </a:t>
            </a:r>
            <a:r>
              <a:rPr lang="bg-BG" sz="800" dirty="0" err="1">
                <a:latin typeface="Consolas"/>
                <a:cs typeface="Calibri"/>
              </a:rPr>
              <a:t>matplotlib.pyplot</a:t>
            </a:r>
            <a:r>
              <a:rPr lang="bg-BG" sz="800" dirty="0">
                <a:latin typeface="Consolas"/>
                <a:cs typeface="Calibri"/>
              </a:rPr>
              <a:t> </a:t>
            </a:r>
            <a:r>
              <a:rPr lang="bg-BG" sz="800" dirty="0" err="1">
                <a:latin typeface="Consolas"/>
                <a:cs typeface="Calibri"/>
              </a:rPr>
              <a:t>as</a:t>
            </a:r>
            <a:r>
              <a:rPr lang="bg-BG" sz="800" dirty="0">
                <a:latin typeface="Consolas"/>
                <a:cs typeface="Calibri"/>
              </a:rPr>
              <a:t> </a:t>
            </a:r>
            <a:r>
              <a:rPr lang="bg-BG" sz="800" dirty="0" err="1">
                <a:latin typeface="Consolas"/>
                <a:cs typeface="Calibri"/>
              </a:rPr>
              <a:t>plt</a:t>
            </a:r>
            <a:r>
              <a:rPr lang="bg-BG" sz="800" dirty="0">
                <a:latin typeface="Consolas"/>
                <a:cs typeface="Calibri"/>
              </a:rPr>
              <a:t>
X = </a:t>
            </a:r>
            <a:r>
              <a:rPr lang="bg-BG" sz="800" dirty="0" err="1">
                <a:latin typeface="Consolas"/>
                <a:cs typeface="Calibri"/>
              </a:rPr>
              <a:t>np.array</a:t>
            </a:r>
            <a:r>
              <a:rPr lang="bg-BG" sz="800" dirty="0">
                <a:latin typeface="Consolas"/>
                <a:cs typeface="Calibri"/>
              </a:rPr>
              <a:t>([1, 2, 3, 4, 5, 6, 7, 8, 9, 10]).</a:t>
            </a:r>
            <a:r>
              <a:rPr lang="bg-BG" sz="800" dirty="0" err="1">
                <a:latin typeface="Consolas"/>
                <a:cs typeface="Calibri"/>
              </a:rPr>
              <a:t>reshape</a:t>
            </a:r>
            <a:r>
              <a:rPr lang="bg-BG" sz="800" dirty="0">
                <a:latin typeface="Consolas"/>
                <a:cs typeface="Calibri"/>
              </a:rPr>
              <a:t>(-1, 1)
y = </a:t>
            </a:r>
            <a:r>
              <a:rPr lang="bg-BG" sz="800" dirty="0" err="1">
                <a:latin typeface="Consolas"/>
                <a:cs typeface="Calibri"/>
              </a:rPr>
              <a:t>np.array</a:t>
            </a:r>
            <a:r>
              <a:rPr lang="bg-BG" sz="800" dirty="0">
                <a:latin typeface="Consolas"/>
                <a:cs typeface="Calibri"/>
              </a:rPr>
              <a:t>([2500, 2800, 3100, 3500, 4000, 4300, 4600, 5000, 5400, 5800])
# Визуализирайте данните
</a:t>
            </a:r>
            <a:r>
              <a:rPr lang="bg-BG" sz="800" dirty="0" err="1">
                <a:latin typeface="Consolas"/>
                <a:cs typeface="Calibri"/>
              </a:rPr>
              <a:t>plt.scatter</a:t>
            </a:r>
            <a:r>
              <a:rPr lang="bg-BG" sz="800" dirty="0">
                <a:latin typeface="Consolas"/>
                <a:cs typeface="Calibri"/>
              </a:rPr>
              <a:t>(X, y)
</a:t>
            </a:r>
            <a:r>
              <a:rPr lang="bg-BG" sz="800" dirty="0" err="1">
                <a:latin typeface="Consolas"/>
                <a:cs typeface="Calibri"/>
              </a:rPr>
              <a:t>plt.xlabel</a:t>
            </a:r>
            <a:r>
              <a:rPr lang="bg-BG" sz="800" dirty="0">
                <a:latin typeface="Consolas"/>
                <a:cs typeface="Calibri"/>
              </a:rPr>
              <a:t>("Години стаж")
</a:t>
            </a:r>
            <a:r>
              <a:rPr lang="bg-BG" sz="800" dirty="0" err="1">
                <a:latin typeface="Consolas"/>
                <a:cs typeface="Calibri"/>
              </a:rPr>
              <a:t>plt.ylabel</a:t>
            </a:r>
            <a:r>
              <a:rPr lang="bg-BG" sz="800" dirty="0">
                <a:latin typeface="Consolas"/>
                <a:cs typeface="Calibri"/>
              </a:rPr>
              <a:t>("Заплата (BGN)")
</a:t>
            </a:r>
            <a:r>
              <a:rPr lang="bg-BG" sz="800" dirty="0" err="1">
                <a:latin typeface="Consolas"/>
                <a:cs typeface="Calibri"/>
              </a:rPr>
              <a:t>plt.title</a:t>
            </a:r>
            <a:r>
              <a:rPr lang="bg-BG" sz="800" dirty="0">
                <a:latin typeface="Consolas"/>
                <a:cs typeface="Calibri"/>
              </a:rPr>
              <a:t>("Заплата спрямо стажа")
</a:t>
            </a:r>
            <a:r>
              <a:rPr lang="bg-BG" sz="800" dirty="0" err="1">
                <a:latin typeface="Consolas"/>
                <a:cs typeface="Calibri"/>
              </a:rPr>
              <a:t>plt.show</a:t>
            </a:r>
            <a:r>
              <a:rPr lang="bg-BG" sz="800" dirty="0">
                <a:latin typeface="Consolas"/>
                <a:cs typeface="Calibri"/>
              </a:rPr>
              <a:t>()
</a:t>
            </a:r>
            <a:endParaRPr lang="bg-BG" sz="800">
              <a:ea typeface="Calibri"/>
              <a:cs typeface="Calibri"/>
            </a:endParaRPr>
          </a:p>
          <a:p>
            <a:r>
              <a:rPr lang="bg-BG" sz="800" b="1" dirty="0">
                <a:latin typeface="Calibri"/>
                <a:ea typeface="Calibri"/>
                <a:cs typeface="Calibri"/>
              </a:rPr>
              <a:t>Вашата задача:</a:t>
            </a:r>
            <a:endParaRPr lang="bg-BG" sz="800" dirty="0">
              <a:latin typeface="Calibri"/>
              <a:ea typeface="Calibri"/>
              <a:cs typeface="Calibri"/>
            </a:endParaRPr>
          </a:p>
          <a:p>
            <a:r>
              <a:rPr lang="bg-BG" sz="800" dirty="0">
                <a:latin typeface="Calibri"/>
                <a:ea typeface="Calibri"/>
                <a:cs typeface="Calibri"/>
              </a:rPr>
              <a:t>Обучете </a:t>
            </a:r>
            <a:r>
              <a:rPr lang="bg-BG" sz="800" b="1" dirty="0">
                <a:latin typeface="Calibri"/>
                <a:ea typeface="Calibri"/>
                <a:cs typeface="Calibri"/>
              </a:rPr>
              <a:t>линеен регресионен модел</a:t>
            </a:r>
            <a:r>
              <a:rPr lang="bg-BG" sz="800" dirty="0">
                <a:latin typeface="Calibri"/>
                <a:ea typeface="Calibri"/>
                <a:cs typeface="Calibri"/>
              </a:rPr>
              <a:t> с </a:t>
            </a:r>
            <a:r>
              <a:rPr lang="bg-BG" sz="800" err="1">
                <a:latin typeface="Consolas"/>
                <a:cs typeface="Calibri"/>
              </a:rPr>
              <a:t>sklearn</a:t>
            </a:r>
            <a:r>
              <a:rPr lang="bg-BG" sz="800" dirty="0">
                <a:latin typeface="Calibri"/>
                <a:ea typeface="Calibri"/>
                <a:cs typeface="Calibri"/>
              </a:rPr>
              <a:t>.</a:t>
            </a:r>
          </a:p>
          <a:p>
            <a:r>
              <a:rPr lang="bg-BG" sz="800" dirty="0">
                <a:latin typeface="Calibri"/>
                <a:ea typeface="Calibri"/>
                <a:cs typeface="Calibri"/>
              </a:rPr>
              <a:t>Използвайте модела, за да прогнозирате заплатата на човек с 8 години стаж.</a:t>
            </a:r>
          </a:p>
          <a:p>
            <a:r>
              <a:rPr lang="bg-BG" sz="800" dirty="0">
                <a:latin typeface="Calibri"/>
                <a:ea typeface="Calibri"/>
                <a:cs typeface="Calibri"/>
              </a:rPr>
              <a:t>Визуализирайте линейната регресионна линия.</a:t>
            </a:r>
          </a:p>
          <a:p>
            <a:endParaRPr lang="bg-BG" dirty="0">
              <a:ea typeface="Calibri"/>
            </a:endParaRPr>
          </a:p>
        </p:txBody>
      </p:sp>
    </p:spTree>
    <p:extLst>
      <p:ext uri="{BB962C8B-B14F-4D97-AF65-F5344CB8AC3E}">
        <p14:creationId xmlns:p14="http://schemas.microsoft.com/office/powerpoint/2010/main" val="3725231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AA9DFC34-F56B-D4EF-792C-E7809B249A4C}"/>
              </a:ext>
            </a:extLst>
          </p:cNvPr>
          <p:cNvSpPr>
            <a:spLocks noGrp="1"/>
          </p:cNvSpPr>
          <p:nvPr>
            <p:ph type="title"/>
          </p:nvPr>
        </p:nvSpPr>
        <p:spPr/>
        <p:txBody>
          <a:bodyPr/>
          <a:lstStyle/>
          <a:p>
            <a:r>
              <a:rPr lang="bg-BG" dirty="0">
                <a:latin typeface="Calibri"/>
                <a:ea typeface="Calibri"/>
                <a:cs typeface="Calibri"/>
              </a:rPr>
              <a:t>2. Откриване на аномалии в данните за цени на коли</a:t>
            </a:r>
            <a:endParaRPr lang="bg-BG" dirty="0">
              <a:latin typeface="Calibri"/>
            </a:endParaRPr>
          </a:p>
        </p:txBody>
      </p:sp>
      <p:sp>
        <p:nvSpPr>
          <p:cNvPr id="3" name="Контейнер за съдържание 2">
            <a:extLst>
              <a:ext uri="{FF2B5EF4-FFF2-40B4-BE49-F238E27FC236}">
                <a16:creationId xmlns:a16="http://schemas.microsoft.com/office/drawing/2014/main" id="{45F7DF16-C686-25F1-6C0E-1344D53C8B89}"/>
              </a:ext>
            </a:extLst>
          </p:cNvPr>
          <p:cNvSpPr>
            <a:spLocks noGrp="1"/>
          </p:cNvSpPr>
          <p:nvPr>
            <p:ph idx="1"/>
          </p:nvPr>
        </p:nvSpPr>
        <p:spPr/>
        <p:txBody>
          <a:bodyPr>
            <a:normAutofit fontScale="62500" lnSpcReduction="20000"/>
          </a:bodyPr>
          <a:lstStyle/>
          <a:p>
            <a:r>
              <a:rPr lang="bg-BG" dirty="0">
                <a:latin typeface="Calibri"/>
                <a:ea typeface="Calibri"/>
                <a:cs typeface="Calibri"/>
              </a:rPr>
              <a:t>Имате информация за цената на автомобили в зависимост от възрастта им. Един продавач е допуснал грешка и е вписал твърде висока цена за една от колите. Използвайте </a:t>
            </a:r>
            <a:r>
              <a:rPr lang="bg-BG" b="1" dirty="0">
                <a:latin typeface="Calibri"/>
                <a:ea typeface="Calibri"/>
                <a:cs typeface="Calibri"/>
              </a:rPr>
              <a:t>RANSAC</a:t>
            </a:r>
            <a:r>
              <a:rPr lang="bg-BG" dirty="0">
                <a:latin typeface="Calibri"/>
                <a:ea typeface="Calibri"/>
                <a:cs typeface="Calibri"/>
              </a:rPr>
              <a:t>, за да намерите и премахнете аномалията.</a:t>
            </a:r>
            <a:endParaRPr lang="bg-BG" dirty="0">
              <a:latin typeface="Calibri"/>
              <a:ea typeface="Calibri" panose="020F0502020204030204" pitchFamily="34" charset="0"/>
              <a:cs typeface="Calibri"/>
            </a:endParaRPr>
          </a:p>
          <a:p>
            <a:endParaRPr lang="bg-BG" b="1" dirty="0">
              <a:ea typeface="Calibri"/>
            </a:endParaRPr>
          </a:p>
          <a:p>
            <a:r>
              <a:rPr lang="bg-BG" dirty="0">
                <a:latin typeface="Consolas"/>
                <a:cs typeface="Calibri"/>
              </a:rPr>
              <a:t>X = np.array([1, 2, 3, 4, 5, 6, 7, 8, 9, 10, 11, 12]).reshape(-1, 1)
</a:t>
            </a:r>
            <a:r>
              <a:rPr lang="bg-BG">
                <a:latin typeface="Consolas"/>
                <a:cs typeface="Calibri"/>
              </a:rPr>
              <a:t>y = np.array([30000, 28000, 26000, 24000, 22000, 20000, 18000, 16000, 14000, 50000, 10000, 8000])</a:t>
            </a:r>
            <a:r>
              <a:rPr lang="bg-BG" dirty="0">
                <a:latin typeface="Consolas"/>
                <a:cs typeface="Calibri"/>
              </a:rPr>
              <a:t>
</a:t>
            </a:r>
            <a:endParaRPr lang="bg-BG" dirty="0">
              <a:cs typeface="Calibri"/>
            </a:endParaRPr>
          </a:p>
          <a:p>
            <a:r>
              <a:rPr lang="bg-BG" b="1" dirty="0">
                <a:latin typeface="Calibri"/>
                <a:ea typeface="Calibri"/>
                <a:cs typeface="Calibri"/>
              </a:rPr>
              <a:t>Вашата задача:</a:t>
            </a:r>
            <a:endParaRPr lang="bg-BG" dirty="0">
              <a:latin typeface="Calibri"/>
              <a:cs typeface="Calibri"/>
            </a:endParaRPr>
          </a:p>
          <a:p>
            <a:r>
              <a:rPr lang="bg-BG" dirty="0">
                <a:latin typeface="Calibri"/>
                <a:ea typeface="Calibri"/>
                <a:cs typeface="Calibri"/>
              </a:rPr>
              <a:t>Обучете </a:t>
            </a:r>
            <a:r>
              <a:rPr lang="bg-BG" b="1" dirty="0">
                <a:latin typeface="Calibri"/>
                <a:ea typeface="Calibri"/>
                <a:cs typeface="Calibri"/>
              </a:rPr>
              <a:t>линеен модел</a:t>
            </a:r>
            <a:r>
              <a:rPr lang="bg-BG" dirty="0">
                <a:latin typeface="Calibri"/>
                <a:ea typeface="Calibri"/>
                <a:cs typeface="Calibri"/>
              </a:rPr>
              <a:t> върху данните и визуализирайте резултата.</a:t>
            </a:r>
            <a:endParaRPr lang="bg-BG" dirty="0">
              <a:latin typeface="Calibri"/>
              <a:cs typeface="Calibri"/>
            </a:endParaRPr>
          </a:p>
          <a:p>
            <a:r>
              <a:rPr lang="bg-BG" dirty="0">
                <a:latin typeface="Calibri"/>
                <a:ea typeface="Calibri"/>
                <a:cs typeface="Calibri"/>
              </a:rPr>
              <a:t>Обучете </a:t>
            </a:r>
            <a:r>
              <a:rPr lang="bg-BG" b="1" dirty="0">
                <a:latin typeface="Calibri"/>
                <a:ea typeface="Calibri"/>
                <a:cs typeface="Calibri"/>
              </a:rPr>
              <a:t>RANSAC модел</a:t>
            </a:r>
            <a:r>
              <a:rPr lang="bg-BG" dirty="0">
                <a:latin typeface="Calibri"/>
                <a:ea typeface="Calibri"/>
                <a:cs typeface="Calibri"/>
              </a:rPr>
              <a:t> и сравнете резултата.</a:t>
            </a:r>
            <a:endParaRPr lang="bg-BG" dirty="0">
              <a:latin typeface="Calibri"/>
              <a:cs typeface="Calibri"/>
            </a:endParaRPr>
          </a:p>
          <a:p>
            <a:r>
              <a:rPr lang="bg-BG" dirty="0">
                <a:latin typeface="Calibri"/>
                <a:ea typeface="Calibri"/>
                <a:cs typeface="Calibri"/>
              </a:rPr>
              <a:t>Намерете аномалните точки и ги изведете.</a:t>
            </a:r>
            <a:endParaRPr lang="bg-BG" dirty="0">
              <a:latin typeface="Calibri"/>
              <a:cs typeface="Calibri"/>
            </a:endParaRPr>
          </a:p>
          <a:p>
            <a:endParaRPr lang="bg-BG" dirty="0">
              <a:ea typeface="Calibri"/>
            </a:endParaRPr>
          </a:p>
        </p:txBody>
      </p:sp>
    </p:spTree>
    <p:extLst>
      <p:ext uri="{BB962C8B-B14F-4D97-AF65-F5344CB8AC3E}">
        <p14:creationId xmlns:p14="http://schemas.microsoft.com/office/powerpoint/2010/main" val="3184406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059D2313-34CF-D22F-5445-D5A4494D8FE3}"/>
              </a:ext>
            </a:extLst>
          </p:cNvPr>
          <p:cNvSpPr>
            <a:spLocks noGrp="1"/>
          </p:cNvSpPr>
          <p:nvPr>
            <p:ph type="title"/>
          </p:nvPr>
        </p:nvSpPr>
        <p:spPr/>
        <p:txBody>
          <a:bodyPr/>
          <a:lstStyle/>
          <a:p>
            <a:r>
              <a:rPr lang="bg-BG" dirty="0">
                <a:latin typeface="Calibri"/>
                <a:ea typeface="Calibri"/>
                <a:cs typeface="Calibri"/>
              </a:rPr>
              <a:t>Какво представлява регресията?</a:t>
            </a:r>
            <a:endParaRPr lang="bg-BG" dirty="0">
              <a:latin typeface="Calibri"/>
            </a:endParaRPr>
          </a:p>
        </p:txBody>
      </p:sp>
      <p:sp>
        <p:nvSpPr>
          <p:cNvPr id="3" name="Контейнер за съдържание 2">
            <a:extLst>
              <a:ext uri="{FF2B5EF4-FFF2-40B4-BE49-F238E27FC236}">
                <a16:creationId xmlns:a16="http://schemas.microsoft.com/office/drawing/2014/main" id="{136D83F9-BE99-0209-2CAF-336935EC2B7C}"/>
              </a:ext>
            </a:extLst>
          </p:cNvPr>
          <p:cNvSpPr>
            <a:spLocks noGrp="1"/>
          </p:cNvSpPr>
          <p:nvPr>
            <p:ph idx="1"/>
          </p:nvPr>
        </p:nvSpPr>
        <p:spPr/>
        <p:txBody>
          <a:bodyPr>
            <a:normAutofit fontScale="92500" lnSpcReduction="20000"/>
          </a:bodyPr>
          <a:lstStyle/>
          <a:p>
            <a:r>
              <a:rPr lang="bg-BG" dirty="0">
                <a:latin typeface="Calibri"/>
                <a:ea typeface="Calibri"/>
                <a:cs typeface="Calibri"/>
              </a:rPr>
              <a:t>Регресията е вид машинно обучение, при което целта е да се моделира зависимостта между една зависима променлива (изходна стойност) и една или повече независими променливи (</a:t>
            </a:r>
            <a:r>
              <a:rPr lang="bg-BG" err="1">
                <a:latin typeface="Calibri"/>
                <a:ea typeface="Calibri"/>
                <a:cs typeface="Calibri"/>
              </a:rPr>
              <a:t>предиктори</a:t>
            </a:r>
            <a:r>
              <a:rPr lang="bg-BG" dirty="0">
                <a:latin typeface="Calibri"/>
                <a:ea typeface="Calibri"/>
                <a:cs typeface="Calibri"/>
              </a:rPr>
              <a:t>). Използва се за прогнозиране и анализ на връзките между данните.</a:t>
            </a:r>
          </a:p>
          <a:p>
            <a:r>
              <a:rPr lang="bg-BG" dirty="0">
                <a:latin typeface="Calibri"/>
                <a:ea typeface="Calibri"/>
                <a:cs typeface="Calibri"/>
              </a:rPr>
              <a:t>Регресията е математически метод, който помага да разберем как една променлива (например цената на даден продукт) зависи от други променливи (например размера или годините му на употреба).</a:t>
            </a:r>
          </a:p>
          <a:p>
            <a:r>
              <a:rPr lang="bg-BG" b="1" dirty="0">
                <a:latin typeface="Calibri"/>
                <a:ea typeface="Calibri"/>
                <a:cs typeface="Calibri"/>
              </a:rPr>
              <a:t>Пример:</a:t>
            </a:r>
            <a:r>
              <a:rPr lang="bg-BG" dirty="0">
                <a:latin typeface="Calibri"/>
                <a:ea typeface="Calibri"/>
                <a:cs typeface="Calibri"/>
              </a:rPr>
              <a:t> Представете си, че искате да предвидите цената на апартамент в зависимост от неговата площ. Забелязвате, че по-големите апартаменти обикновено струват повече. Регресията ни помага да създадем формула, с която да предскажем бъдещи цени.</a:t>
            </a:r>
          </a:p>
        </p:txBody>
      </p:sp>
    </p:spTree>
    <p:extLst>
      <p:ext uri="{BB962C8B-B14F-4D97-AF65-F5344CB8AC3E}">
        <p14:creationId xmlns:p14="http://schemas.microsoft.com/office/powerpoint/2010/main" val="3863251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5944EB31-8AD6-0728-0D44-CCA03367357E}"/>
              </a:ext>
            </a:extLst>
          </p:cNvPr>
          <p:cNvSpPr>
            <a:spLocks noGrp="1"/>
          </p:cNvSpPr>
          <p:nvPr>
            <p:ph type="title"/>
          </p:nvPr>
        </p:nvSpPr>
        <p:spPr/>
        <p:txBody>
          <a:bodyPr/>
          <a:lstStyle/>
          <a:p>
            <a:r>
              <a:rPr lang="bg-BG" dirty="0">
                <a:latin typeface="Calibri"/>
                <a:ea typeface="Calibri"/>
                <a:cs typeface="Calibri"/>
              </a:rPr>
              <a:t>3. Логистична регресия – Ще издържи ли студент изпита?</a:t>
            </a:r>
            <a:endParaRPr lang="bg-BG" dirty="0">
              <a:latin typeface="Calibri"/>
            </a:endParaRPr>
          </a:p>
        </p:txBody>
      </p:sp>
      <p:sp>
        <p:nvSpPr>
          <p:cNvPr id="3" name="Контейнер за съдържание 2">
            <a:extLst>
              <a:ext uri="{FF2B5EF4-FFF2-40B4-BE49-F238E27FC236}">
                <a16:creationId xmlns:a16="http://schemas.microsoft.com/office/drawing/2014/main" id="{26827E06-DB91-2FCB-6CB2-3A726AD55001}"/>
              </a:ext>
            </a:extLst>
          </p:cNvPr>
          <p:cNvSpPr>
            <a:spLocks noGrp="1"/>
          </p:cNvSpPr>
          <p:nvPr>
            <p:ph idx="1"/>
          </p:nvPr>
        </p:nvSpPr>
        <p:spPr/>
        <p:txBody>
          <a:bodyPr>
            <a:normAutofit fontScale="62500" lnSpcReduction="20000"/>
          </a:bodyPr>
          <a:lstStyle/>
          <a:p>
            <a:r>
              <a:rPr lang="bg-BG">
                <a:ea typeface="Calibri"/>
              </a:rPr>
              <a:t>Имате данни за броя на учебните часове на студентите и дали са издържали изпита (1 – издържал, 0 – не е издържал). Използвайте </a:t>
            </a:r>
            <a:r>
              <a:rPr lang="bg-BG" b="1">
                <a:ea typeface="Calibri"/>
              </a:rPr>
              <a:t>логистична регресия</a:t>
            </a:r>
            <a:r>
              <a:rPr lang="bg-BG">
                <a:ea typeface="Calibri"/>
              </a:rPr>
              <a:t>, за да прогнозирате дали студент с 6 часа учене ще издържи изпита.</a:t>
            </a:r>
            <a:endParaRPr lang="bg-BG">
              <a:ea typeface="Calibri" panose="020F0502020204030204" pitchFamily="34" charset="0"/>
            </a:endParaRPr>
          </a:p>
          <a:p>
            <a:pPr marL="0" indent="0">
              <a:buNone/>
            </a:pPr>
            <a:endParaRPr lang="bg-BG" b="1" dirty="0">
              <a:ea typeface="Calibri"/>
            </a:endParaRPr>
          </a:p>
          <a:p>
            <a:r>
              <a:rPr lang="bg-BG" dirty="0">
                <a:latin typeface="Consolas"/>
                <a:cs typeface="Calibri"/>
              </a:rPr>
              <a:t>X = np.array([1, 2, 3, 4, 5, 6, 7, 8, 9, 10]).reshape(-1, 1)
</a:t>
            </a:r>
            <a:r>
              <a:rPr lang="bg-BG">
                <a:latin typeface="Consolas"/>
                <a:cs typeface="Calibri"/>
              </a:rPr>
              <a:t>y = np.array([0, 0, 0, 0, 1, 1, 1, 1, 1, 1])</a:t>
            </a:r>
            <a:r>
              <a:rPr lang="bg-BG" dirty="0">
                <a:latin typeface="Consolas"/>
                <a:cs typeface="Calibri"/>
              </a:rPr>
              <a:t>
</a:t>
            </a:r>
            <a:endParaRPr lang="bg-BG" dirty="0">
              <a:cs typeface="Calibri"/>
            </a:endParaRPr>
          </a:p>
          <a:p>
            <a:r>
              <a:rPr lang="bg-BG" b="1" dirty="0">
                <a:latin typeface="Calibri"/>
                <a:ea typeface="Calibri"/>
                <a:cs typeface="Calibri"/>
              </a:rPr>
              <a:t>Вашата задача:</a:t>
            </a:r>
            <a:endParaRPr lang="bg-BG" dirty="0">
              <a:latin typeface="Calibri"/>
              <a:cs typeface="Calibri"/>
            </a:endParaRPr>
          </a:p>
          <a:p>
            <a:r>
              <a:rPr lang="bg-BG" dirty="0">
                <a:latin typeface="Calibri"/>
                <a:ea typeface="Calibri"/>
                <a:cs typeface="Calibri"/>
              </a:rPr>
              <a:t>Обучете </a:t>
            </a:r>
            <a:r>
              <a:rPr lang="bg-BG" b="1" dirty="0">
                <a:latin typeface="Calibri"/>
                <a:ea typeface="Calibri"/>
                <a:cs typeface="Calibri"/>
              </a:rPr>
              <a:t>логистичен регресионен модел</a:t>
            </a:r>
            <a:r>
              <a:rPr lang="bg-BG" dirty="0">
                <a:latin typeface="Calibri"/>
                <a:ea typeface="Calibri"/>
                <a:cs typeface="Calibri"/>
              </a:rPr>
              <a:t> върху тези данни.</a:t>
            </a:r>
            <a:endParaRPr lang="bg-BG" dirty="0">
              <a:latin typeface="Calibri"/>
              <a:cs typeface="Calibri"/>
            </a:endParaRPr>
          </a:p>
          <a:p>
            <a:r>
              <a:rPr lang="bg-BG" dirty="0">
                <a:latin typeface="Calibri"/>
                <a:ea typeface="Calibri"/>
                <a:cs typeface="Calibri"/>
              </a:rPr>
              <a:t>Направете прогноза за студент, който е учил 6 часа.</a:t>
            </a:r>
            <a:endParaRPr lang="bg-BG" dirty="0">
              <a:latin typeface="Calibri"/>
              <a:cs typeface="Calibri"/>
            </a:endParaRPr>
          </a:p>
          <a:p>
            <a:r>
              <a:rPr lang="bg-BG" dirty="0">
                <a:latin typeface="Calibri"/>
                <a:ea typeface="Calibri"/>
                <a:cs typeface="Calibri"/>
              </a:rPr>
              <a:t>Визуализирайте вероятностите за успех в зависимост от учебните часове.</a:t>
            </a:r>
            <a:endParaRPr lang="bg-BG" dirty="0">
              <a:latin typeface="Calibri"/>
              <a:cs typeface="Calibri"/>
            </a:endParaRPr>
          </a:p>
          <a:p>
            <a:r>
              <a:rPr lang="bg-BG" dirty="0">
                <a:latin typeface="Calibri"/>
                <a:ea typeface="Calibri"/>
                <a:cs typeface="Calibri"/>
              </a:rPr>
              <a:t>Анализирайте резултатите – колко часа учене са необходими за 90% шанс за успех?</a:t>
            </a:r>
            <a:endParaRPr lang="bg-BG" dirty="0">
              <a:latin typeface="Calibri"/>
              <a:cs typeface="Calibri"/>
            </a:endParaRPr>
          </a:p>
          <a:p>
            <a:endParaRPr lang="bg-BG" dirty="0">
              <a:ea typeface="Calibri"/>
            </a:endParaRPr>
          </a:p>
        </p:txBody>
      </p:sp>
    </p:spTree>
    <p:extLst>
      <p:ext uri="{BB962C8B-B14F-4D97-AF65-F5344CB8AC3E}">
        <p14:creationId xmlns:p14="http://schemas.microsoft.com/office/powerpoint/2010/main" val="2001316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ABCE96E-B36F-9D9A-802C-B089A373BC7A}"/>
              </a:ext>
            </a:extLst>
          </p:cNvPr>
          <p:cNvSpPr>
            <a:spLocks noGrp="1"/>
          </p:cNvSpPr>
          <p:nvPr>
            <p:ph type="title"/>
          </p:nvPr>
        </p:nvSpPr>
        <p:spPr/>
        <p:txBody>
          <a:bodyPr/>
          <a:lstStyle/>
          <a:p>
            <a:r>
              <a:rPr lang="bg-BG" dirty="0">
                <a:ea typeface="Calibri"/>
                <a:cs typeface="Calibri"/>
              </a:rPr>
              <a:t>Защо е полезна регресията?</a:t>
            </a:r>
            <a:endParaRPr lang="bg-BG" dirty="0"/>
          </a:p>
        </p:txBody>
      </p:sp>
      <p:sp>
        <p:nvSpPr>
          <p:cNvPr id="3" name="Контейнер за съдържание 2">
            <a:extLst>
              <a:ext uri="{FF2B5EF4-FFF2-40B4-BE49-F238E27FC236}">
                <a16:creationId xmlns:a16="http://schemas.microsoft.com/office/drawing/2014/main" id="{E8BAE620-3BF1-6AD2-8D0C-3686EDE44FE3}"/>
              </a:ext>
            </a:extLst>
          </p:cNvPr>
          <p:cNvSpPr>
            <a:spLocks noGrp="1"/>
          </p:cNvSpPr>
          <p:nvPr>
            <p:ph idx="1"/>
          </p:nvPr>
        </p:nvSpPr>
        <p:spPr/>
        <p:txBody>
          <a:bodyPr/>
          <a:lstStyle/>
          <a:p>
            <a:r>
              <a:rPr lang="bg-BG" dirty="0">
                <a:latin typeface="Calibri"/>
                <a:ea typeface="Calibri"/>
                <a:cs typeface="Calibri"/>
              </a:rPr>
              <a:t>Регресията се използва в много области, като например:</a:t>
            </a:r>
          </a:p>
          <a:p>
            <a:r>
              <a:rPr lang="bg-BG" b="1" dirty="0">
                <a:latin typeface="Calibri"/>
                <a:ea typeface="Calibri"/>
                <a:cs typeface="Calibri"/>
              </a:rPr>
              <a:t>Прогнозиране</a:t>
            </a:r>
            <a:r>
              <a:rPr lang="bg-BG" dirty="0">
                <a:latin typeface="Calibri"/>
                <a:ea typeface="Calibri"/>
                <a:cs typeface="Calibri"/>
              </a:rPr>
              <a:t> – Как ще се промени температурата утре на база предишни данни?</a:t>
            </a:r>
            <a:endParaRPr lang="bg-BG" dirty="0">
              <a:latin typeface="Calibri"/>
              <a:cs typeface="Calibri"/>
            </a:endParaRPr>
          </a:p>
          <a:p>
            <a:r>
              <a:rPr lang="bg-BG" b="1" dirty="0">
                <a:latin typeface="Calibri"/>
                <a:ea typeface="Calibri"/>
                <a:cs typeface="Calibri"/>
              </a:rPr>
              <a:t>Финанси</a:t>
            </a:r>
            <a:r>
              <a:rPr lang="bg-BG" dirty="0">
                <a:latin typeface="Calibri"/>
                <a:ea typeface="Calibri"/>
                <a:cs typeface="Calibri"/>
              </a:rPr>
              <a:t> – Каква ще е цената на дадена акция след седмица?</a:t>
            </a:r>
            <a:endParaRPr lang="bg-BG" dirty="0">
              <a:latin typeface="Calibri"/>
              <a:cs typeface="Calibri"/>
            </a:endParaRPr>
          </a:p>
          <a:p>
            <a:r>
              <a:rPr lang="bg-BG" b="1" dirty="0">
                <a:latin typeface="Calibri"/>
                <a:ea typeface="Calibri"/>
                <a:cs typeface="Calibri"/>
              </a:rPr>
              <a:t>Маркетинг</a:t>
            </a:r>
            <a:r>
              <a:rPr lang="bg-BG" dirty="0">
                <a:latin typeface="Calibri"/>
                <a:ea typeface="Calibri"/>
                <a:cs typeface="Calibri"/>
              </a:rPr>
              <a:t> – Как рекламните разходи влияят на продажбите?</a:t>
            </a:r>
            <a:endParaRPr lang="bg-BG" dirty="0">
              <a:latin typeface="Calibri"/>
              <a:cs typeface="Calibri"/>
            </a:endParaRPr>
          </a:p>
          <a:p>
            <a:r>
              <a:rPr lang="bg-BG" b="1" dirty="0">
                <a:latin typeface="Calibri"/>
                <a:ea typeface="Calibri"/>
                <a:cs typeface="Calibri"/>
              </a:rPr>
              <a:t>Медицина</a:t>
            </a:r>
            <a:r>
              <a:rPr lang="bg-BG" dirty="0">
                <a:latin typeface="Calibri"/>
                <a:ea typeface="Calibri"/>
                <a:cs typeface="Calibri"/>
              </a:rPr>
              <a:t> – Как определени фактори влияят на риска от заболяване?</a:t>
            </a:r>
            <a:endParaRPr lang="bg-BG" dirty="0">
              <a:latin typeface="Calibri"/>
              <a:cs typeface="Calibri"/>
            </a:endParaRPr>
          </a:p>
          <a:p>
            <a:endParaRPr lang="bg-BG" dirty="0">
              <a:ea typeface="Calibri"/>
            </a:endParaRPr>
          </a:p>
        </p:txBody>
      </p:sp>
    </p:spTree>
    <p:extLst>
      <p:ext uri="{BB962C8B-B14F-4D97-AF65-F5344CB8AC3E}">
        <p14:creationId xmlns:p14="http://schemas.microsoft.com/office/powerpoint/2010/main" val="3322184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6CF9833E-A082-F9A8-031A-4A5BD5B5252A}"/>
              </a:ext>
            </a:extLst>
          </p:cNvPr>
          <p:cNvSpPr>
            <a:spLocks noGrp="1"/>
          </p:cNvSpPr>
          <p:nvPr>
            <p:ph type="title"/>
          </p:nvPr>
        </p:nvSpPr>
        <p:spPr>
          <a:xfrm>
            <a:off x="1451579" y="389446"/>
            <a:ext cx="9603275" cy="1049235"/>
          </a:xfrm>
        </p:spPr>
        <p:txBody>
          <a:bodyPr/>
          <a:lstStyle/>
          <a:p>
            <a:r>
              <a:rPr lang="bg-BG" dirty="0">
                <a:latin typeface="Calibri"/>
                <a:ea typeface="Calibri"/>
                <a:cs typeface="Calibri"/>
              </a:rPr>
              <a:t>Пример с </a:t>
            </a:r>
            <a:r>
              <a:rPr lang="bg-BG" dirty="0" err="1">
                <a:latin typeface="Calibri"/>
                <a:ea typeface="Calibri"/>
                <a:cs typeface="Calibri"/>
              </a:rPr>
              <a:t>Python</a:t>
            </a:r>
            <a:r>
              <a:rPr lang="bg-BG" dirty="0">
                <a:latin typeface="Calibri"/>
                <a:ea typeface="Calibri"/>
                <a:cs typeface="Calibri"/>
              </a:rPr>
              <a:t> – Генериране на примерни данни</a:t>
            </a:r>
            <a:endParaRPr lang="bg-BG" dirty="0">
              <a:latin typeface="Calibri"/>
            </a:endParaRPr>
          </a:p>
        </p:txBody>
      </p:sp>
      <p:sp>
        <p:nvSpPr>
          <p:cNvPr id="3" name="Контейнер за съдържание 2">
            <a:extLst>
              <a:ext uri="{FF2B5EF4-FFF2-40B4-BE49-F238E27FC236}">
                <a16:creationId xmlns:a16="http://schemas.microsoft.com/office/drawing/2014/main" id="{6180B591-A58C-CE49-B04B-9658B7F9065A}"/>
              </a:ext>
            </a:extLst>
          </p:cNvPr>
          <p:cNvSpPr>
            <a:spLocks noGrp="1"/>
          </p:cNvSpPr>
          <p:nvPr>
            <p:ph idx="1"/>
          </p:nvPr>
        </p:nvSpPr>
        <p:spPr>
          <a:xfrm>
            <a:off x="1451579" y="1867049"/>
            <a:ext cx="10092690" cy="3549734"/>
          </a:xfrm>
        </p:spPr>
        <p:txBody>
          <a:bodyPr vert="horz" lIns="91440" tIns="45720" rIns="91440" bIns="45720" rtlCol="0" anchor="t">
            <a:noAutofit/>
          </a:bodyPr>
          <a:lstStyle/>
          <a:p>
            <a:pPr marL="0" indent="0">
              <a:buNone/>
            </a:pPr>
            <a:r>
              <a:rPr lang="bg-BG" sz="1000" err="1">
                <a:latin typeface="Consolas"/>
                <a:cs typeface="Calibri"/>
              </a:rPr>
              <a:t>import</a:t>
            </a:r>
            <a:r>
              <a:rPr lang="bg-BG" sz="1000" dirty="0">
                <a:latin typeface="Consolas"/>
                <a:cs typeface="Calibri"/>
              </a:rPr>
              <a:t> </a:t>
            </a:r>
            <a:r>
              <a:rPr lang="bg-BG" sz="1000" err="1">
                <a:latin typeface="Consolas"/>
                <a:cs typeface="Calibri"/>
              </a:rPr>
              <a:t>numpy</a:t>
            </a:r>
            <a:r>
              <a:rPr lang="bg-BG" sz="1000" dirty="0">
                <a:latin typeface="Consolas"/>
                <a:cs typeface="Calibri"/>
              </a:rPr>
              <a:t> </a:t>
            </a:r>
            <a:r>
              <a:rPr lang="bg-BG" sz="1000" err="1">
                <a:latin typeface="Consolas"/>
                <a:cs typeface="Calibri"/>
              </a:rPr>
              <a:t>as</a:t>
            </a:r>
            <a:r>
              <a:rPr lang="bg-BG" sz="1000" dirty="0">
                <a:latin typeface="Consolas"/>
                <a:cs typeface="Calibri"/>
              </a:rPr>
              <a:t> </a:t>
            </a:r>
            <a:r>
              <a:rPr lang="bg-BG" sz="1000" err="1">
                <a:latin typeface="Consolas"/>
                <a:cs typeface="Calibri"/>
              </a:rPr>
              <a:t>np</a:t>
            </a:r>
            <a:r>
              <a:rPr lang="bg-BG" sz="1000" dirty="0">
                <a:latin typeface="Consolas"/>
                <a:cs typeface="Calibri"/>
              </a:rPr>
              <a:t>
</a:t>
            </a:r>
            <a:r>
              <a:rPr lang="bg-BG" sz="1000" err="1">
                <a:latin typeface="Consolas"/>
                <a:cs typeface="Calibri"/>
              </a:rPr>
              <a:t>import</a:t>
            </a:r>
            <a:r>
              <a:rPr lang="bg-BG" sz="1000" dirty="0">
                <a:latin typeface="Consolas"/>
                <a:cs typeface="Calibri"/>
              </a:rPr>
              <a:t> </a:t>
            </a:r>
            <a:r>
              <a:rPr lang="bg-BG" sz="1000" err="1">
                <a:latin typeface="Consolas"/>
                <a:cs typeface="Calibri"/>
              </a:rPr>
              <a:t>matplotlib.pyplot</a:t>
            </a:r>
            <a:r>
              <a:rPr lang="bg-BG" sz="1000" dirty="0">
                <a:latin typeface="Consolas"/>
                <a:cs typeface="Calibri"/>
              </a:rPr>
              <a:t> </a:t>
            </a:r>
            <a:r>
              <a:rPr lang="bg-BG" sz="1000" err="1">
                <a:latin typeface="Consolas"/>
                <a:cs typeface="Calibri"/>
              </a:rPr>
              <a:t>as</a:t>
            </a:r>
            <a:r>
              <a:rPr lang="bg-BG" sz="1000" dirty="0">
                <a:latin typeface="Consolas"/>
                <a:cs typeface="Calibri"/>
              </a:rPr>
              <a:t> </a:t>
            </a:r>
            <a:r>
              <a:rPr lang="bg-BG" sz="1000" err="1">
                <a:latin typeface="Consolas"/>
                <a:cs typeface="Calibri"/>
              </a:rPr>
              <a:t>plt</a:t>
            </a:r>
            <a:r>
              <a:rPr lang="bg-BG" sz="1000" dirty="0">
                <a:latin typeface="Consolas"/>
                <a:cs typeface="Calibri"/>
              </a:rPr>
              <a:t>
# Генериране на случайни данни
</a:t>
            </a:r>
            <a:r>
              <a:rPr lang="bg-BG" sz="1000" err="1">
                <a:latin typeface="Consolas"/>
                <a:cs typeface="Calibri"/>
              </a:rPr>
              <a:t>np.random.seed(42)</a:t>
            </a:r>
            <a:r>
              <a:rPr lang="bg-BG" sz="1000" dirty="0">
                <a:latin typeface="Consolas"/>
                <a:cs typeface="Calibri"/>
              </a:rPr>
              <a:t>
X = 2 * </a:t>
            </a:r>
            <a:r>
              <a:rPr lang="bg-BG" sz="1000" err="1">
                <a:latin typeface="Consolas"/>
                <a:cs typeface="Calibri"/>
              </a:rPr>
              <a:t>np.random.rand(100, 1)  # Квадратура (в случайни стойности)</a:t>
            </a:r>
            <a:r>
              <a:rPr lang="bg-BG" sz="1000" dirty="0">
                <a:latin typeface="Consolas"/>
                <a:cs typeface="Calibri"/>
              </a:rPr>
              <a:t>
y = 4 + 3 * X + </a:t>
            </a:r>
            <a:r>
              <a:rPr lang="bg-BG" sz="1000" err="1">
                <a:latin typeface="Consolas"/>
                <a:cs typeface="Calibri"/>
              </a:rPr>
              <a:t>np.random.randn(100, 1)  # Цена с добавен шум</a:t>
            </a:r>
            <a:r>
              <a:rPr lang="bg-BG" sz="1000" dirty="0">
                <a:latin typeface="Consolas"/>
                <a:cs typeface="Calibri"/>
              </a:rPr>
              <a:t>
# Визуализиране на данните
</a:t>
            </a:r>
            <a:r>
              <a:rPr lang="bg-BG" sz="1000" err="1">
                <a:latin typeface="Consolas"/>
                <a:cs typeface="Calibri"/>
              </a:rPr>
              <a:t>plt.scatter(X, y)</a:t>
            </a:r>
            <a:r>
              <a:rPr lang="bg-BG" sz="1000" dirty="0">
                <a:latin typeface="Consolas"/>
                <a:cs typeface="Calibri"/>
              </a:rPr>
              <a:t>
</a:t>
            </a:r>
            <a:r>
              <a:rPr lang="bg-BG" sz="1000" err="1">
                <a:latin typeface="Consolas"/>
                <a:cs typeface="Calibri"/>
              </a:rPr>
              <a:t>plt.xlabel("Квадратура (m²)")</a:t>
            </a:r>
            <a:r>
              <a:rPr lang="bg-BG" sz="1000" dirty="0">
                <a:latin typeface="Consolas"/>
                <a:cs typeface="Calibri"/>
              </a:rPr>
              <a:t>
</a:t>
            </a:r>
            <a:r>
              <a:rPr lang="bg-BG" sz="1000" err="1">
                <a:latin typeface="Consolas"/>
                <a:cs typeface="Calibri"/>
              </a:rPr>
              <a:t>plt.ylabel("Цена (BGN)")</a:t>
            </a:r>
            <a:r>
              <a:rPr lang="bg-BG" sz="1000" dirty="0">
                <a:latin typeface="Consolas"/>
                <a:cs typeface="Calibri"/>
              </a:rPr>
              <a:t>
</a:t>
            </a:r>
            <a:r>
              <a:rPr lang="bg-BG" sz="1000" err="1">
                <a:latin typeface="Consolas"/>
                <a:cs typeface="Calibri"/>
              </a:rPr>
              <a:t>plt.title("Примерни данни за регресия")</a:t>
            </a:r>
            <a:r>
              <a:rPr lang="bg-BG" sz="1000" dirty="0">
                <a:latin typeface="Consolas"/>
                <a:cs typeface="Calibri"/>
              </a:rPr>
              <a:t>
</a:t>
            </a:r>
            <a:r>
              <a:rPr lang="bg-BG" sz="1000" err="1">
                <a:latin typeface="Consolas"/>
                <a:cs typeface="Calibri"/>
              </a:rPr>
              <a:t>plt.show()</a:t>
            </a:r>
            <a:r>
              <a:rPr lang="bg-BG" sz="1000" dirty="0">
                <a:latin typeface="Consolas"/>
                <a:cs typeface="Calibri"/>
              </a:rPr>
              <a:t>
</a:t>
            </a:r>
            <a:endParaRPr lang="bg-BG" sz="1000">
              <a:ea typeface="Calibri" panose="020F0502020204030204" pitchFamily="34" charset="0"/>
            </a:endParaRPr>
          </a:p>
          <a:p>
            <a:r>
              <a:rPr lang="bg-BG" sz="1000" b="1" dirty="0">
                <a:latin typeface="Calibri"/>
                <a:ea typeface="Calibri"/>
                <a:cs typeface="Calibri"/>
              </a:rPr>
              <a:t>Какво прави този код?</a:t>
            </a:r>
            <a:endParaRPr lang="bg-BG" sz="1000" dirty="0">
              <a:latin typeface="Calibri"/>
              <a:ea typeface="Calibri"/>
              <a:cs typeface="Calibri"/>
            </a:endParaRPr>
          </a:p>
          <a:p>
            <a:r>
              <a:rPr lang="bg-BG" sz="1000" dirty="0">
                <a:latin typeface="Calibri"/>
                <a:ea typeface="Calibri"/>
                <a:cs typeface="Calibri"/>
              </a:rPr>
              <a:t>✅ </a:t>
            </a:r>
            <a:r>
              <a:rPr lang="bg-BG" sz="1000" b="1" dirty="0">
                <a:latin typeface="Calibri"/>
                <a:ea typeface="Calibri"/>
                <a:cs typeface="Calibri"/>
              </a:rPr>
              <a:t>Генерираме случайни данни</a:t>
            </a:r>
            <a:r>
              <a:rPr lang="bg-BG" sz="1000" dirty="0">
                <a:latin typeface="Calibri"/>
                <a:ea typeface="Calibri"/>
                <a:cs typeface="Calibri"/>
              </a:rPr>
              <a:t> за квадратура на апартаменти.</a:t>
            </a:r>
            <a:br>
              <a:rPr lang="bg-BG" sz="1000" dirty="0">
                <a:ea typeface="Calibri"/>
              </a:rPr>
            </a:br>
            <a:r>
              <a:rPr lang="bg-BG" sz="1000" dirty="0">
                <a:latin typeface="Calibri"/>
                <a:ea typeface="Calibri"/>
                <a:cs typeface="Calibri"/>
              </a:rPr>
              <a:t>✅ </a:t>
            </a:r>
            <a:r>
              <a:rPr lang="bg-BG" sz="1000" b="1" dirty="0">
                <a:latin typeface="Calibri"/>
                <a:ea typeface="Calibri"/>
                <a:cs typeface="Calibri"/>
              </a:rPr>
              <a:t>Изчисляваме цената</a:t>
            </a:r>
            <a:r>
              <a:rPr lang="bg-BG" sz="1000" dirty="0">
                <a:latin typeface="Calibri"/>
                <a:ea typeface="Calibri"/>
                <a:cs typeface="Calibri"/>
              </a:rPr>
              <a:t> като 4 + 3 * X (като добавяме малък шум, за да прилича на реални данни).</a:t>
            </a:r>
            <a:br>
              <a:rPr lang="bg-BG" sz="1000" dirty="0">
                <a:ea typeface="Calibri"/>
              </a:rPr>
            </a:br>
            <a:r>
              <a:rPr lang="bg-BG" sz="1000" dirty="0">
                <a:latin typeface="Calibri"/>
                <a:ea typeface="Calibri"/>
                <a:cs typeface="Calibri"/>
              </a:rPr>
              <a:t>✅ </a:t>
            </a:r>
            <a:r>
              <a:rPr lang="bg-BG" sz="1000" b="1" dirty="0">
                <a:latin typeface="Calibri"/>
                <a:ea typeface="Calibri"/>
                <a:cs typeface="Calibri"/>
              </a:rPr>
              <a:t>Визуализираме</a:t>
            </a:r>
            <a:r>
              <a:rPr lang="bg-BG" sz="1000" dirty="0">
                <a:latin typeface="Calibri"/>
                <a:ea typeface="Calibri"/>
                <a:cs typeface="Calibri"/>
              </a:rPr>
              <a:t> ги с </a:t>
            </a:r>
            <a:r>
              <a:rPr lang="bg-BG" sz="1000" err="1">
                <a:latin typeface="Consolas"/>
                <a:cs typeface="Calibri"/>
              </a:rPr>
              <a:t>matplotlib</a:t>
            </a:r>
            <a:r>
              <a:rPr lang="bg-BG" sz="1000" dirty="0">
                <a:latin typeface="Calibri"/>
                <a:ea typeface="Calibri"/>
                <a:cs typeface="Calibri"/>
              </a:rPr>
              <a:t>, за да видим връзката.</a:t>
            </a:r>
          </a:p>
          <a:p>
            <a:r>
              <a:rPr lang="bg-BG" sz="1000" b="1" dirty="0">
                <a:latin typeface="Calibri"/>
                <a:ea typeface="Calibri"/>
                <a:cs typeface="Calibri"/>
              </a:rPr>
              <a:t>Резултат:</a:t>
            </a:r>
            <a:r>
              <a:rPr lang="bg-BG" sz="1000" dirty="0">
                <a:latin typeface="Calibri"/>
                <a:ea typeface="Calibri"/>
                <a:cs typeface="Calibri"/>
              </a:rPr>
              <a:t> Точките образуват линейна зависимост – колкото по-голяма квадратура, толкова по-висока цена.</a:t>
            </a:r>
            <a:endParaRPr lang="bg-BG" sz="1000">
              <a:latin typeface="Calibri"/>
              <a:ea typeface="Calibri"/>
              <a:cs typeface="Calibri"/>
            </a:endParaRPr>
          </a:p>
        </p:txBody>
      </p:sp>
      <p:pic>
        <p:nvPicPr>
          <p:cNvPr id="4" name="Картина 3" descr="Картина, която съдържа екранна снимка, текст, диаграма&#10;&#10;Генерирано от ИИ съдържание може да е неправилно.">
            <a:extLst>
              <a:ext uri="{FF2B5EF4-FFF2-40B4-BE49-F238E27FC236}">
                <a16:creationId xmlns:a16="http://schemas.microsoft.com/office/drawing/2014/main" id="{280C6E70-5D92-B3FD-870A-1252BB065380}"/>
              </a:ext>
            </a:extLst>
          </p:cNvPr>
          <p:cNvPicPr>
            <a:picLocks noChangeAspect="1"/>
          </p:cNvPicPr>
          <p:nvPr/>
        </p:nvPicPr>
        <p:blipFill>
          <a:blip r:embed="rId2"/>
          <a:stretch>
            <a:fillRect/>
          </a:stretch>
        </p:blipFill>
        <p:spPr>
          <a:xfrm>
            <a:off x="7511740" y="2270435"/>
            <a:ext cx="2973349" cy="2162253"/>
          </a:xfrm>
          <a:prstGeom prst="rect">
            <a:avLst/>
          </a:prstGeom>
        </p:spPr>
      </p:pic>
    </p:spTree>
    <p:extLst>
      <p:ext uri="{BB962C8B-B14F-4D97-AF65-F5344CB8AC3E}">
        <p14:creationId xmlns:p14="http://schemas.microsoft.com/office/powerpoint/2010/main" val="4096587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C3C038E6-632C-65BD-1768-1F366910A2CF}"/>
              </a:ext>
            </a:extLst>
          </p:cNvPr>
          <p:cNvSpPr>
            <a:spLocks noGrp="1"/>
          </p:cNvSpPr>
          <p:nvPr>
            <p:ph type="title"/>
          </p:nvPr>
        </p:nvSpPr>
        <p:spPr>
          <a:xfrm>
            <a:off x="1451579" y="1052324"/>
            <a:ext cx="9603275" cy="1049235"/>
          </a:xfrm>
        </p:spPr>
        <p:txBody>
          <a:bodyPr>
            <a:normAutofit/>
          </a:bodyPr>
          <a:lstStyle/>
          <a:p>
            <a:r>
              <a:rPr lang="bg-BG" b="1" dirty="0">
                <a:latin typeface="Calibri"/>
                <a:ea typeface="Calibri"/>
                <a:cs typeface="Calibri"/>
              </a:rPr>
              <a:t>Линейна регресия</a:t>
            </a:r>
            <a:endParaRPr lang="bg-BG" dirty="0">
              <a:latin typeface="Calibri"/>
              <a:ea typeface="Calibri"/>
              <a:cs typeface="Calibri"/>
            </a:endParaRPr>
          </a:p>
          <a:p>
            <a:endParaRPr lang="bg-BG" dirty="0">
              <a:ea typeface="Calibri"/>
              <a:cs typeface="Calibri"/>
            </a:endParaRPr>
          </a:p>
        </p:txBody>
      </p:sp>
      <p:sp>
        <p:nvSpPr>
          <p:cNvPr id="3" name="Контейнер за съдържание 2">
            <a:extLst>
              <a:ext uri="{FF2B5EF4-FFF2-40B4-BE49-F238E27FC236}">
                <a16:creationId xmlns:a16="http://schemas.microsoft.com/office/drawing/2014/main" id="{2FE79CCE-09C3-DCEA-2201-EBFBDB261950}"/>
              </a:ext>
            </a:extLst>
          </p:cNvPr>
          <p:cNvSpPr>
            <a:spLocks noGrp="1"/>
          </p:cNvSpPr>
          <p:nvPr>
            <p:ph idx="1"/>
          </p:nvPr>
        </p:nvSpPr>
        <p:spPr/>
        <p:txBody>
          <a:bodyPr>
            <a:normAutofit fontScale="40000" lnSpcReduction="20000"/>
          </a:bodyPr>
          <a:lstStyle/>
          <a:p>
            <a:pPr marL="0" indent="0" algn="just">
              <a:buNone/>
            </a:pPr>
            <a:r>
              <a:rPr lang="bg-BG" b="1" dirty="0">
                <a:latin typeface="Calibri"/>
                <a:ea typeface="Calibri"/>
                <a:cs typeface="Calibri"/>
              </a:rPr>
              <a:t>Линейната регресия</a:t>
            </a:r>
            <a:r>
              <a:rPr lang="bg-BG" dirty="0">
                <a:latin typeface="Calibri"/>
                <a:ea typeface="Calibri"/>
                <a:cs typeface="Calibri"/>
              </a:rPr>
              <a:t> е статистически метод за моделиране на връзката между една зависима променлива (таргет) и една или повече независими променливи (</a:t>
            </a:r>
            <a:r>
              <a:rPr lang="bg-BG" err="1">
                <a:latin typeface="Calibri"/>
                <a:ea typeface="Calibri"/>
                <a:cs typeface="Calibri"/>
              </a:rPr>
              <a:t>предиктори</a:t>
            </a:r>
            <a:r>
              <a:rPr lang="bg-BG" dirty="0">
                <a:latin typeface="Calibri"/>
                <a:ea typeface="Calibri"/>
                <a:cs typeface="Calibri"/>
              </a:rPr>
              <a:t>). Основната ѝ цел е да намери </a:t>
            </a:r>
            <a:r>
              <a:rPr lang="bg-BG" b="1" dirty="0">
                <a:latin typeface="Calibri"/>
                <a:ea typeface="Calibri"/>
                <a:cs typeface="Calibri"/>
              </a:rPr>
              <a:t>линия</a:t>
            </a:r>
            <a:r>
              <a:rPr lang="bg-BG" dirty="0">
                <a:latin typeface="Calibri"/>
                <a:ea typeface="Calibri"/>
                <a:cs typeface="Calibri"/>
              </a:rPr>
              <a:t>, която най-добре описва тази зависимост.</a:t>
            </a:r>
            <a:endParaRPr lang="bg-BG" dirty="0">
              <a:ea typeface="Calibri" panose="020F0502020204030204" pitchFamily="34" charset="0"/>
              <a:cs typeface="Calibri"/>
            </a:endParaRPr>
          </a:p>
          <a:p>
            <a:pPr algn="just">
              <a:buNone/>
            </a:pPr>
            <a:r>
              <a:rPr lang="bg-BG" b="1" dirty="0">
                <a:latin typeface="Calibri"/>
                <a:ea typeface="Calibri"/>
                <a:cs typeface="Calibri"/>
              </a:rPr>
              <a:t>Как работи линейната регресия?</a:t>
            </a:r>
            <a:endParaRPr lang="bg-BG" dirty="0">
              <a:latin typeface="Calibri"/>
              <a:ea typeface="Calibri"/>
              <a:cs typeface="Calibri"/>
            </a:endParaRPr>
          </a:p>
          <a:p>
            <a:pPr algn="just">
              <a:buNone/>
            </a:pPr>
            <a:r>
              <a:rPr lang="bg-BG" dirty="0">
                <a:latin typeface="Calibri"/>
                <a:ea typeface="Calibri"/>
                <a:cs typeface="Calibri"/>
              </a:rPr>
              <a:t>Линейната регресия се опитва да опише зависимостта между две или повече променливи с помощта на права линия. Линейната регресия търси </a:t>
            </a:r>
            <a:r>
              <a:rPr lang="bg-BG" b="1" dirty="0">
                <a:latin typeface="Calibri"/>
                <a:ea typeface="Calibri"/>
                <a:cs typeface="Calibri"/>
              </a:rPr>
              <a:t>най-добрата права линия</a:t>
            </a:r>
            <a:r>
              <a:rPr lang="bg-BG" dirty="0">
                <a:latin typeface="Calibri"/>
                <a:ea typeface="Calibri"/>
                <a:cs typeface="Calibri"/>
              </a:rPr>
              <a:t>, </a:t>
            </a:r>
            <a:r>
              <a:rPr lang="bg-BG">
                <a:latin typeface="Calibri"/>
                <a:ea typeface="Calibri"/>
                <a:cs typeface="Calibri"/>
              </a:rPr>
              <a:t>която описва данните. Линейната регресия е метод за прогнозиране, който се опитва да открие най-добрата линейна линия, която минимизира грешката между реалните данни и прогнозите на модела.</a:t>
            </a:r>
            <a:endParaRPr lang="bg-BG" dirty="0">
              <a:latin typeface="Calibri"/>
              <a:ea typeface="Calibri"/>
              <a:cs typeface="Calibri"/>
            </a:endParaRPr>
          </a:p>
          <a:p>
            <a:pPr algn="just">
              <a:buNone/>
            </a:pPr>
            <a:r>
              <a:rPr lang="bg-BG" b="1" dirty="0">
                <a:latin typeface="Calibri"/>
                <a:ea typeface="Calibri"/>
                <a:cs typeface="Calibri"/>
              </a:rPr>
              <a:t>Пример:</a:t>
            </a:r>
            <a:r>
              <a:rPr lang="bg-BG" dirty="0">
                <a:latin typeface="Calibri"/>
                <a:ea typeface="Calibri"/>
                <a:cs typeface="Calibri"/>
              </a:rPr>
              <a:t> Да кажем, че разглеждаме връзката между времето, прекарано в учене, и оценките на изпит. Ако начертаем графика, в която:</a:t>
            </a:r>
          </a:p>
          <a:p>
            <a:pPr algn="just">
              <a:buFont typeface="Arial"/>
              <a:buChar char="•"/>
            </a:pPr>
            <a:r>
              <a:rPr lang="bg-BG" dirty="0">
                <a:latin typeface="Calibri"/>
                <a:ea typeface="Calibri"/>
                <a:cs typeface="Calibri"/>
              </a:rPr>
              <a:t>По оста X (хоризонтално) отбелязваме часовете учене,</a:t>
            </a:r>
          </a:p>
          <a:p>
            <a:pPr algn="just">
              <a:buFont typeface="Arial"/>
              <a:buChar char="•"/>
            </a:pPr>
            <a:r>
              <a:rPr lang="bg-BG" dirty="0">
                <a:latin typeface="Calibri"/>
                <a:ea typeface="Calibri"/>
                <a:cs typeface="Calibri"/>
              </a:rPr>
              <a:t>По оста Y (вертикално) отбелязваме оценките,</a:t>
            </a:r>
          </a:p>
          <a:p>
            <a:pPr indent="0" algn="just">
              <a:buNone/>
            </a:pPr>
            <a:r>
              <a:rPr lang="bg-BG" dirty="0">
                <a:latin typeface="Calibri"/>
                <a:ea typeface="Calibri"/>
                <a:cs typeface="Calibri"/>
              </a:rPr>
              <a:t>Ще забележим, че повече учене често води до по-високи оценки. Линейната регресия намира </a:t>
            </a:r>
            <a:r>
              <a:rPr lang="bg-BG" b="1" dirty="0">
                <a:latin typeface="Calibri"/>
                <a:ea typeface="Calibri"/>
                <a:cs typeface="Calibri"/>
              </a:rPr>
              <a:t>най-добрата права линия</a:t>
            </a:r>
            <a:r>
              <a:rPr lang="bg-BG" dirty="0">
                <a:latin typeface="Calibri"/>
                <a:ea typeface="Calibri"/>
                <a:cs typeface="Calibri"/>
              </a:rPr>
              <a:t>, която описва тази връзка.</a:t>
            </a:r>
          </a:p>
          <a:p>
            <a:pPr indent="0" algn="just">
              <a:buNone/>
            </a:pPr>
            <a:r>
              <a:rPr lang="bg-BG" b="1" dirty="0">
                <a:latin typeface="Calibri"/>
                <a:ea typeface="Calibri"/>
                <a:cs typeface="Calibri"/>
              </a:rPr>
              <a:t>2.2. Как намираме най-добрата линия?</a:t>
            </a:r>
            <a:endParaRPr lang="bg-BG" dirty="0">
              <a:latin typeface="Calibri"/>
              <a:ea typeface="Calibri"/>
              <a:cs typeface="Calibri"/>
            </a:endParaRPr>
          </a:p>
          <a:p>
            <a:pPr algn="just">
              <a:buNone/>
            </a:pPr>
            <a:r>
              <a:rPr lang="bg-BG" dirty="0">
                <a:latin typeface="Calibri"/>
                <a:ea typeface="Calibri"/>
                <a:cs typeface="Calibri"/>
              </a:rPr>
              <a:t>Методът </a:t>
            </a:r>
            <a:r>
              <a:rPr lang="bg-BG" i="1" dirty="0">
                <a:latin typeface="Calibri"/>
                <a:ea typeface="Calibri"/>
                <a:cs typeface="Calibri"/>
              </a:rPr>
              <a:t>на най-малките квадрати (OLS)</a:t>
            </a:r>
            <a:r>
              <a:rPr lang="bg-BG" dirty="0">
                <a:latin typeface="Calibri"/>
                <a:ea typeface="Calibri"/>
                <a:cs typeface="Calibri"/>
              </a:rPr>
              <a:t> се използва за намиране на права линия, която минимизира разликите между прогнозите на модела и реалните стойности.</a:t>
            </a:r>
          </a:p>
          <a:p>
            <a:pPr algn="just">
              <a:buNone/>
            </a:pPr>
            <a:r>
              <a:rPr lang="bg-BG" b="1" dirty="0">
                <a:latin typeface="Calibri"/>
                <a:ea typeface="Calibri"/>
                <a:cs typeface="Calibri"/>
              </a:rPr>
              <a:t>Представете си, че хвърляте топка и се опитвате да измерите колко далеч ще падне. Ако използвате само няколко измервания, ще имате някакви грешки. </a:t>
            </a:r>
            <a:endParaRPr lang="bg-BG" dirty="0">
              <a:latin typeface="Calibri"/>
              <a:ea typeface="Calibri"/>
              <a:cs typeface="Calibri"/>
            </a:endParaRPr>
          </a:p>
          <a:p>
            <a:pPr algn="just">
              <a:buNone/>
            </a:pPr>
            <a:r>
              <a:rPr lang="bg-BG" b="1" dirty="0">
                <a:latin typeface="Calibri"/>
                <a:ea typeface="Calibri"/>
                <a:cs typeface="Calibri"/>
              </a:rPr>
              <a:t>Методът OLS намира най-добрата линия, която свежда тези грешки до минимум.</a:t>
            </a:r>
            <a:endParaRPr lang="bg-BG" dirty="0">
              <a:latin typeface="Calibri"/>
              <a:ea typeface="Calibri"/>
              <a:cs typeface="Calibri"/>
            </a:endParaRPr>
          </a:p>
          <a:p>
            <a:pPr marL="0" indent="0">
              <a:buNone/>
            </a:pPr>
            <a:endParaRPr lang="bg-BG" b="1" dirty="0">
              <a:ea typeface="Calibri"/>
            </a:endParaRPr>
          </a:p>
          <a:p>
            <a:endParaRPr lang="bg-BG" dirty="0">
              <a:ea typeface="Calibri"/>
            </a:endParaRPr>
          </a:p>
        </p:txBody>
      </p:sp>
    </p:spTree>
    <p:extLst>
      <p:ext uri="{BB962C8B-B14F-4D97-AF65-F5344CB8AC3E}">
        <p14:creationId xmlns:p14="http://schemas.microsoft.com/office/powerpoint/2010/main" val="10615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32CA17FA-8051-64EA-02C6-84451D26666B}"/>
              </a:ext>
            </a:extLst>
          </p:cNvPr>
          <p:cNvSpPr>
            <a:spLocks noGrp="1"/>
          </p:cNvSpPr>
          <p:nvPr>
            <p:ph type="title"/>
          </p:nvPr>
        </p:nvSpPr>
        <p:spPr/>
        <p:txBody>
          <a:bodyPr/>
          <a:lstStyle/>
          <a:p>
            <a:r>
              <a:rPr lang="bg-BG" dirty="0">
                <a:latin typeface="Calibri"/>
                <a:ea typeface="Calibri"/>
                <a:cs typeface="Calibri"/>
              </a:rPr>
              <a:t>Пример с </a:t>
            </a:r>
            <a:r>
              <a:rPr lang="bg-BG" dirty="0" err="1">
                <a:latin typeface="Calibri"/>
                <a:ea typeface="Calibri"/>
                <a:cs typeface="Calibri"/>
              </a:rPr>
              <a:t>Python</a:t>
            </a:r>
            <a:r>
              <a:rPr lang="bg-BG" dirty="0">
                <a:latin typeface="Calibri"/>
                <a:ea typeface="Calibri"/>
                <a:cs typeface="Calibri"/>
              </a:rPr>
              <a:t> – Обучаване на модел</a:t>
            </a:r>
            <a:endParaRPr lang="bg-BG" dirty="0">
              <a:latin typeface="Calibri"/>
            </a:endParaRPr>
          </a:p>
        </p:txBody>
      </p:sp>
      <p:sp>
        <p:nvSpPr>
          <p:cNvPr id="3" name="Контейнер за съдържание 2">
            <a:extLst>
              <a:ext uri="{FF2B5EF4-FFF2-40B4-BE49-F238E27FC236}">
                <a16:creationId xmlns:a16="http://schemas.microsoft.com/office/drawing/2014/main" id="{3E80EC5B-4113-4627-DB5F-425A51430E5E}"/>
              </a:ext>
            </a:extLst>
          </p:cNvPr>
          <p:cNvSpPr>
            <a:spLocks noGrp="1"/>
          </p:cNvSpPr>
          <p:nvPr>
            <p:ph idx="1"/>
          </p:nvPr>
        </p:nvSpPr>
        <p:spPr>
          <a:xfrm>
            <a:off x="1451579" y="1848464"/>
            <a:ext cx="9603275" cy="4113491"/>
          </a:xfrm>
        </p:spPr>
        <p:txBody>
          <a:bodyPr vert="horz" lIns="91440" tIns="45720" rIns="91440" bIns="45720" rtlCol="0" anchor="t">
            <a:noAutofit/>
          </a:bodyPr>
          <a:lstStyle/>
          <a:p>
            <a:pPr marL="0" indent="0">
              <a:buNone/>
            </a:pPr>
            <a:r>
              <a:rPr lang="bg-BG" sz="800" dirty="0">
                <a:latin typeface="Consolas"/>
                <a:ea typeface="Calibri"/>
                <a:cs typeface="Calibri"/>
              </a:rPr>
              <a:t>from sklearn.linear_model import LinearRegression
# Създаване и обучение на модела
</a:t>
            </a:r>
            <a:r>
              <a:rPr lang="bg-BG" sz="800" dirty="0" err="1">
                <a:latin typeface="Consolas"/>
                <a:ea typeface="Calibri"/>
                <a:cs typeface="Calibri"/>
              </a:rPr>
              <a:t>model</a:t>
            </a:r>
            <a:r>
              <a:rPr lang="bg-BG" sz="800" dirty="0">
                <a:latin typeface="Consolas"/>
                <a:ea typeface="Calibri"/>
                <a:cs typeface="Calibri"/>
              </a:rPr>
              <a:t> = </a:t>
            </a:r>
            <a:r>
              <a:rPr lang="bg-BG" sz="800" dirty="0" err="1">
                <a:latin typeface="Consolas"/>
                <a:ea typeface="Calibri"/>
                <a:cs typeface="Calibri"/>
              </a:rPr>
              <a:t>LinearRegression</a:t>
            </a:r>
            <a:r>
              <a:rPr lang="bg-BG" sz="800" dirty="0">
                <a:latin typeface="Consolas"/>
                <a:ea typeface="Calibri"/>
                <a:cs typeface="Calibri"/>
              </a:rPr>
              <a:t>()
</a:t>
            </a:r>
            <a:r>
              <a:rPr lang="bg-BG" sz="800" dirty="0" err="1">
                <a:latin typeface="Consolas"/>
                <a:ea typeface="Calibri"/>
                <a:cs typeface="Calibri"/>
              </a:rPr>
              <a:t>model.fit</a:t>
            </a:r>
            <a:r>
              <a:rPr lang="bg-BG" sz="800" dirty="0">
                <a:latin typeface="Consolas"/>
                <a:ea typeface="Calibri"/>
                <a:cs typeface="Calibri"/>
              </a:rPr>
              <a:t>(X, y)
# Предсказване на нови стойности
</a:t>
            </a:r>
            <a:r>
              <a:rPr lang="bg-BG" sz="800" dirty="0" err="1">
                <a:latin typeface="Consolas"/>
                <a:ea typeface="Calibri"/>
                <a:cs typeface="Calibri"/>
              </a:rPr>
              <a:t>y_pred</a:t>
            </a:r>
            <a:r>
              <a:rPr lang="bg-BG" sz="800" dirty="0">
                <a:latin typeface="Consolas"/>
                <a:ea typeface="Calibri"/>
                <a:cs typeface="Calibri"/>
              </a:rPr>
              <a:t> = </a:t>
            </a:r>
            <a:r>
              <a:rPr lang="bg-BG" sz="800" dirty="0" err="1">
                <a:latin typeface="Consolas"/>
                <a:ea typeface="Calibri"/>
                <a:cs typeface="Calibri"/>
              </a:rPr>
              <a:t>model.predict</a:t>
            </a:r>
            <a:r>
              <a:rPr lang="bg-BG" sz="800" dirty="0">
                <a:latin typeface="Consolas"/>
                <a:ea typeface="Calibri"/>
                <a:cs typeface="Calibri"/>
              </a:rPr>
              <a:t>(X)
# Визуализация на резултатите
</a:t>
            </a:r>
            <a:r>
              <a:rPr lang="bg-BG" sz="800" dirty="0" err="1">
                <a:latin typeface="Consolas"/>
                <a:ea typeface="Calibri"/>
                <a:cs typeface="Calibri"/>
              </a:rPr>
              <a:t>plt.scatter</a:t>
            </a:r>
            <a:r>
              <a:rPr lang="bg-BG" sz="800" dirty="0">
                <a:latin typeface="Consolas"/>
                <a:ea typeface="Calibri"/>
                <a:cs typeface="Calibri"/>
              </a:rPr>
              <a:t>(X, y, </a:t>
            </a:r>
            <a:r>
              <a:rPr lang="bg-BG" sz="800" dirty="0" err="1">
                <a:latin typeface="Consolas"/>
                <a:ea typeface="Calibri"/>
                <a:cs typeface="Calibri"/>
              </a:rPr>
              <a:t>label</a:t>
            </a:r>
            <a:r>
              <a:rPr lang="bg-BG" sz="800" dirty="0">
                <a:latin typeface="Consolas"/>
                <a:ea typeface="Calibri"/>
                <a:cs typeface="Calibri"/>
              </a:rPr>
              <a:t>="Истински данни")
</a:t>
            </a:r>
            <a:r>
              <a:rPr lang="bg-BG" sz="800" dirty="0" err="1">
                <a:latin typeface="Consolas"/>
                <a:ea typeface="Calibri"/>
                <a:cs typeface="Calibri"/>
              </a:rPr>
              <a:t>plt.plot</a:t>
            </a:r>
            <a:r>
              <a:rPr lang="bg-BG" sz="800" dirty="0">
                <a:latin typeface="Consolas"/>
                <a:ea typeface="Calibri"/>
                <a:cs typeface="Calibri"/>
              </a:rPr>
              <a:t>(X, </a:t>
            </a:r>
            <a:r>
              <a:rPr lang="bg-BG" sz="800" dirty="0" err="1">
                <a:latin typeface="Consolas"/>
                <a:ea typeface="Calibri"/>
                <a:cs typeface="Calibri"/>
              </a:rPr>
              <a:t>y_pred</a:t>
            </a:r>
            <a:r>
              <a:rPr lang="bg-BG" sz="800" dirty="0">
                <a:latin typeface="Consolas"/>
                <a:ea typeface="Calibri"/>
                <a:cs typeface="Calibri"/>
              </a:rPr>
              <a:t>, </a:t>
            </a:r>
            <a:r>
              <a:rPr lang="bg-BG" sz="800" dirty="0" err="1">
                <a:latin typeface="Consolas"/>
                <a:ea typeface="Calibri"/>
                <a:cs typeface="Calibri"/>
              </a:rPr>
              <a:t>color</a:t>
            </a:r>
            <a:r>
              <a:rPr lang="bg-BG" sz="800" dirty="0">
                <a:latin typeface="Consolas"/>
                <a:ea typeface="Calibri"/>
                <a:cs typeface="Calibri"/>
              </a:rPr>
              <a:t>="</a:t>
            </a:r>
            <a:r>
              <a:rPr lang="bg-BG" sz="800" dirty="0" err="1">
                <a:latin typeface="Consolas"/>
                <a:ea typeface="Calibri"/>
                <a:cs typeface="Calibri"/>
              </a:rPr>
              <a:t>red</a:t>
            </a:r>
            <a:r>
              <a:rPr lang="bg-BG" sz="800" dirty="0">
                <a:latin typeface="Consolas"/>
                <a:ea typeface="Calibri"/>
                <a:cs typeface="Calibri"/>
              </a:rPr>
              <a:t>", </a:t>
            </a:r>
            <a:r>
              <a:rPr lang="bg-BG" sz="800" dirty="0" err="1">
                <a:latin typeface="Consolas"/>
                <a:ea typeface="Calibri"/>
                <a:cs typeface="Calibri"/>
              </a:rPr>
              <a:t>linewidth</a:t>
            </a:r>
            <a:r>
              <a:rPr lang="bg-BG" sz="800" dirty="0">
                <a:latin typeface="Consolas"/>
                <a:ea typeface="Calibri"/>
                <a:cs typeface="Calibri"/>
              </a:rPr>
              <a:t>=2, </a:t>
            </a:r>
            <a:r>
              <a:rPr lang="bg-BG" sz="800" dirty="0" err="1">
                <a:latin typeface="Consolas"/>
                <a:ea typeface="Calibri"/>
                <a:cs typeface="Calibri"/>
              </a:rPr>
              <a:t>label</a:t>
            </a:r>
            <a:r>
              <a:rPr lang="bg-BG" sz="800" dirty="0">
                <a:latin typeface="Consolas"/>
                <a:ea typeface="Calibri"/>
                <a:cs typeface="Calibri"/>
              </a:rPr>
              <a:t>="Линейна регресия")
</a:t>
            </a:r>
            <a:r>
              <a:rPr lang="bg-BG" sz="800" dirty="0" err="1">
                <a:latin typeface="Consolas"/>
                <a:ea typeface="Calibri"/>
                <a:cs typeface="Calibri"/>
              </a:rPr>
              <a:t>plt.xlabel</a:t>
            </a:r>
            <a:r>
              <a:rPr lang="bg-BG" sz="800" dirty="0">
                <a:latin typeface="Consolas"/>
                <a:ea typeface="Calibri"/>
                <a:cs typeface="Calibri"/>
              </a:rPr>
              <a:t>("Квадратура (m²)")
</a:t>
            </a:r>
            <a:r>
              <a:rPr lang="bg-BG" sz="800" dirty="0" err="1">
                <a:latin typeface="Consolas"/>
                <a:ea typeface="Calibri"/>
                <a:cs typeface="Calibri"/>
              </a:rPr>
              <a:t>plt.ylabel</a:t>
            </a:r>
            <a:r>
              <a:rPr lang="bg-BG" sz="800" dirty="0">
                <a:latin typeface="Consolas"/>
                <a:ea typeface="Calibri"/>
                <a:cs typeface="Calibri"/>
              </a:rPr>
              <a:t>("Цена (BGN)")
</a:t>
            </a:r>
            <a:r>
              <a:rPr lang="bg-BG" sz="800" dirty="0" err="1">
                <a:latin typeface="Consolas"/>
                <a:ea typeface="Calibri"/>
                <a:cs typeface="Calibri"/>
              </a:rPr>
              <a:t>plt.legend</a:t>
            </a:r>
            <a:r>
              <a:rPr lang="bg-BG" sz="800" dirty="0">
                <a:latin typeface="Consolas"/>
                <a:ea typeface="Calibri"/>
                <a:cs typeface="Calibri"/>
              </a:rPr>
              <a:t>()
</a:t>
            </a:r>
            <a:r>
              <a:rPr lang="bg-BG" sz="800" dirty="0" err="1">
                <a:latin typeface="Consolas"/>
                <a:ea typeface="Calibri"/>
                <a:cs typeface="Calibri"/>
              </a:rPr>
              <a:t>plt.show</a:t>
            </a:r>
            <a:r>
              <a:rPr lang="bg-BG" sz="800" dirty="0">
                <a:latin typeface="Consolas"/>
                <a:ea typeface="Calibri"/>
                <a:cs typeface="Calibri"/>
              </a:rPr>
              <a:t>()
# Параметри на модела
</a:t>
            </a:r>
            <a:r>
              <a:rPr lang="bg-BG" sz="800" dirty="0" err="1">
                <a:latin typeface="Consolas"/>
                <a:ea typeface="Calibri"/>
                <a:cs typeface="Calibri"/>
              </a:rPr>
              <a:t>print</a:t>
            </a:r>
            <a:r>
              <a:rPr lang="bg-BG" sz="800" dirty="0">
                <a:latin typeface="Consolas"/>
                <a:ea typeface="Calibri"/>
                <a:cs typeface="Calibri"/>
              </a:rPr>
              <a:t>(</a:t>
            </a:r>
            <a:r>
              <a:rPr lang="bg-BG" sz="800" dirty="0" err="1">
                <a:latin typeface="Consolas"/>
                <a:ea typeface="Calibri"/>
                <a:cs typeface="Calibri"/>
              </a:rPr>
              <a:t>f"Наклон</a:t>
            </a:r>
            <a:r>
              <a:rPr lang="bg-BG" sz="800" dirty="0">
                <a:latin typeface="Consolas"/>
                <a:ea typeface="Calibri"/>
                <a:cs typeface="Calibri"/>
              </a:rPr>
              <a:t> (w1): {</a:t>
            </a:r>
            <a:r>
              <a:rPr lang="bg-BG" sz="800" dirty="0" err="1">
                <a:latin typeface="Consolas"/>
                <a:ea typeface="Calibri"/>
                <a:cs typeface="Calibri"/>
              </a:rPr>
              <a:t>model.coef</a:t>
            </a:r>
            <a:r>
              <a:rPr lang="bg-BG" sz="800" dirty="0">
                <a:latin typeface="Consolas"/>
                <a:ea typeface="Calibri"/>
                <a:cs typeface="Calibri"/>
              </a:rPr>
              <a:t>_[0][0]:.2f}")
</a:t>
            </a:r>
            <a:r>
              <a:rPr lang="bg-BG" sz="800" dirty="0" err="1">
                <a:latin typeface="Consolas"/>
                <a:ea typeface="Calibri"/>
                <a:cs typeface="Calibri"/>
              </a:rPr>
              <a:t>print</a:t>
            </a:r>
            <a:r>
              <a:rPr lang="bg-BG" sz="800" dirty="0">
                <a:latin typeface="Consolas"/>
                <a:ea typeface="Calibri"/>
                <a:cs typeface="Calibri"/>
              </a:rPr>
              <a:t>(</a:t>
            </a:r>
            <a:r>
              <a:rPr lang="bg-BG" sz="800" dirty="0" err="1">
                <a:latin typeface="Consolas"/>
                <a:ea typeface="Calibri"/>
                <a:cs typeface="Calibri"/>
              </a:rPr>
              <a:t>f"Свободен</a:t>
            </a:r>
            <a:r>
              <a:rPr lang="bg-BG" sz="800" dirty="0">
                <a:latin typeface="Consolas"/>
                <a:ea typeface="Calibri"/>
                <a:cs typeface="Calibri"/>
              </a:rPr>
              <a:t> член (w0): {</a:t>
            </a:r>
            <a:r>
              <a:rPr lang="bg-BG" sz="800" dirty="0" err="1">
                <a:latin typeface="Consolas"/>
                <a:ea typeface="Calibri"/>
                <a:cs typeface="Calibri"/>
              </a:rPr>
              <a:t>model.intercept</a:t>
            </a:r>
            <a:r>
              <a:rPr lang="bg-BG" sz="800" dirty="0">
                <a:latin typeface="Consolas"/>
                <a:ea typeface="Calibri"/>
                <a:cs typeface="Calibri"/>
              </a:rPr>
              <a:t>_[0]:.2f}")
</a:t>
            </a:r>
            <a:r>
              <a:rPr lang="bg-BG" sz="800" b="1" dirty="0">
                <a:latin typeface="Calibri"/>
                <a:ea typeface="Calibri"/>
                <a:cs typeface="Calibri"/>
              </a:rPr>
              <a:t>Какво прави този код?</a:t>
            </a:r>
            <a:endParaRPr lang="bg-BG" sz="800" dirty="0">
              <a:latin typeface="Calibri"/>
              <a:ea typeface="Calibri"/>
              <a:cs typeface="Calibri"/>
            </a:endParaRPr>
          </a:p>
          <a:p>
            <a:pPr marL="0" indent="0">
              <a:buNone/>
            </a:pPr>
            <a:r>
              <a:rPr lang="bg-BG" sz="800" dirty="0">
                <a:latin typeface="Calibri"/>
                <a:ea typeface="Calibri"/>
                <a:cs typeface="Calibri"/>
              </a:rPr>
              <a:t>✅ </a:t>
            </a:r>
            <a:r>
              <a:rPr lang="bg-BG" sz="800" b="1" dirty="0">
                <a:latin typeface="Calibri"/>
                <a:ea typeface="Calibri"/>
                <a:cs typeface="Calibri"/>
              </a:rPr>
              <a:t>Създаваме модел</a:t>
            </a:r>
            <a:r>
              <a:rPr lang="bg-BG" sz="800" dirty="0">
                <a:latin typeface="Calibri"/>
                <a:ea typeface="Calibri"/>
                <a:cs typeface="Calibri"/>
              </a:rPr>
              <a:t> с </a:t>
            </a:r>
            <a:r>
              <a:rPr lang="bg-BG" sz="800" err="1">
                <a:latin typeface="Consolas"/>
                <a:ea typeface="Calibri"/>
                <a:cs typeface="Calibri"/>
              </a:rPr>
              <a:t>LinearRegression</a:t>
            </a:r>
            <a:r>
              <a:rPr lang="bg-BG" sz="800" dirty="0">
                <a:latin typeface="Consolas"/>
                <a:ea typeface="Calibri"/>
                <a:cs typeface="Calibri"/>
              </a:rPr>
              <a:t>()</a:t>
            </a:r>
            <a:r>
              <a:rPr lang="bg-BG" sz="800" dirty="0">
                <a:latin typeface="Calibri"/>
                <a:ea typeface="Calibri"/>
                <a:cs typeface="Calibri"/>
              </a:rPr>
              <a:t>.</a:t>
            </a:r>
            <a:br>
              <a:rPr lang="bg-BG" sz="800" dirty="0">
                <a:ea typeface="Calibri"/>
              </a:rPr>
            </a:br>
            <a:r>
              <a:rPr lang="bg-BG" sz="800" dirty="0">
                <a:latin typeface="Calibri"/>
                <a:ea typeface="Calibri"/>
                <a:cs typeface="Calibri"/>
              </a:rPr>
              <a:t>✅ </a:t>
            </a:r>
            <a:r>
              <a:rPr lang="bg-BG" sz="800" b="1" dirty="0">
                <a:latin typeface="Calibri"/>
                <a:ea typeface="Calibri"/>
                <a:cs typeface="Calibri"/>
              </a:rPr>
              <a:t>Обучаваме го</a:t>
            </a:r>
            <a:r>
              <a:rPr lang="bg-BG" sz="800" dirty="0">
                <a:latin typeface="Calibri"/>
                <a:ea typeface="Calibri"/>
                <a:cs typeface="Calibri"/>
              </a:rPr>
              <a:t> върху данните (</a:t>
            </a:r>
            <a:r>
              <a:rPr lang="bg-BG" sz="800" err="1">
                <a:latin typeface="Consolas"/>
                <a:ea typeface="Calibri"/>
                <a:cs typeface="Calibri"/>
              </a:rPr>
              <a:t>model.fit</a:t>
            </a:r>
            <a:r>
              <a:rPr lang="bg-BG" sz="800" dirty="0">
                <a:latin typeface="Consolas"/>
                <a:ea typeface="Calibri"/>
                <a:cs typeface="Calibri"/>
              </a:rPr>
              <a:t>(X, y)</a:t>
            </a:r>
            <a:r>
              <a:rPr lang="bg-BG" sz="800" dirty="0">
                <a:latin typeface="Calibri"/>
                <a:ea typeface="Calibri"/>
                <a:cs typeface="Calibri"/>
              </a:rPr>
              <a:t>).</a:t>
            </a:r>
            <a:br>
              <a:rPr lang="bg-BG" sz="800" dirty="0">
                <a:ea typeface="Calibri"/>
              </a:rPr>
            </a:br>
            <a:r>
              <a:rPr lang="bg-BG" sz="800" dirty="0">
                <a:latin typeface="Calibri"/>
                <a:ea typeface="Calibri"/>
                <a:cs typeface="Calibri"/>
              </a:rPr>
              <a:t>✅ </a:t>
            </a:r>
            <a:r>
              <a:rPr lang="bg-BG" sz="800" b="1" dirty="0">
                <a:latin typeface="Calibri"/>
                <a:ea typeface="Calibri"/>
                <a:cs typeface="Calibri"/>
              </a:rPr>
              <a:t>Правим предсказвания</a:t>
            </a:r>
            <a:r>
              <a:rPr lang="bg-BG" sz="800" dirty="0">
                <a:latin typeface="Calibri"/>
                <a:ea typeface="Calibri"/>
                <a:cs typeface="Calibri"/>
              </a:rPr>
              <a:t> за нови стойности (</a:t>
            </a:r>
            <a:r>
              <a:rPr lang="bg-BG" sz="800" err="1">
                <a:latin typeface="Consolas"/>
                <a:ea typeface="Calibri"/>
                <a:cs typeface="Calibri"/>
              </a:rPr>
              <a:t>model.predict</a:t>
            </a:r>
            <a:r>
              <a:rPr lang="bg-BG" sz="800" dirty="0">
                <a:latin typeface="Consolas"/>
                <a:ea typeface="Calibri"/>
                <a:cs typeface="Calibri"/>
              </a:rPr>
              <a:t>(X)</a:t>
            </a:r>
            <a:r>
              <a:rPr lang="bg-BG" sz="800" dirty="0">
                <a:latin typeface="Calibri"/>
                <a:ea typeface="Calibri"/>
                <a:cs typeface="Calibri"/>
              </a:rPr>
              <a:t>).</a:t>
            </a:r>
            <a:br>
              <a:rPr lang="bg-BG" sz="800" dirty="0">
                <a:ea typeface="Calibri"/>
              </a:rPr>
            </a:br>
            <a:r>
              <a:rPr lang="bg-BG" sz="800" dirty="0">
                <a:latin typeface="Calibri"/>
                <a:ea typeface="Calibri"/>
                <a:cs typeface="Calibri"/>
              </a:rPr>
              <a:t>✅ </a:t>
            </a:r>
            <a:r>
              <a:rPr lang="bg-BG" sz="800" b="1" dirty="0">
                <a:latin typeface="Calibri"/>
                <a:ea typeface="Calibri"/>
                <a:cs typeface="Calibri"/>
              </a:rPr>
              <a:t>Визуализираме</a:t>
            </a:r>
            <a:r>
              <a:rPr lang="bg-BG" sz="800" dirty="0">
                <a:latin typeface="Calibri"/>
                <a:ea typeface="Calibri"/>
                <a:cs typeface="Calibri"/>
              </a:rPr>
              <a:t> резултата – червената линия е "най-добрата права линия".</a:t>
            </a:r>
            <a:br>
              <a:rPr lang="bg-BG" sz="800" dirty="0">
                <a:ea typeface="Calibri"/>
              </a:rPr>
            </a:br>
            <a:r>
              <a:rPr lang="bg-BG" sz="800" dirty="0">
                <a:latin typeface="Calibri"/>
                <a:ea typeface="Calibri"/>
                <a:cs typeface="Calibri"/>
              </a:rPr>
              <a:t>✅ </a:t>
            </a:r>
            <a:r>
              <a:rPr lang="bg-BG" sz="800" b="1" dirty="0">
                <a:latin typeface="Calibri"/>
                <a:ea typeface="Calibri"/>
                <a:cs typeface="Calibri"/>
              </a:rPr>
              <a:t>Извеждаме параметрите</a:t>
            </a:r>
            <a:r>
              <a:rPr lang="bg-BG" sz="800" dirty="0">
                <a:latin typeface="Calibri"/>
                <a:ea typeface="Calibri"/>
                <a:cs typeface="Calibri"/>
              </a:rPr>
              <a:t> w0w_0w0  и w1w_1w1 , които описват модела.</a:t>
            </a:r>
          </a:p>
        </p:txBody>
      </p:sp>
      <p:pic>
        <p:nvPicPr>
          <p:cNvPr id="4" name="Картина 3" descr="Картина, която съдържа текст, екранна снимка, линия, заговорнича&#10;&#10;Генерирано от ИИ съдържание може да е неправилно.">
            <a:extLst>
              <a:ext uri="{FF2B5EF4-FFF2-40B4-BE49-F238E27FC236}">
                <a16:creationId xmlns:a16="http://schemas.microsoft.com/office/drawing/2014/main" id="{7FA45B00-D972-EC39-1DAD-5285543FE12A}"/>
              </a:ext>
            </a:extLst>
          </p:cNvPr>
          <p:cNvPicPr>
            <a:picLocks noChangeAspect="1"/>
          </p:cNvPicPr>
          <p:nvPr/>
        </p:nvPicPr>
        <p:blipFill>
          <a:blip r:embed="rId2"/>
          <a:stretch>
            <a:fillRect/>
          </a:stretch>
        </p:blipFill>
        <p:spPr>
          <a:xfrm>
            <a:off x="7248718" y="2013647"/>
            <a:ext cx="3802954" cy="2917438"/>
          </a:xfrm>
          <a:prstGeom prst="rect">
            <a:avLst/>
          </a:prstGeom>
        </p:spPr>
      </p:pic>
    </p:spTree>
    <p:extLst>
      <p:ext uri="{BB962C8B-B14F-4D97-AF65-F5344CB8AC3E}">
        <p14:creationId xmlns:p14="http://schemas.microsoft.com/office/powerpoint/2010/main" val="1795701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739D2B94-974D-25FC-6D49-DD3E22003A4E}"/>
              </a:ext>
            </a:extLst>
          </p:cNvPr>
          <p:cNvSpPr>
            <a:spLocks noGrp="1"/>
          </p:cNvSpPr>
          <p:nvPr>
            <p:ph type="title"/>
          </p:nvPr>
        </p:nvSpPr>
        <p:spPr/>
        <p:txBody>
          <a:bodyPr/>
          <a:lstStyle/>
          <a:p>
            <a:r>
              <a:rPr lang="bg-BG" dirty="0">
                <a:latin typeface="Calibri"/>
                <a:ea typeface="Calibri"/>
                <a:cs typeface="Calibri"/>
              </a:rPr>
              <a:t>Проблем с аномалии (необичайни стойности) и решението RANSAC (</a:t>
            </a:r>
            <a:r>
              <a:rPr lang="bg-BG" dirty="0" err="1">
                <a:latin typeface="Calibri"/>
                <a:ea typeface="Calibri"/>
                <a:cs typeface="Calibri"/>
              </a:rPr>
              <a:t>Random</a:t>
            </a:r>
            <a:r>
              <a:rPr lang="bg-BG" dirty="0">
                <a:latin typeface="Calibri"/>
                <a:ea typeface="Calibri"/>
                <a:cs typeface="Calibri"/>
              </a:rPr>
              <a:t> </a:t>
            </a:r>
            <a:r>
              <a:rPr lang="bg-BG" dirty="0" err="1">
                <a:latin typeface="Calibri"/>
                <a:ea typeface="Calibri"/>
                <a:cs typeface="Calibri"/>
              </a:rPr>
              <a:t>sample</a:t>
            </a:r>
            <a:r>
              <a:rPr lang="bg-BG" dirty="0">
                <a:latin typeface="Calibri"/>
                <a:ea typeface="Calibri"/>
                <a:cs typeface="Calibri"/>
              </a:rPr>
              <a:t> </a:t>
            </a:r>
            <a:r>
              <a:rPr lang="bg-BG" dirty="0" err="1">
                <a:latin typeface="Calibri"/>
                <a:ea typeface="Calibri"/>
                <a:cs typeface="Calibri"/>
              </a:rPr>
              <a:t>consensus</a:t>
            </a:r>
            <a:r>
              <a:rPr lang="bg-BG" dirty="0">
                <a:latin typeface="Calibri"/>
                <a:ea typeface="Calibri"/>
                <a:cs typeface="Calibri"/>
              </a:rPr>
              <a:t>)</a:t>
            </a:r>
            <a:endParaRPr lang="bg-BG">
              <a:ea typeface="Calibri"/>
              <a:cs typeface="Calibri"/>
            </a:endParaRPr>
          </a:p>
          <a:p>
            <a:endParaRPr lang="bg-BG" dirty="0">
              <a:ea typeface="Calibri"/>
              <a:cs typeface="Calibri"/>
            </a:endParaRPr>
          </a:p>
        </p:txBody>
      </p:sp>
      <p:sp>
        <p:nvSpPr>
          <p:cNvPr id="3" name="Контейнер за съдържание 2">
            <a:extLst>
              <a:ext uri="{FF2B5EF4-FFF2-40B4-BE49-F238E27FC236}">
                <a16:creationId xmlns:a16="http://schemas.microsoft.com/office/drawing/2014/main" id="{F70A9202-A032-5EC6-B0AC-378765A6279E}"/>
              </a:ext>
            </a:extLst>
          </p:cNvPr>
          <p:cNvSpPr>
            <a:spLocks noGrp="1"/>
          </p:cNvSpPr>
          <p:nvPr>
            <p:ph idx="1"/>
          </p:nvPr>
        </p:nvSpPr>
        <p:spPr/>
        <p:txBody>
          <a:bodyPr>
            <a:normAutofit fontScale="70000" lnSpcReduction="20000"/>
          </a:bodyPr>
          <a:lstStyle/>
          <a:p>
            <a:r>
              <a:rPr lang="bg-BG" b="1" dirty="0">
                <a:latin typeface="Calibri"/>
                <a:ea typeface="Calibri"/>
                <a:cs typeface="Calibri"/>
              </a:rPr>
              <a:t>Аномалиите</a:t>
            </a:r>
            <a:r>
              <a:rPr lang="bg-BG" dirty="0">
                <a:latin typeface="Calibri"/>
                <a:ea typeface="Calibri"/>
                <a:cs typeface="Calibri"/>
              </a:rPr>
              <a:t> или </a:t>
            </a:r>
            <a:r>
              <a:rPr lang="bg-BG" b="1" dirty="0">
                <a:latin typeface="Calibri"/>
                <a:ea typeface="Calibri"/>
                <a:cs typeface="Calibri"/>
              </a:rPr>
              <a:t>необичайните стойности</a:t>
            </a:r>
            <a:r>
              <a:rPr lang="bg-BG" dirty="0">
                <a:latin typeface="Calibri"/>
                <a:ea typeface="Calibri"/>
                <a:cs typeface="Calibri"/>
              </a:rPr>
              <a:t> са данни, които се отклоняват значително от останалата част от наблюденията и могат да имат сериозно въздействие върху представянето на моделите за машинно обучение. Те могат да бъдат резултат от различни причини като грешки в измерванията, пропуснати стойности, технологични проблеми или съществени различия в данните.</a:t>
            </a:r>
            <a:endParaRPr lang="bg-BG" dirty="0">
              <a:latin typeface="Calibri"/>
              <a:ea typeface="Calibri" panose="020F0502020204030204" pitchFamily="34" charset="0"/>
              <a:cs typeface="Calibri"/>
            </a:endParaRPr>
          </a:p>
          <a:p>
            <a:r>
              <a:rPr lang="bg-BG" dirty="0">
                <a:latin typeface="Calibri"/>
                <a:ea typeface="Calibri"/>
                <a:cs typeface="Calibri"/>
              </a:rPr>
              <a:t>В контекста на </a:t>
            </a:r>
            <a:r>
              <a:rPr lang="bg-BG" b="1" dirty="0">
                <a:latin typeface="Calibri"/>
                <a:ea typeface="Calibri"/>
                <a:cs typeface="Calibri"/>
              </a:rPr>
              <a:t>линейна регресия</a:t>
            </a:r>
            <a:r>
              <a:rPr lang="bg-BG" dirty="0">
                <a:latin typeface="Calibri"/>
                <a:ea typeface="Calibri"/>
                <a:cs typeface="Calibri"/>
              </a:rPr>
              <a:t>, аномалиите могат да нарушат процеса на обучение, тъй като линейният регресионен модел обикновено е чувствителен към такива стойности. Например, ако има някои много високи или много ниски стойности в данните, те могат да изкривят линията на регресия и да я направят неадекватна за останалата част от данните.</a:t>
            </a:r>
            <a:endParaRPr lang="bg-BG" dirty="0">
              <a:latin typeface="Calibri"/>
              <a:cs typeface="Calibri"/>
            </a:endParaRPr>
          </a:p>
          <a:p>
            <a:r>
              <a:rPr lang="bg-BG" dirty="0">
                <a:latin typeface="Calibri"/>
                <a:ea typeface="Calibri"/>
                <a:cs typeface="Calibri"/>
              </a:rPr>
              <a:t>Пример на аномалии:</a:t>
            </a:r>
          </a:p>
          <a:p>
            <a:r>
              <a:rPr lang="bg-BG" dirty="0">
                <a:latin typeface="Calibri"/>
                <a:ea typeface="Calibri"/>
                <a:cs typeface="Calibri"/>
              </a:rPr>
              <a:t>Да предположим, че искаш да предскажеш цената на имоти въз основа на тяхната квадратура. Ако в данните има имот с много по-висока цена от останалите (например, уникален луксозен апартамент, който не отговаря на общия тренд), този изключителен случай ще изкриви регресионната линия и ще намали точността на модела.</a:t>
            </a:r>
            <a:endParaRPr lang="bg-BG" dirty="0">
              <a:latin typeface="Calibri"/>
              <a:cs typeface="Calibri"/>
            </a:endParaRPr>
          </a:p>
          <a:p>
            <a:endParaRPr lang="bg-BG" dirty="0">
              <a:ea typeface="Calibri"/>
            </a:endParaRPr>
          </a:p>
        </p:txBody>
      </p:sp>
    </p:spTree>
    <p:extLst>
      <p:ext uri="{BB962C8B-B14F-4D97-AF65-F5344CB8AC3E}">
        <p14:creationId xmlns:p14="http://schemas.microsoft.com/office/powerpoint/2010/main" val="1974683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11A3A07B-401F-F9CB-9FB1-F77937283A27}"/>
              </a:ext>
            </a:extLst>
          </p:cNvPr>
          <p:cNvSpPr>
            <a:spLocks noGrp="1"/>
          </p:cNvSpPr>
          <p:nvPr>
            <p:ph type="title"/>
          </p:nvPr>
        </p:nvSpPr>
        <p:spPr/>
        <p:txBody>
          <a:bodyPr/>
          <a:lstStyle/>
          <a:p>
            <a:r>
              <a:rPr lang="bg-BG" dirty="0">
                <a:latin typeface="Calibri"/>
                <a:ea typeface="Calibri"/>
                <a:cs typeface="Calibri"/>
              </a:rPr>
              <a:t>Решението: RANSAC</a:t>
            </a:r>
            <a:endParaRPr lang="bg-BG" dirty="0">
              <a:latin typeface="Calibri"/>
            </a:endParaRPr>
          </a:p>
        </p:txBody>
      </p:sp>
      <p:sp>
        <p:nvSpPr>
          <p:cNvPr id="3" name="Контейнер за съдържание 2">
            <a:extLst>
              <a:ext uri="{FF2B5EF4-FFF2-40B4-BE49-F238E27FC236}">
                <a16:creationId xmlns:a16="http://schemas.microsoft.com/office/drawing/2014/main" id="{CD5C18B7-1DDB-0E96-A162-BCFA3769C6AD}"/>
              </a:ext>
            </a:extLst>
          </p:cNvPr>
          <p:cNvSpPr>
            <a:spLocks noGrp="1"/>
          </p:cNvSpPr>
          <p:nvPr>
            <p:ph idx="1"/>
          </p:nvPr>
        </p:nvSpPr>
        <p:spPr/>
        <p:txBody>
          <a:bodyPr>
            <a:normAutofit fontScale="40000" lnSpcReduction="20000"/>
          </a:bodyPr>
          <a:lstStyle/>
          <a:p>
            <a:r>
              <a:rPr lang="bg-BG" b="1" dirty="0">
                <a:latin typeface="Calibri"/>
                <a:ea typeface="Calibri"/>
                <a:cs typeface="Calibri"/>
              </a:rPr>
              <a:t>RANSAC</a:t>
            </a:r>
            <a:r>
              <a:rPr lang="bg-BG" dirty="0">
                <a:latin typeface="Calibri"/>
                <a:ea typeface="Calibri"/>
                <a:cs typeface="Calibri"/>
              </a:rPr>
              <a:t> (</a:t>
            </a:r>
            <a:r>
              <a:rPr lang="bg-BG" dirty="0" err="1">
                <a:latin typeface="Calibri"/>
                <a:ea typeface="Calibri"/>
                <a:cs typeface="Calibri"/>
              </a:rPr>
              <a:t>Random</a:t>
            </a:r>
            <a:r>
              <a:rPr lang="bg-BG" dirty="0">
                <a:latin typeface="Calibri"/>
                <a:ea typeface="Calibri"/>
                <a:cs typeface="Calibri"/>
              </a:rPr>
              <a:t> </a:t>
            </a:r>
            <a:r>
              <a:rPr lang="bg-BG" dirty="0" err="1">
                <a:latin typeface="Calibri"/>
                <a:ea typeface="Calibri"/>
                <a:cs typeface="Calibri"/>
              </a:rPr>
              <a:t>Sample</a:t>
            </a:r>
            <a:r>
              <a:rPr lang="bg-BG" dirty="0">
                <a:latin typeface="Calibri"/>
                <a:ea typeface="Calibri"/>
                <a:cs typeface="Calibri"/>
              </a:rPr>
              <a:t> </a:t>
            </a:r>
            <a:r>
              <a:rPr lang="bg-BG" dirty="0" err="1">
                <a:latin typeface="Calibri"/>
                <a:ea typeface="Calibri"/>
                <a:cs typeface="Calibri"/>
              </a:rPr>
              <a:t>Consensus</a:t>
            </a:r>
            <a:r>
              <a:rPr lang="bg-BG" dirty="0">
                <a:latin typeface="Calibri"/>
                <a:ea typeface="Calibri"/>
                <a:cs typeface="Calibri"/>
              </a:rPr>
              <a:t>) е </a:t>
            </a:r>
            <a:r>
              <a:rPr lang="bg-BG" b="1" dirty="0">
                <a:latin typeface="Calibri"/>
                <a:ea typeface="Calibri"/>
                <a:cs typeface="Calibri"/>
              </a:rPr>
              <a:t>алгоритъм</a:t>
            </a:r>
            <a:r>
              <a:rPr lang="bg-BG" dirty="0">
                <a:latin typeface="Calibri"/>
                <a:ea typeface="Calibri"/>
                <a:cs typeface="Calibri"/>
              </a:rPr>
              <a:t>, който може да се използва за справяне с аномалии в данните. Той работи чрез избор на случайни подмножества от данни, за да намери най-добрата </a:t>
            </a:r>
            <a:r>
              <a:rPr lang="bg-BG" b="1" dirty="0">
                <a:latin typeface="Calibri"/>
                <a:ea typeface="Calibri"/>
                <a:cs typeface="Calibri"/>
              </a:rPr>
              <a:t>моделна линия</a:t>
            </a:r>
            <a:r>
              <a:rPr lang="bg-BG" dirty="0">
                <a:latin typeface="Calibri"/>
                <a:ea typeface="Calibri"/>
                <a:cs typeface="Calibri"/>
              </a:rPr>
              <a:t>, като в същото време игнорира стойностите, които изглеждат като аномалии.</a:t>
            </a:r>
            <a:endParaRPr lang="bg-BG" dirty="0">
              <a:latin typeface="Calibri"/>
              <a:ea typeface="Calibri" panose="020F0502020204030204" pitchFamily="34" charset="0"/>
              <a:cs typeface="Calibri"/>
            </a:endParaRPr>
          </a:p>
          <a:p>
            <a:r>
              <a:rPr lang="bg-BG">
                <a:ea typeface="Calibri"/>
              </a:rPr>
              <a:t>Основният принцип на RANSAC е следният:</a:t>
            </a:r>
            <a:endParaRPr lang="bg-BG"/>
          </a:p>
          <a:p>
            <a:r>
              <a:rPr lang="bg-BG" b="1">
                <a:ea typeface="Calibri"/>
              </a:rPr>
              <a:t>Избор на случайни подмножества</a:t>
            </a:r>
            <a:r>
              <a:rPr lang="bg-BG">
                <a:ea typeface="Calibri"/>
              </a:rPr>
              <a:t>: Вземат се малки случайни подмножества от данните (като минимален брой точки, необходими за определяне на модела).</a:t>
            </a:r>
            <a:endParaRPr lang="bg-BG"/>
          </a:p>
          <a:p>
            <a:r>
              <a:rPr lang="bg-BG" b="1" dirty="0">
                <a:ea typeface="Calibri"/>
              </a:rPr>
              <a:t>Обучение на модел</a:t>
            </a:r>
            <a:r>
              <a:rPr lang="bg-BG" dirty="0">
                <a:ea typeface="Calibri"/>
              </a:rPr>
              <a:t>: За всяко подмножество се изгражда модел (например, линия за линейна регресия).</a:t>
            </a:r>
            <a:endParaRPr lang="bg-BG" dirty="0"/>
          </a:p>
          <a:p>
            <a:r>
              <a:rPr lang="bg-BG" b="1">
                <a:latin typeface="Calibri"/>
                <a:ea typeface="Calibri"/>
                <a:cs typeface="Calibri"/>
              </a:rPr>
              <a:t>Тестване на модела</a:t>
            </a:r>
            <a:r>
              <a:rPr lang="bg-BG">
                <a:latin typeface="Calibri"/>
                <a:ea typeface="Calibri"/>
                <a:cs typeface="Calibri"/>
              </a:rPr>
              <a:t>: Оценява се колко добре моделът пасва на останалите точки в данните, които не са включени в случайното подмножество. Тези точки се наричат </a:t>
            </a:r>
            <a:r>
              <a:rPr lang="bg-BG" b="1">
                <a:latin typeface="Calibri"/>
                <a:ea typeface="Calibri"/>
                <a:cs typeface="Calibri"/>
              </a:rPr>
              <a:t>„</a:t>
            </a:r>
            <a:r>
              <a:rPr lang="bg-BG" b="1" err="1">
                <a:latin typeface="Calibri"/>
                <a:ea typeface="Calibri"/>
                <a:cs typeface="Calibri"/>
              </a:rPr>
              <a:t>инлайни</a:t>
            </a:r>
            <a:r>
              <a:rPr lang="bg-BG" b="1">
                <a:latin typeface="Calibri"/>
                <a:ea typeface="Calibri"/>
                <a:cs typeface="Calibri"/>
              </a:rPr>
              <a:t>“</a:t>
            </a:r>
            <a:r>
              <a:rPr lang="bg-BG">
                <a:latin typeface="Calibri"/>
                <a:ea typeface="Calibri"/>
                <a:cs typeface="Calibri"/>
              </a:rPr>
              <a:t> (</a:t>
            </a:r>
            <a:r>
              <a:rPr lang="bg-BG" err="1">
                <a:latin typeface="Calibri"/>
                <a:ea typeface="Calibri"/>
                <a:cs typeface="Calibri"/>
              </a:rPr>
              <a:t>inliers</a:t>
            </a:r>
            <a:r>
              <a:rPr lang="bg-BG">
                <a:latin typeface="Calibri"/>
                <a:ea typeface="Calibri"/>
                <a:cs typeface="Calibri"/>
              </a:rPr>
              <a:t>).</a:t>
            </a:r>
            <a:endParaRPr lang="bg-BG">
              <a:latin typeface="Calibri"/>
              <a:cs typeface="Calibri"/>
            </a:endParaRPr>
          </a:p>
          <a:p>
            <a:r>
              <a:rPr lang="bg-BG" b="1">
                <a:latin typeface="Calibri"/>
                <a:ea typeface="Calibri"/>
                <a:cs typeface="Calibri"/>
              </a:rPr>
              <a:t>Повторение и избор на най-добър модел</a:t>
            </a:r>
            <a:r>
              <a:rPr lang="bg-BG">
                <a:latin typeface="Calibri"/>
                <a:ea typeface="Calibri"/>
                <a:cs typeface="Calibri"/>
              </a:rPr>
              <a:t>: Процесът се повтаря многократно, като за всеки модел се измерва колко </a:t>
            </a:r>
            <a:r>
              <a:rPr lang="bg-BG" err="1">
                <a:latin typeface="Calibri"/>
                <a:ea typeface="Calibri"/>
                <a:cs typeface="Calibri"/>
              </a:rPr>
              <a:t>инлайни</a:t>
            </a:r>
            <a:r>
              <a:rPr lang="bg-BG">
                <a:latin typeface="Calibri"/>
                <a:ea typeface="Calibri"/>
                <a:cs typeface="Calibri"/>
              </a:rPr>
              <a:t> са в съответствие с него. Избира се моделът, който има най-много </a:t>
            </a:r>
            <a:r>
              <a:rPr lang="bg-BG" err="1">
                <a:latin typeface="Calibri"/>
                <a:ea typeface="Calibri"/>
                <a:cs typeface="Calibri"/>
              </a:rPr>
              <a:t>инлайни</a:t>
            </a:r>
            <a:r>
              <a:rPr lang="bg-BG">
                <a:latin typeface="Calibri"/>
                <a:ea typeface="Calibri"/>
                <a:cs typeface="Calibri"/>
              </a:rPr>
              <a:t>.</a:t>
            </a:r>
            <a:endParaRPr lang="bg-BG">
              <a:latin typeface="Calibri"/>
              <a:cs typeface="Calibri"/>
            </a:endParaRPr>
          </a:p>
          <a:p>
            <a:r>
              <a:rPr lang="bg-BG" b="1">
                <a:latin typeface="Calibri"/>
                <a:ea typeface="Calibri"/>
                <a:cs typeface="Calibri"/>
              </a:rPr>
              <a:t>Премахване на аномалиите</a:t>
            </a:r>
            <a:r>
              <a:rPr lang="bg-BG">
                <a:latin typeface="Calibri"/>
                <a:ea typeface="Calibri"/>
                <a:cs typeface="Calibri"/>
              </a:rPr>
              <a:t>: Тези точки, които не съвпадат добре с модела (наречени </a:t>
            </a:r>
            <a:r>
              <a:rPr lang="bg-BG" b="1">
                <a:latin typeface="Calibri"/>
                <a:ea typeface="Calibri"/>
                <a:cs typeface="Calibri"/>
              </a:rPr>
              <a:t>„</a:t>
            </a:r>
            <a:r>
              <a:rPr lang="bg-BG" b="1" err="1">
                <a:latin typeface="Calibri"/>
                <a:ea typeface="Calibri"/>
                <a:cs typeface="Calibri"/>
              </a:rPr>
              <a:t>аутлайни</a:t>
            </a:r>
            <a:r>
              <a:rPr lang="bg-BG" b="1">
                <a:latin typeface="Calibri"/>
                <a:ea typeface="Calibri"/>
                <a:cs typeface="Calibri"/>
              </a:rPr>
              <a:t>“</a:t>
            </a:r>
            <a:r>
              <a:rPr lang="bg-BG">
                <a:latin typeface="Calibri"/>
                <a:ea typeface="Calibri"/>
                <a:cs typeface="Calibri"/>
              </a:rPr>
              <a:t> или </a:t>
            </a:r>
            <a:r>
              <a:rPr lang="bg-BG" err="1">
                <a:latin typeface="Calibri"/>
                <a:ea typeface="Calibri"/>
                <a:cs typeface="Calibri"/>
              </a:rPr>
              <a:t>outliers</a:t>
            </a:r>
            <a:r>
              <a:rPr lang="bg-BG">
                <a:latin typeface="Calibri"/>
                <a:ea typeface="Calibri"/>
                <a:cs typeface="Calibri"/>
              </a:rPr>
              <a:t>), се отстраняват, за да не повлияят на окончателната регресионна линия.</a:t>
            </a:r>
            <a:endParaRPr lang="bg-BG">
              <a:latin typeface="Calibri"/>
              <a:cs typeface="Calibri"/>
            </a:endParaRPr>
          </a:p>
          <a:p>
            <a:r>
              <a:rPr lang="bg-BG"/>
              <a:t>Какво прави RANSAC по-добър за справяне с аномалии?</a:t>
            </a:r>
          </a:p>
          <a:p>
            <a:r>
              <a:rPr lang="bg-BG" b="1" dirty="0" err="1">
                <a:latin typeface="Calibri"/>
                <a:ea typeface="Calibri"/>
                <a:cs typeface="Calibri"/>
              </a:rPr>
              <a:t>Робустност</a:t>
            </a:r>
            <a:r>
              <a:rPr lang="bg-BG" dirty="0">
                <a:latin typeface="Calibri"/>
                <a:ea typeface="Calibri"/>
                <a:cs typeface="Calibri"/>
              </a:rPr>
              <a:t>: RANSAC е устойчив на аномалии, защото не разчита на всички точки в данните. Използва случайни подмножества, което значително намалява вероятността, че аномалиите ще окажат влияние върху модела.</a:t>
            </a:r>
            <a:endParaRPr lang="bg-BG" dirty="0">
              <a:latin typeface="Calibri"/>
              <a:cs typeface="Calibri"/>
            </a:endParaRPr>
          </a:p>
          <a:p>
            <a:r>
              <a:rPr lang="bg-BG" b="1" dirty="0">
                <a:latin typeface="Calibri"/>
                <a:ea typeface="Calibri"/>
                <a:cs typeface="Calibri"/>
              </a:rPr>
              <a:t>Изолация на аномалии</a:t>
            </a:r>
            <a:r>
              <a:rPr lang="bg-BG" dirty="0">
                <a:latin typeface="Calibri"/>
                <a:ea typeface="Calibri"/>
                <a:cs typeface="Calibri"/>
              </a:rPr>
              <a:t>: Тъй като алгоритъмът се фокусира върху "</a:t>
            </a:r>
            <a:r>
              <a:rPr lang="bg-BG" dirty="0" err="1">
                <a:latin typeface="Calibri"/>
                <a:ea typeface="Calibri"/>
                <a:cs typeface="Calibri"/>
              </a:rPr>
              <a:t>инлайните</a:t>
            </a:r>
            <a:r>
              <a:rPr lang="bg-BG" dirty="0">
                <a:latin typeface="Calibri"/>
                <a:ea typeface="Calibri"/>
                <a:cs typeface="Calibri"/>
              </a:rPr>
              <a:t>", той може да открие и изключи аномалиите, които не следват основната тенденция на данните.</a:t>
            </a:r>
            <a:endParaRPr lang="bg-BG" dirty="0">
              <a:ea typeface="Calibri" panose="020F0502020204030204" pitchFamily="34" charset="0"/>
            </a:endParaRPr>
          </a:p>
        </p:txBody>
      </p:sp>
    </p:spTree>
    <p:extLst>
      <p:ext uri="{BB962C8B-B14F-4D97-AF65-F5344CB8AC3E}">
        <p14:creationId xmlns:p14="http://schemas.microsoft.com/office/powerpoint/2010/main" val="3844204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лавие 1">
            <a:extLst>
              <a:ext uri="{FF2B5EF4-FFF2-40B4-BE49-F238E27FC236}">
                <a16:creationId xmlns:a16="http://schemas.microsoft.com/office/drawing/2014/main" id="{94CE0198-5907-65D3-23E0-FF2770CAB475}"/>
              </a:ext>
            </a:extLst>
          </p:cNvPr>
          <p:cNvSpPr>
            <a:spLocks noGrp="1"/>
          </p:cNvSpPr>
          <p:nvPr>
            <p:ph type="title"/>
          </p:nvPr>
        </p:nvSpPr>
        <p:spPr>
          <a:xfrm>
            <a:off x="1445384" y="922226"/>
            <a:ext cx="9603275" cy="1049235"/>
          </a:xfrm>
        </p:spPr>
        <p:txBody>
          <a:bodyPr/>
          <a:lstStyle/>
          <a:p>
            <a:r>
              <a:rPr lang="bg-BG" dirty="0">
                <a:ea typeface="Calibri"/>
                <a:cs typeface="Calibri"/>
              </a:rPr>
              <a:t>Пример с RANSAC в </a:t>
            </a:r>
            <a:r>
              <a:rPr lang="bg-BG" dirty="0" err="1">
                <a:ea typeface="Calibri"/>
                <a:cs typeface="Calibri"/>
              </a:rPr>
              <a:t>Python</a:t>
            </a:r>
            <a:endParaRPr lang="bg-BG" dirty="0" err="1"/>
          </a:p>
        </p:txBody>
      </p:sp>
      <p:pic>
        <p:nvPicPr>
          <p:cNvPr id="4" name="Картина 3" descr="Картина, която съдържа текст, екранна снимка, линия, заговорнича&#10;&#10;Генерирано от ИИ съдържание може да е неправилно.">
            <a:extLst>
              <a:ext uri="{FF2B5EF4-FFF2-40B4-BE49-F238E27FC236}">
                <a16:creationId xmlns:a16="http://schemas.microsoft.com/office/drawing/2014/main" id="{D7F5364F-18B6-DDCD-CB54-88AF4C6DC51D}"/>
              </a:ext>
            </a:extLst>
          </p:cNvPr>
          <p:cNvPicPr>
            <a:picLocks noChangeAspect="1"/>
          </p:cNvPicPr>
          <p:nvPr/>
        </p:nvPicPr>
        <p:blipFill>
          <a:blip r:embed="rId2"/>
          <a:stretch>
            <a:fillRect/>
          </a:stretch>
        </p:blipFill>
        <p:spPr>
          <a:xfrm>
            <a:off x="8232774" y="1902561"/>
            <a:ext cx="3749133" cy="2792684"/>
          </a:xfrm>
          <a:prstGeom prst="rect">
            <a:avLst/>
          </a:prstGeom>
        </p:spPr>
      </p:pic>
      <p:sp>
        <p:nvSpPr>
          <p:cNvPr id="5" name="Текстово поле 4">
            <a:extLst>
              <a:ext uri="{FF2B5EF4-FFF2-40B4-BE49-F238E27FC236}">
                <a16:creationId xmlns:a16="http://schemas.microsoft.com/office/drawing/2014/main" id="{9C2B8BAA-C623-947E-47E1-ED5B2120D213}"/>
              </a:ext>
            </a:extLst>
          </p:cNvPr>
          <p:cNvSpPr txBox="1"/>
          <p:nvPr/>
        </p:nvSpPr>
        <p:spPr>
          <a:xfrm>
            <a:off x="551022" y="1852341"/>
            <a:ext cx="4057632" cy="44063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bg-BG" sz="700" err="1">
                <a:latin typeface="Consolas"/>
              </a:rPr>
              <a:t>import</a:t>
            </a:r>
            <a:r>
              <a:rPr lang="bg-BG" sz="700" dirty="0">
                <a:latin typeface="Consolas"/>
              </a:rPr>
              <a:t> </a:t>
            </a:r>
            <a:r>
              <a:rPr lang="bg-BG" sz="700" err="1">
                <a:latin typeface="Consolas"/>
              </a:rPr>
              <a:t>numpy</a:t>
            </a:r>
            <a:r>
              <a:rPr lang="bg-BG" sz="700" dirty="0">
                <a:latin typeface="Consolas"/>
              </a:rPr>
              <a:t> </a:t>
            </a:r>
            <a:r>
              <a:rPr lang="bg-BG" sz="700" err="1">
                <a:latin typeface="Consolas"/>
              </a:rPr>
              <a:t>as</a:t>
            </a:r>
            <a:r>
              <a:rPr lang="bg-BG" sz="700" dirty="0">
                <a:latin typeface="Consolas"/>
              </a:rPr>
              <a:t> </a:t>
            </a:r>
            <a:r>
              <a:rPr lang="bg-BG" sz="700" err="1">
                <a:latin typeface="Consolas"/>
              </a:rPr>
              <a:t>np</a:t>
            </a:r>
            <a:br>
              <a:rPr lang="bg-BG" sz="700" dirty="0">
                <a:latin typeface="Consolas"/>
              </a:rPr>
            </a:br>
            <a:r>
              <a:rPr lang="bg-BG" sz="700" err="1">
                <a:latin typeface="Consolas"/>
              </a:rPr>
              <a:t>import</a:t>
            </a:r>
            <a:r>
              <a:rPr lang="bg-BG" sz="700" dirty="0">
                <a:latin typeface="Consolas"/>
              </a:rPr>
              <a:t> </a:t>
            </a:r>
            <a:r>
              <a:rPr lang="bg-BG" sz="700" err="1">
                <a:latin typeface="Consolas"/>
              </a:rPr>
              <a:t>matplotlib.pyplot</a:t>
            </a:r>
            <a:r>
              <a:rPr lang="bg-BG" sz="700" dirty="0">
                <a:latin typeface="Consolas"/>
              </a:rPr>
              <a:t> </a:t>
            </a:r>
            <a:r>
              <a:rPr lang="bg-BG" sz="700" err="1">
                <a:latin typeface="Consolas"/>
              </a:rPr>
              <a:t>as</a:t>
            </a:r>
            <a:r>
              <a:rPr lang="bg-BG" sz="700" dirty="0">
                <a:latin typeface="Consolas"/>
              </a:rPr>
              <a:t> </a:t>
            </a:r>
            <a:r>
              <a:rPr lang="bg-BG" sz="700" err="1">
                <a:latin typeface="Consolas"/>
              </a:rPr>
              <a:t>plt</a:t>
            </a:r>
            <a:br>
              <a:rPr lang="bg-BG" sz="700" dirty="0">
                <a:latin typeface="Consolas"/>
              </a:rPr>
            </a:br>
            <a:r>
              <a:rPr lang="bg-BG" sz="700" err="1">
                <a:latin typeface="Consolas"/>
              </a:rPr>
              <a:t>from</a:t>
            </a:r>
            <a:r>
              <a:rPr lang="bg-BG" sz="700" dirty="0">
                <a:latin typeface="Consolas"/>
              </a:rPr>
              <a:t> </a:t>
            </a:r>
            <a:r>
              <a:rPr lang="bg-BG" sz="700" err="1">
                <a:latin typeface="Consolas"/>
              </a:rPr>
              <a:t>sklearn.linear_model</a:t>
            </a:r>
            <a:r>
              <a:rPr lang="bg-BG" sz="700" dirty="0">
                <a:latin typeface="Consolas"/>
              </a:rPr>
              <a:t> </a:t>
            </a:r>
            <a:r>
              <a:rPr lang="bg-BG" sz="700" err="1">
                <a:latin typeface="Consolas"/>
              </a:rPr>
              <a:t>import</a:t>
            </a:r>
            <a:r>
              <a:rPr lang="bg-BG" sz="700" dirty="0">
                <a:latin typeface="Consolas"/>
              </a:rPr>
              <a:t> </a:t>
            </a:r>
            <a:r>
              <a:rPr lang="bg-BG" sz="700" err="1">
                <a:latin typeface="Consolas"/>
              </a:rPr>
              <a:t>RANSACRegressor</a:t>
            </a:r>
            <a:br>
              <a:rPr lang="bg-BG" sz="700" dirty="0">
                <a:latin typeface="Consolas"/>
              </a:rPr>
            </a:br>
            <a:r>
              <a:rPr lang="bg-BG" sz="700" err="1">
                <a:latin typeface="Consolas"/>
              </a:rPr>
              <a:t>from</a:t>
            </a:r>
            <a:r>
              <a:rPr lang="bg-BG" sz="700" dirty="0">
                <a:latin typeface="Consolas"/>
              </a:rPr>
              <a:t> </a:t>
            </a:r>
            <a:r>
              <a:rPr lang="bg-BG" sz="700" err="1">
                <a:latin typeface="Consolas"/>
              </a:rPr>
              <a:t>sklearn.linear_model</a:t>
            </a:r>
            <a:r>
              <a:rPr lang="bg-BG" sz="700" dirty="0">
                <a:latin typeface="Consolas"/>
              </a:rPr>
              <a:t> </a:t>
            </a:r>
            <a:r>
              <a:rPr lang="bg-BG" sz="700" err="1">
                <a:latin typeface="Consolas"/>
              </a:rPr>
              <a:t>import</a:t>
            </a:r>
            <a:r>
              <a:rPr lang="bg-BG" sz="700" dirty="0">
                <a:latin typeface="Consolas"/>
              </a:rPr>
              <a:t> </a:t>
            </a:r>
            <a:r>
              <a:rPr lang="bg-BG" sz="700" err="1">
                <a:latin typeface="Consolas"/>
              </a:rPr>
              <a:t>LinearRegression</a:t>
            </a:r>
            <a:br>
              <a:rPr lang="bg-BG" sz="700" dirty="0">
                <a:latin typeface="Consolas"/>
              </a:rPr>
            </a:br>
            <a:br>
              <a:rPr lang="bg-BG" sz="700" dirty="0">
                <a:latin typeface="Consolas"/>
              </a:rPr>
            </a:br>
            <a:r>
              <a:rPr lang="bg-BG" sz="700" dirty="0">
                <a:latin typeface="Consolas"/>
              </a:rPr>
              <a:t># Създаване на данни с аномалии</a:t>
            </a:r>
            <a:br>
              <a:rPr lang="bg-BG" sz="700" dirty="0">
                <a:latin typeface="Consolas"/>
              </a:rPr>
            </a:br>
            <a:r>
              <a:rPr lang="bg-BG" sz="700" dirty="0">
                <a:latin typeface="Consolas"/>
              </a:rPr>
              <a:t>X = </a:t>
            </a:r>
            <a:r>
              <a:rPr lang="bg-BG" sz="700" err="1">
                <a:latin typeface="Consolas"/>
              </a:rPr>
              <a:t>np.array</a:t>
            </a:r>
            <a:r>
              <a:rPr lang="bg-BG" sz="700" dirty="0">
                <a:latin typeface="Consolas"/>
              </a:rPr>
              <a:t>([1, 2, 3, 4, 5, 6, 7, 8, 9, 10]).</a:t>
            </a:r>
            <a:r>
              <a:rPr lang="bg-BG" sz="700" err="1">
                <a:latin typeface="Consolas"/>
              </a:rPr>
              <a:t>reshape</a:t>
            </a:r>
            <a:r>
              <a:rPr lang="bg-BG" sz="700" dirty="0">
                <a:latin typeface="Consolas"/>
              </a:rPr>
              <a:t>(-1, 1)</a:t>
            </a:r>
            <a:br>
              <a:rPr lang="bg-BG" sz="700" dirty="0">
                <a:latin typeface="Consolas"/>
              </a:rPr>
            </a:br>
            <a:r>
              <a:rPr lang="bg-BG" sz="700" dirty="0">
                <a:latin typeface="Consolas"/>
              </a:rPr>
              <a:t>y = </a:t>
            </a:r>
            <a:r>
              <a:rPr lang="bg-BG" sz="700" err="1">
                <a:latin typeface="Consolas"/>
              </a:rPr>
              <a:t>np.array</a:t>
            </a:r>
            <a:r>
              <a:rPr lang="bg-BG" sz="700" dirty="0">
                <a:latin typeface="Consolas"/>
              </a:rPr>
              <a:t>([1.5, 2.5, 2.9, 4.2, 5.2, 6.1, 7.3, 8.1, 9.2, 50]) # последната точка е аномалия</a:t>
            </a:r>
            <a:br>
              <a:rPr lang="bg-BG" sz="700" dirty="0">
                <a:latin typeface="Consolas"/>
              </a:rPr>
            </a:br>
            <a:br>
              <a:rPr lang="bg-BG" sz="700" dirty="0">
                <a:latin typeface="Consolas"/>
              </a:rPr>
            </a:br>
            <a:r>
              <a:rPr lang="bg-BG" sz="700" dirty="0">
                <a:latin typeface="Consolas"/>
              </a:rPr>
              <a:t># Визуализация на данните</a:t>
            </a:r>
            <a:br>
              <a:rPr lang="bg-BG" sz="700" dirty="0">
                <a:latin typeface="Consolas"/>
              </a:rPr>
            </a:br>
            <a:r>
              <a:rPr lang="bg-BG" sz="700" err="1">
                <a:latin typeface="Consolas"/>
              </a:rPr>
              <a:t>plt.scatter</a:t>
            </a:r>
            <a:r>
              <a:rPr lang="bg-BG" sz="700" dirty="0">
                <a:latin typeface="Consolas"/>
              </a:rPr>
              <a:t>(X, y, </a:t>
            </a:r>
            <a:r>
              <a:rPr lang="bg-BG" sz="700" err="1">
                <a:latin typeface="Consolas"/>
              </a:rPr>
              <a:t>color</a:t>
            </a:r>
            <a:r>
              <a:rPr lang="bg-BG" sz="700" dirty="0">
                <a:latin typeface="Consolas"/>
              </a:rPr>
              <a:t>='</a:t>
            </a:r>
            <a:r>
              <a:rPr lang="bg-BG" sz="700" err="1">
                <a:latin typeface="Consolas"/>
              </a:rPr>
              <a:t>blue</a:t>
            </a:r>
            <a:r>
              <a:rPr lang="bg-BG" sz="700" dirty="0">
                <a:latin typeface="Consolas"/>
              </a:rPr>
              <a:t>', </a:t>
            </a:r>
            <a:r>
              <a:rPr lang="bg-BG" sz="700" err="1">
                <a:latin typeface="Consolas"/>
              </a:rPr>
              <a:t>label</a:t>
            </a:r>
            <a:r>
              <a:rPr lang="bg-BG" sz="700" dirty="0">
                <a:latin typeface="Consolas"/>
              </a:rPr>
              <a:t>='Данни')</a:t>
            </a:r>
            <a:br>
              <a:rPr lang="bg-BG" sz="700" dirty="0">
                <a:latin typeface="Consolas"/>
              </a:rPr>
            </a:br>
            <a:br>
              <a:rPr lang="bg-BG" sz="700" dirty="0">
                <a:latin typeface="Consolas"/>
              </a:rPr>
            </a:br>
            <a:r>
              <a:rPr lang="bg-BG" sz="700" dirty="0">
                <a:latin typeface="Consolas"/>
              </a:rPr>
              <a:t># Създаване на линеен регресионен модел и RANSAC</a:t>
            </a:r>
            <a:br>
              <a:rPr lang="bg-BG" sz="700" dirty="0">
                <a:latin typeface="Consolas"/>
              </a:rPr>
            </a:br>
            <a:r>
              <a:rPr lang="bg-BG" sz="700" err="1">
                <a:latin typeface="Consolas"/>
              </a:rPr>
              <a:t>linear_model</a:t>
            </a:r>
            <a:r>
              <a:rPr lang="bg-BG" sz="700" dirty="0">
                <a:latin typeface="Consolas"/>
              </a:rPr>
              <a:t> = </a:t>
            </a:r>
            <a:r>
              <a:rPr lang="bg-BG" sz="700" err="1">
                <a:latin typeface="Consolas"/>
              </a:rPr>
              <a:t>LinearRegression</a:t>
            </a:r>
            <a:r>
              <a:rPr lang="bg-BG" sz="700" dirty="0">
                <a:latin typeface="Consolas"/>
              </a:rPr>
              <a:t>()</a:t>
            </a:r>
            <a:br>
              <a:rPr lang="bg-BG" sz="700" dirty="0">
                <a:latin typeface="Consolas"/>
              </a:rPr>
            </a:br>
            <a:r>
              <a:rPr lang="bg-BG" sz="700" err="1">
                <a:latin typeface="Consolas"/>
              </a:rPr>
              <a:t>linear_model.fit</a:t>
            </a:r>
            <a:r>
              <a:rPr lang="bg-BG" sz="700" dirty="0">
                <a:latin typeface="Consolas"/>
              </a:rPr>
              <a:t>(X, y)</a:t>
            </a:r>
            <a:br>
              <a:rPr lang="bg-BG" sz="700" dirty="0">
                <a:latin typeface="Consolas"/>
              </a:rPr>
            </a:br>
            <a:br>
              <a:rPr lang="bg-BG" sz="700" dirty="0">
                <a:latin typeface="Consolas"/>
              </a:rPr>
            </a:br>
            <a:r>
              <a:rPr lang="bg-BG" sz="700" err="1">
                <a:latin typeface="Consolas"/>
              </a:rPr>
              <a:t>ransac</a:t>
            </a:r>
            <a:r>
              <a:rPr lang="bg-BG" sz="700" dirty="0">
                <a:latin typeface="Consolas"/>
              </a:rPr>
              <a:t> = </a:t>
            </a:r>
            <a:r>
              <a:rPr lang="bg-BG" sz="700" err="1">
                <a:latin typeface="Consolas"/>
              </a:rPr>
              <a:t>RANSACRegressor</a:t>
            </a:r>
            <a:r>
              <a:rPr lang="bg-BG" sz="700" dirty="0">
                <a:latin typeface="Consolas"/>
              </a:rPr>
              <a:t>()</a:t>
            </a:r>
            <a:br>
              <a:rPr lang="bg-BG" sz="700" dirty="0">
                <a:latin typeface="Consolas"/>
              </a:rPr>
            </a:br>
            <a:r>
              <a:rPr lang="bg-BG" sz="700" err="1">
                <a:latin typeface="Consolas"/>
              </a:rPr>
              <a:t>ransac.fit</a:t>
            </a:r>
            <a:r>
              <a:rPr lang="bg-BG" sz="700" dirty="0">
                <a:latin typeface="Consolas"/>
              </a:rPr>
              <a:t>(X, y)</a:t>
            </a:r>
            <a:br>
              <a:rPr lang="bg-BG" sz="700" dirty="0">
                <a:latin typeface="Consolas"/>
              </a:rPr>
            </a:br>
            <a:br>
              <a:rPr lang="bg-BG" sz="700" dirty="0">
                <a:latin typeface="Consolas"/>
              </a:rPr>
            </a:br>
            <a:r>
              <a:rPr lang="bg-BG" sz="700" dirty="0">
                <a:latin typeface="Consolas"/>
              </a:rPr>
              <a:t># Визуализиране на линиите на регресия</a:t>
            </a:r>
            <a:br>
              <a:rPr lang="bg-BG" sz="700" dirty="0">
                <a:latin typeface="Consolas"/>
              </a:rPr>
            </a:br>
            <a:r>
              <a:rPr lang="bg-BG" sz="700" err="1">
                <a:latin typeface="Consolas"/>
              </a:rPr>
              <a:t>plt.plot</a:t>
            </a:r>
            <a:r>
              <a:rPr lang="bg-BG" sz="700" dirty="0">
                <a:latin typeface="Consolas"/>
              </a:rPr>
              <a:t>(X, </a:t>
            </a:r>
            <a:r>
              <a:rPr lang="bg-BG" sz="700" err="1">
                <a:latin typeface="Consolas"/>
              </a:rPr>
              <a:t>linear_model.predict</a:t>
            </a:r>
            <a:r>
              <a:rPr lang="bg-BG" sz="700" dirty="0">
                <a:latin typeface="Consolas"/>
              </a:rPr>
              <a:t>(X), </a:t>
            </a:r>
            <a:r>
              <a:rPr lang="bg-BG" sz="700" err="1">
                <a:latin typeface="Consolas"/>
              </a:rPr>
              <a:t>color</a:t>
            </a:r>
            <a:r>
              <a:rPr lang="bg-BG" sz="700" dirty="0">
                <a:latin typeface="Consolas"/>
              </a:rPr>
              <a:t>='</a:t>
            </a:r>
            <a:r>
              <a:rPr lang="bg-BG" sz="700" err="1">
                <a:latin typeface="Consolas"/>
              </a:rPr>
              <a:t>red</a:t>
            </a:r>
            <a:r>
              <a:rPr lang="bg-BG" sz="700" dirty="0">
                <a:latin typeface="Consolas"/>
              </a:rPr>
              <a:t>', </a:t>
            </a:r>
            <a:r>
              <a:rPr lang="bg-BG" sz="700" err="1">
                <a:latin typeface="Consolas"/>
              </a:rPr>
              <a:t>label</a:t>
            </a:r>
            <a:r>
              <a:rPr lang="bg-BG" sz="700" dirty="0">
                <a:latin typeface="Consolas"/>
              </a:rPr>
              <a:t>='Линеен модел')</a:t>
            </a:r>
            <a:br>
              <a:rPr lang="bg-BG" sz="700" dirty="0">
                <a:latin typeface="Consolas"/>
              </a:rPr>
            </a:br>
            <a:r>
              <a:rPr lang="bg-BG" sz="700" err="1">
                <a:latin typeface="Consolas"/>
              </a:rPr>
              <a:t>plt.plot</a:t>
            </a:r>
            <a:r>
              <a:rPr lang="bg-BG" sz="700" dirty="0">
                <a:latin typeface="Consolas"/>
              </a:rPr>
              <a:t>(X, </a:t>
            </a:r>
            <a:r>
              <a:rPr lang="bg-BG" sz="700" err="1">
                <a:latin typeface="Consolas"/>
              </a:rPr>
              <a:t>ransac.predict</a:t>
            </a:r>
            <a:r>
              <a:rPr lang="bg-BG" sz="700" dirty="0">
                <a:latin typeface="Consolas"/>
              </a:rPr>
              <a:t>(X), </a:t>
            </a:r>
            <a:r>
              <a:rPr lang="bg-BG" sz="700" err="1">
                <a:latin typeface="Consolas"/>
              </a:rPr>
              <a:t>color</a:t>
            </a:r>
            <a:r>
              <a:rPr lang="bg-BG" sz="700" dirty="0">
                <a:latin typeface="Consolas"/>
              </a:rPr>
              <a:t>='</a:t>
            </a:r>
            <a:r>
              <a:rPr lang="bg-BG" sz="700" err="1">
                <a:latin typeface="Consolas"/>
              </a:rPr>
              <a:t>green</a:t>
            </a:r>
            <a:r>
              <a:rPr lang="bg-BG" sz="700" dirty="0">
                <a:latin typeface="Consolas"/>
              </a:rPr>
              <a:t>', </a:t>
            </a:r>
            <a:r>
              <a:rPr lang="bg-BG" sz="700" err="1">
                <a:latin typeface="Consolas"/>
              </a:rPr>
              <a:t>label</a:t>
            </a:r>
            <a:r>
              <a:rPr lang="bg-BG" sz="700" dirty="0">
                <a:latin typeface="Consolas"/>
              </a:rPr>
              <a:t>='RANSAC модел')</a:t>
            </a:r>
            <a:br>
              <a:rPr lang="bg-BG" sz="700" dirty="0">
                <a:latin typeface="Consolas"/>
              </a:rPr>
            </a:br>
            <a:br>
              <a:rPr lang="bg-BG" sz="700" dirty="0">
                <a:latin typeface="Consolas"/>
              </a:rPr>
            </a:br>
            <a:r>
              <a:rPr lang="bg-BG" sz="700" err="1">
                <a:latin typeface="Consolas"/>
              </a:rPr>
              <a:t>plt.legend</a:t>
            </a:r>
            <a:r>
              <a:rPr lang="bg-BG" sz="700" dirty="0">
                <a:latin typeface="Consolas"/>
              </a:rPr>
              <a:t>()</a:t>
            </a:r>
            <a:br>
              <a:rPr lang="bg-BG" sz="700" dirty="0">
                <a:latin typeface="Consolas"/>
              </a:rPr>
            </a:br>
            <a:r>
              <a:rPr lang="bg-BG" sz="700" err="1">
                <a:latin typeface="Consolas"/>
              </a:rPr>
              <a:t>plt.xlabel</a:t>
            </a:r>
            <a:r>
              <a:rPr lang="bg-BG" sz="700" dirty="0">
                <a:latin typeface="Consolas"/>
              </a:rPr>
              <a:t>("X")</a:t>
            </a:r>
            <a:br>
              <a:rPr lang="bg-BG" sz="700" dirty="0">
                <a:latin typeface="Consolas"/>
              </a:rPr>
            </a:br>
            <a:r>
              <a:rPr lang="bg-BG" sz="700" err="1">
                <a:latin typeface="Consolas"/>
              </a:rPr>
              <a:t>plt.ylabel</a:t>
            </a:r>
            <a:r>
              <a:rPr lang="bg-BG" sz="700" dirty="0">
                <a:latin typeface="Consolas"/>
              </a:rPr>
              <a:t>("y")</a:t>
            </a:r>
            <a:br>
              <a:rPr lang="bg-BG" sz="700" dirty="0">
                <a:latin typeface="Consolas"/>
              </a:rPr>
            </a:br>
            <a:r>
              <a:rPr lang="bg-BG" sz="700" err="1">
                <a:latin typeface="Consolas"/>
              </a:rPr>
              <a:t>plt.title</a:t>
            </a:r>
            <a:r>
              <a:rPr lang="bg-BG" sz="700" dirty="0">
                <a:latin typeface="Consolas"/>
              </a:rPr>
              <a:t>("Линеен модел </a:t>
            </a:r>
            <a:r>
              <a:rPr lang="bg-BG" sz="700" err="1">
                <a:latin typeface="Consolas"/>
              </a:rPr>
              <a:t>vs</a:t>
            </a:r>
            <a:r>
              <a:rPr lang="bg-BG" sz="700" dirty="0">
                <a:latin typeface="Consolas"/>
              </a:rPr>
              <a:t> RANSAC модел")</a:t>
            </a:r>
            <a:br>
              <a:rPr lang="bg-BG" sz="700" dirty="0">
                <a:latin typeface="Consolas"/>
              </a:rPr>
            </a:br>
            <a:r>
              <a:rPr lang="bg-BG" sz="700" err="1">
                <a:latin typeface="Consolas"/>
              </a:rPr>
              <a:t>plt.show</a:t>
            </a:r>
            <a:r>
              <a:rPr lang="bg-BG" sz="700" dirty="0">
                <a:latin typeface="Consolas"/>
              </a:rPr>
              <a:t>()</a:t>
            </a:r>
          </a:p>
          <a:p>
            <a:pPr marL="285750" indent="-285750">
              <a:lnSpc>
                <a:spcPct val="120000"/>
              </a:lnSpc>
              <a:spcBef>
                <a:spcPts val="1000"/>
              </a:spcBef>
              <a:buFont typeface="Arial"/>
              <a:buChar char="•"/>
            </a:pPr>
            <a:endParaRPr lang="bg-BG" sz="700" dirty="0">
              <a:latin typeface="Calibri"/>
              <a:ea typeface="Calibri"/>
              <a:cs typeface="Calibri"/>
            </a:endParaRPr>
          </a:p>
          <a:p>
            <a:pPr algn="l"/>
            <a:endParaRPr lang="bg-BG" sz="2000" dirty="0"/>
          </a:p>
        </p:txBody>
      </p:sp>
      <p:sp>
        <p:nvSpPr>
          <p:cNvPr id="6" name="Текстово поле 5">
            <a:extLst>
              <a:ext uri="{FF2B5EF4-FFF2-40B4-BE49-F238E27FC236}">
                <a16:creationId xmlns:a16="http://schemas.microsoft.com/office/drawing/2014/main" id="{412BB38D-0F40-4E93-11A4-B31A57DEB55E}"/>
              </a:ext>
            </a:extLst>
          </p:cNvPr>
          <p:cNvSpPr txBox="1"/>
          <p:nvPr/>
        </p:nvSpPr>
        <p:spPr>
          <a:xfrm>
            <a:off x="4609170" y="1971596"/>
            <a:ext cx="3474223" cy="29084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bg-BG" sz="1100" dirty="0"/>
              <a:t>Обяснение на кода:</a:t>
            </a:r>
          </a:p>
          <a:p>
            <a:r>
              <a:rPr lang="bg-BG" sz="1100" b="1" dirty="0">
                <a:ea typeface="+mn-lt"/>
                <a:cs typeface="+mn-lt"/>
              </a:rPr>
              <a:t>Данни с аномалии</a:t>
            </a:r>
            <a:r>
              <a:rPr lang="bg-BG" sz="1100" dirty="0">
                <a:ea typeface="+mn-lt"/>
                <a:cs typeface="+mn-lt"/>
              </a:rPr>
              <a:t>: В примера имаме стандартни данни за линейна регресия, но с една аномална стойност на последната точка (50 вместо около 9). Това ще изкриви обикновената линейна регресия.</a:t>
            </a:r>
            <a:endParaRPr lang="bg-BG" sz="1100" dirty="0"/>
          </a:p>
          <a:p>
            <a:r>
              <a:rPr lang="bg-BG" sz="1100" b="1" dirty="0">
                <a:ea typeface="+mn-lt"/>
                <a:cs typeface="+mn-lt"/>
              </a:rPr>
              <a:t>Обикновена линейна регресия</a:t>
            </a:r>
            <a:r>
              <a:rPr lang="bg-BG" sz="1100" dirty="0">
                <a:ea typeface="+mn-lt"/>
                <a:cs typeface="+mn-lt"/>
              </a:rPr>
              <a:t>: Създаваме модел за линейна регресия и го обучаваме върху данните.</a:t>
            </a:r>
            <a:endParaRPr lang="bg-BG" sz="1100" dirty="0"/>
          </a:p>
          <a:p>
            <a:r>
              <a:rPr lang="bg-BG" sz="1100" b="1" dirty="0">
                <a:ea typeface="+mn-lt"/>
                <a:cs typeface="+mn-lt"/>
              </a:rPr>
              <a:t>RANSAC регресия</a:t>
            </a:r>
            <a:r>
              <a:rPr lang="bg-BG" sz="1100" dirty="0">
                <a:ea typeface="+mn-lt"/>
                <a:cs typeface="+mn-lt"/>
              </a:rPr>
              <a:t>: Създаваме RANSAC модел и го обучаваме върху същите данни.</a:t>
            </a:r>
            <a:endParaRPr lang="bg-BG" sz="1100" dirty="0"/>
          </a:p>
          <a:p>
            <a:r>
              <a:rPr lang="bg-BG" sz="1100" b="1" dirty="0">
                <a:ea typeface="+mn-lt"/>
                <a:cs typeface="+mn-lt"/>
              </a:rPr>
              <a:t>Визуализация</a:t>
            </a:r>
            <a:r>
              <a:rPr lang="bg-BG" sz="1100" dirty="0">
                <a:ea typeface="+mn-lt"/>
                <a:cs typeface="+mn-lt"/>
              </a:rPr>
              <a:t>: Червената линия показва резултата от стандартната линейна регресия (която е изкривена от аномалията), докато зелената линия показва регресията от RANSAC, която игнорира аномалната точка и осигурява по-точна прогноза за останалите данни.</a:t>
            </a:r>
            <a:endParaRPr lang="bg-BG" sz="1100" dirty="0"/>
          </a:p>
          <a:p>
            <a:endParaRPr lang="bg-BG" dirty="0"/>
          </a:p>
        </p:txBody>
      </p:sp>
    </p:spTree>
    <p:extLst>
      <p:ext uri="{BB962C8B-B14F-4D97-AF65-F5344CB8AC3E}">
        <p14:creationId xmlns:p14="http://schemas.microsoft.com/office/powerpoint/2010/main" val="697054075"/>
      </p:ext>
    </p:extLst>
  </p:cSld>
  <p:clrMapOvr>
    <a:masterClrMapping/>
  </p:clrMapOvr>
</p:sld>
</file>

<file path=ppt/theme/theme1.xml><?xml version="1.0" encoding="utf-8"?>
<a:theme xmlns:a="http://schemas.openxmlformats.org/drawingml/2006/main" name="Галерия">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на Office">
  <a:themeElements>
    <a:clrScheme name="О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TotalTime>7</TotalTime>
  <Words>1</Words>
  <Application>Microsoft Office PowerPoint</Application>
  <PresentationFormat>Широк екран</PresentationFormat>
  <Paragraphs>1</Paragraphs>
  <Slides>20</Slides>
  <Notes>1</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20</vt:i4>
      </vt:variant>
    </vt:vector>
  </HeadingPairs>
  <TitlesOfParts>
    <vt:vector size="21" baseType="lpstr">
      <vt:lpstr>Галерия</vt:lpstr>
      <vt:lpstr>Линейна и Логистична Регресия</vt:lpstr>
      <vt:lpstr>Какво представлява регресията?</vt:lpstr>
      <vt:lpstr>Защо е полезна регресията?</vt:lpstr>
      <vt:lpstr>Пример с Python – Генериране на примерни данни</vt:lpstr>
      <vt:lpstr>Линейна регресия </vt:lpstr>
      <vt:lpstr>Пример с Python – Обучаване на модел</vt:lpstr>
      <vt:lpstr>Проблем с аномалии (необичайни стойности) и решението RANSAC (Random sample consensus) </vt:lpstr>
      <vt:lpstr>Решението: RANSAC</vt:lpstr>
      <vt:lpstr>Пример с RANSAC в Python</vt:lpstr>
      <vt:lpstr>Разширения на линейната регресия</vt:lpstr>
      <vt:lpstr>Какво е класификация?</vt:lpstr>
      <vt:lpstr>Типове класификация:</vt:lpstr>
      <vt:lpstr>Как работи класификационният модел?</vt:lpstr>
      <vt:lpstr>Пример в Python</vt:lpstr>
      <vt:lpstr>Какво е Логистична Регресия?</vt:lpstr>
      <vt:lpstr>Пример за логистична регресия в Python:</vt:lpstr>
      <vt:lpstr>ЗАДАЧИ ЗА САМОСТОЯТЕЛНА РАБОТА</vt:lpstr>
      <vt:lpstr>1. Линейна регресия – Прогнозиране на заплати </vt:lpstr>
      <vt:lpstr>2. Откриване на аномалии в данните за цени на коли</vt:lpstr>
      <vt:lpstr>3. Логистична регресия – Ще издържи ли студент изпита?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creator>
  <cp:revision>173</cp:revision>
  <dcterms:created xsi:type="dcterms:W3CDTF">2016-01-13T19:04:32Z</dcterms:created>
  <dcterms:modified xsi:type="dcterms:W3CDTF">2025-03-04T22:42:44Z</dcterms:modified>
</cp:coreProperties>
</file>