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05CC2-FBCE-6376-6DFF-5116FE6C3E29}" v="4" dt="2019-04-14T14:00:28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n Tsolov" userId="S::m.tsolov@softuni.bg::0f27f857-c6c3-42e0-adcc-ab262f484c7e" providerId="AD" clId="Web-{17305CC2-FBCE-6376-6DFF-5116FE6C3E29}"/>
    <pc:docChg chg="addSld delSld modSld">
      <pc:chgData name="Milen Tsolov" userId="S::m.tsolov@softuni.bg::0f27f857-c6c3-42e0-adcc-ab262f484c7e" providerId="AD" clId="Web-{17305CC2-FBCE-6376-6DFF-5116FE6C3E29}" dt="2019-04-14T14:00:57.210" v="53"/>
      <pc:docMkLst>
        <pc:docMk/>
      </pc:docMkLst>
      <pc:sldChg chg="addSp delSp modSp mod modClrScheme delDesignElem chgLayout">
        <pc:chgData name="Milen Tsolov" userId="S::m.tsolov@softuni.bg::0f27f857-c6c3-42e0-adcc-ab262f484c7e" providerId="AD" clId="Web-{17305CC2-FBCE-6376-6DFF-5116FE6C3E29}" dt="2019-04-14T13:58:42.803" v="18"/>
        <pc:sldMkLst>
          <pc:docMk/>
          <pc:sldMk cId="109857222" sldId="256"/>
        </pc:sldMkLst>
        <pc:spChg chg="mod ord">
          <ac:chgData name="Milen Tsolov" userId="S::m.tsolov@softuni.bg::0f27f857-c6c3-42e0-adcc-ab262f484c7e" providerId="AD" clId="Web-{17305CC2-FBCE-6376-6DFF-5116FE6C3E29}" dt="2019-04-14T13:58:42.803" v="1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ilen Tsolov" userId="S::m.tsolov@softuni.bg::0f27f857-c6c3-42e0-adcc-ab262f484c7e" providerId="AD" clId="Web-{17305CC2-FBCE-6376-6DFF-5116FE6C3E29}" dt="2019-04-14T13:58:42.803" v="18"/>
          <ac:spMkLst>
            <pc:docMk/>
            <pc:sldMk cId="109857222" sldId="256"/>
            <ac:spMk id="3" creationId="{8D284779-B41C-4879-985D-8A56673FFC9B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22.147" v="8"/>
          <ac:spMkLst>
            <pc:docMk/>
            <pc:sldMk cId="109857222" sldId="256"/>
            <ac:spMk id="42" creationId="{9179DE42-5613-4B35-A1E6-6CCBAA13C743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22.147" v="8"/>
          <ac:spMkLst>
            <pc:docMk/>
            <pc:sldMk cId="109857222" sldId="256"/>
            <ac:spMk id="63" creationId="{52FB45E9-914E-4471-AC87-E475CD51767D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22.147" v="8"/>
          <ac:spMkLst>
            <pc:docMk/>
            <pc:sldMk cId="109857222" sldId="256"/>
            <ac:spMk id="74" creationId="{C310626D-5743-49D4-8F7D-88C4F8F05774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22.147" v="8"/>
          <ac:spMkLst>
            <pc:docMk/>
            <pc:sldMk cId="109857222" sldId="256"/>
            <ac:spMk id="77" creationId="{3C195FC1-B568-4C72-9902-34CB35DDD7A1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22.147" v="8"/>
          <ac:spMkLst>
            <pc:docMk/>
            <pc:sldMk cId="109857222" sldId="256"/>
            <ac:spMk id="82" creationId="{EF2BDF77-362C-43F0-8CBB-A969EC2AE0C4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22.147" v="8"/>
          <ac:spMkLst>
            <pc:docMk/>
            <pc:sldMk cId="109857222" sldId="256"/>
            <ac:spMk id="85" creationId="{4BE96B01-3929-432D-B8C2-ADBCB74C2EF4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22.147" v="8"/>
          <ac:spMkLst>
            <pc:docMk/>
            <pc:sldMk cId="109857222" sldId="256"/>
            <ac:spMk id="93" creationId="{2A6FCDE6-CDE2-4C51-B18E-A95CFB679714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22.147" v="8"/>
          <ac:spMkLst>
            <pc:docMk/>
            <pc:sldMk cId="109857222" sldId="256"/>
            <ac:spMk id="104" creationId="{9D2E8756-2465-473A-BA2A-2DB1D6224745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33.756" v="10"/>
          <ac:spMkLst>
            <pc:docMk/>
            <pc:sldMk cId="109857222" sldId="256"/>
            <ac:spMk id="107" creationId="{4F57DB1C-6494-4CC4-A5E8-931957565379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33.756" v="10"/>
          <ac:spMkLst>
            <pc:docMk/>
            <pc:sldMk cId="109857222" sldId="256"/>
            <ac:spMk id="108" creationId="{FFFB778B-5206-4BB0-A468-327E71367654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33.756" v="10"/>
          <ac:spMkLst>
            <pc:docMk/>
            <pc:sldMk cId="109857222" sldId="256"/>
            <ac:spMk id="109" creationId="{E6C0471D-BE03-4D81-BDB5-D510BC0D8A77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33.756" v="10"/>
          <ac:spMkLst>
            <pc:docMk/>
            <pc:sldMk cId="109857222" sldId="256"/>
            <ac:spMk id="112" creationId="{A27691EB-14CF-4237-B5EB-C94B92677A05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36.178" v="12"/>
          <ac:spMkLst>
            <pc:docMk/>
            <pc:sldMk cId="109857222" sldId="256"/>
            <ac:spMk id="113" creationId="{9179DE42-5613-4B35-A1E6-6CCBAA13C743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36.178" v="12"/>
          <ac:spMkLst>
            <pc:docMk/>
            <pc:sldMk cId="109857222" sldId="256"/>
            <ac:spMk id="117" creationId="{52FB45E9-914E-4471-AC87-E475CD51767D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36.178" v="12"/>
          <ac:spMkLst>
            <pc:docMk/>
            <pc:sldMk cId="109857222" sldId="256"/>
            <ac:spMk id="118" creationId="{C310626D-5743-49D4-8F7D-88C4F8F05774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36.178" v="12"/>
          <ac:spMkLst>
            <pc:docMk/>
            <pc:sldMk cId="109857222" sldId="256"/>
            <ac:spMk id="119" creationId="{3C195FC1-B568-4C72-9902-34CB35DDD7A1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36.178" v="12"/>
          <ac:spMkLst>
            <pc:docMk/>
            <pc:sldMk cId="109857222" sldId="256"/>
            <ac:spMk id="120" creationId="{EF2BDF77-362C-43F0-8CBB-A969EC2AE0C4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36.178" v="12"/>
          <ac:spMkLst>
            <pc:docMk/>
            <pc:sldMk cId="109857222" sldId="256"/>
            <ac:spMk id="121" creationId="{4BE96B01-3929-432D-B8C2-ADBCB74C2EF4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36.178" v="12"/>
          <ac:spMkLst>
            <pc:docMk/>
            <pc:sldMk cId="109857222" sldId="256"/>
            <ac:spMk id="122" creationId="{2A6FCDE6-CDE2-4C51-B18E-A95CFB679714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36.178" v="12"/>
          <ac:spMkLst>
            <pc:docMk/>
            <pc:sldMk cId="109857222" sldId="256"/>
            <ac:spMk id="123" creationId="{9D2E8756-2465-473A-BA2A-2DB1D6224745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39.709" v="14"/>
          <ac:spMkLst>
            <pc:docMk/>
            <pc:sldMk cId="109857222" sldId="256"/>
            <ac:spMk id="124" creationId="{0ADFFC45-3DC9-4433-926F-043E879D9DFC}"/>
          </ac:spMkLst>
        </pc:spChg>
        <pc:spChg chg="add del">
          <ac:chgData name="Milen Tsolov" userId="S::m.tsolov@softuni.bg::0f27f857-c6c3-42e0-adcc-ab262f484c7e" providerId="AD" clId="Web-{17305CC2-FBCE-6376-6DFF-5116FE6C3E29}" dt="2019-04-14T13:58:42.788" v="17"/>
          <ac:spMkLst>
            <pc:docMk/>
            <pc:sldMk cId="109857222" sldId="256"/>
            <ac:spMk id="126" creationId="{9179DE42-5613-4B35-A1E6-6CCBAA13C743}"/>
          </ac:spMkLst>
        </pc:spChg>
        <pc:spChg chg="add del">
          <ac:chgData name="Milen Tsolov" userId="S::m.tsolov@softuni.bg::0f27f857-c6c3-42e0-adcc-ab262f484c7e" providerId="AD" clId="Web-{17305CC2-FBCE-6376-6DFF-5116FE6C3E29}" dt="2019-04-14T13:58:42.788" v="17"/>
          <ac:spMkLst>
            <pc:docMk/>
            <pc:sldMk cId="109857222" sldId="256"/>
            <ac:spMk id="129" creationId="{52FB45E9-914E-4471-AC87-E475CD51767D}"/>
          </ac:spMkLst>
        </pc:spChg>
        <pc:spChg chg="add del">
          <ac:chgData name="Milen Tsolov" userId="S::m.tsolov@softuni.bg::0f27f857-c6c3-42e0-adcc-ab262f484c7e" providerId="AD" clId="Web-{17305CC2-FBCE-6376-6DFF-5116FE6C3E29}" dt="2019-04-14T13:58:42.788" v="17"/>
          <ac:spMkLst>
            <pc:docMk/>
            <pc:sldMk cId="109857222" sldId="256"/>
            <ac:spMk id="130" creationId="{C310626D-5743-49D4-8F7D-88C4F8F05774}"/>
          </ac:spMkLst>
        </pc:spChg>
        <pc:spChg chg="add del">
          <ac:chgData name="Milen Tsolov" userId="S::m.tsolov@softuni.bg::0f27f857-c6c3-42e0-adcc-ab262f484c7e" providerId="AD" clId="Web-{17305CC2-FBCE-6376-6DFF-5116FE6C3E29}" dt="2019-04-14T13:58:42.788" v="17"/>
          <ac:spMkLst>
            <pc:docMk/>
            <pc:sldMk cId="109857222" sldId="256"/>
            <ac:spMk id="131" creationId="{3C195FC1-B568-4C72-9902-34CB35DDD7A1}"/>
          </ac:spMkLst>
        </pc:spChg>
        <pc:spChg chg="add del">
          <ac:chgData name="Milen Tsolov" userId="S::m.tsolov@softuni.bg::0f27f857-c6c3-42e0-adcc-ab262f484c7e" providerId="AD" clId="Web-{17305CC2-FBCE-6376-6DFF-5116FE6C3E29}" dt="2019-04-14T13:58:42.788" v="17"/>
          <ac:spMkLst>
            <pc:docMk/>
            <pc:sldMk cId="109857222" sldId="256"/>
            <ac:spMk id="132" creationId="{EF2BDF77-362C-43F0-8CBB-A969EC2AE0C4}"/>
          </ac:spMkLst>
        </pc:spChg>
        <pc:spChg chg="add del">
          <ac:chgData name="Milen Tsolov" userId="S::m.tsolov@softuni.bg::0f27f857-c6c3-42e0-adcc-ab262f484c7e" providerId="AD" clId="Web-{17305CC2-FBCE-6376-6DFF-5116FE6C3E29}" dt="2019-04-14T13:57:39.709" v="14"/>
          <ac:spMkLst>
            <pc:docMk/>
            <pc:sldMk cId="109857222" sldId="256"/>
            <ac:spMk id="133" creationId="{69370F01-B8C9-4CE4-824C-92B2792E6ED0}"/>
          </ac:spMkLst>
        </pc:spChg>
        <pc:spChg chg="add del">
          <ac:chgData name="Milen Tsolov" userId="S::m.tsolov@softuni.bg::0f27f857-c6c3-42e0-adcc-ab262f484c7e" providerId="AD" clId="Web-{17305CC2-FBCE-6376-6DFF-5116FE6C3E29}" dt="2019-04-14T13:58:42.788" v="17"/>
          <ac:spMkLst>
            <pc:docMk/>
            <pc:sldMk cId="109857222" sldId="256"/>
            <ac:spMk id="134" creationId="{4BE96B01-3929-432D-B8C2-ADBCB74C2EF4}"/>
          </ac:spMkLst>
        </pc:spChg>
        <pc:spChg chg="add del">
          <ac:chgData name="Milen Tsolov" userId="S::m.tsolov@softuni.bg::0f27f857-c6c3-42e0-adcc-ab262f484c7e" providerId="AD" clId="Web-{17305CC2-FBCE-6376-6DFF-5116FE6C3E29}" dt="2019-04-14T13:58:42.788" v="17"/>
          <ac:spMkLst>
            <pc:docMk/>
            <pc:sldMk cId="109857222" sldId="256"/>
            <ac:spMk id="135" creationId="{2A6FCDE6-CDE2-4C51-B18E-A95CFB679714}"/>
          </ac:spMkLst>
        </pc:spChg>
        <pc:spChg chg="add del">
          <ac:chgData name="Milen Tsolov" userId="S::m.tsolov@softuni.bg::0f27f857-c6c3-42e0-adcc-ab262f484c7e" providerId="AD" clId="Web-{17305CC2-FBCE-6376-6DFF-5116FE6C3E29}" dt="2019-04-14T13:58:42.788" v="17"/>
          <ac:spMkLst>
            <pc:docMk/>
            <pc:sldMk cId="109857222" sldId="256"/>
            <ac:spMk id="136" creationId="{9D2E8756-2465-473A-BA2A-2DB1D6224745}"/>
          </ac:spMkLst>
        </pc:spChg>
        <pc:spChg chg="add">
          <ac:chgData name="Milen Tsolov" userId="S::m.tsolov@softuni.bg::0f27f857-c6c3-42e0-adcc-ab262f484c7e" providerId="AD" clId="Web-{17305CC2-FBCE-6376-6DFF-5116FE6C3E29}" dt="2019-04-14T13:58:42.803" v="18"/>
          <ac:spMkLst>
            <pc:docMk/>
            <pc:sldMk cId="109857222" sldId="256"/>
            <ac:spMk id="137" creationId="{4F57DB1C-6494-4CC4-A5E8-931957565379}"/>
          </ac:spMkLst>
        </pc:spChg>
        <pc:spChg chg="add">
          <ac:chgData name="Milen Tsolov" userId="S::m.tsolov@softuni.bg::0f27f857-c6c3-42e0-adcc-ab262f484c7e" providerId="AD" clId="Web-{17305CC2-FBCE-6376-6DFF-5116FE6C3E29}" dt="2019-04-14T13:58:42.803" v="18"/>
          <ac:spMkLst>
            <pc:docMk/>
            <pc:sldMk cId="109857222" sldId="256"/>
            <ac:spMk id="138" creationId="{FFFB778B-5206-4BB0-A468-327E71367654}"/>
          </ac:spMkLst>
        </pc:spChg>
        <pc:spChg chg="add">
          <ac:chgData name="Milen Tsolov" userId="S::m.tsolov@softuni.bg::0f27f857-c6c3-42e0-adcc-ab262f484c7e" providerId="AD" clId="Web-{17305CC2-FBCE-6376-6DFF-5116FE6C3E29}" dt="2019-04-14T13:58:42.803" v="18"/>
          <ac:spMkLst>
            <pc:docMk/>
            <pc:sldMk cId="109857222" sldId="256"/>
            <ac:spMk id="139" creationId="{E6C0471D-BE03-4D81-BDB5-D510BC0D8A77}"/>
          </ac:spMkLst>
        </pc:spChg>
        <pc:spChg chg="add">
          <ac:chgData name="Milen Tsolov" userId="S::m.tsolov@softuni.bg::0f27f857-c6c3-42e0-adcc-ab262f484c7e" providerId="AD" clId="Web-{17305CC2-FBCE-6376-6DFF-5116FE6C3E29}" dt="2019-04-14T13:58:42.803" v="18"/>
          <ac:spMkLst>
            <pc:docMk/>
            <pc:sldMk cId="109857222" sldId="256"/>
            <ac:spMk id="142" creationId="{A27691EB-14CF-4237-B5EB-C94B92677A05}"/>
          </ac:spMkLst>
        </pc:spChg>
        <pc:grpChg chg="add del">
          <ac:chgData name="Milen Tsolov" userId="S::m.tsolov@softuni.bg::0f27f857-c6c3-42e0-adcc-ab262f484c7e" providerId="AD" clId="Web-{17305CC2-FBCE-6376-6DFF-5116FE6C3E29}" dt="2019-04-14T13:57:39.709" v="14"/>
          <ac:grpSpMkLst>
            <pc:docMk/>
            <pc:sldMk cId="109857222" sldId="256"/>
            <ac:grpSpMk id="125" creationId="{B5F26A87-0610-435F-AA13-BD658385C9D9}"/>
          </ac:grpSpMkLst>
        </pc:grpChg>
        <pc:cxnChg chg="add del">
          <ac:chgData name="Milen Tsolov" userId="S::m.tsolov@softuni.bg::0f27f857-c6c3-42e0-adcc-ab262f484c7e" providerId="AD" clId="Web-{17305CC2-FBCE-6376-6DFF-5116FE6C3E29}" dt="2019-04-14T13:57:22.147" v="8"/>
          <ac:cxnSpMkLst>
            <pc:docMk/>
            <pc:sldMk cId="109857222" sldId="256"/>
            <ac:cxnSpMk id="45" creationId="{EB898B32-3891-4C3A-8F58-C5969D2E9033}"/>
          </ac:cxnSpMkLst>
        </pc:cxnChg>
        <pc:cxnChg chg="add del">
          <ac:chgData name="Milen Tsolov" userId="S::m.tsolov@softuni.bg::0f27f857-c6c3-42e0-adcc-ab262f484c7e" providerId="AD" clId="Web-{17305CC2-FBCE-6376-6DFF-5116FE6C3E29}" dt="2019-04-14T13:57:22.147" v="8"/>
          <ac:cxnSpMkLst>
            <pc:docMk/>
            <pc:sldMk cId="109857222" sldId="256"/>
            <ac:cxnSpMk id="52" creationId="{4AE4806D-B8F9-4679-A68A-9BD21C01A301}"/>
          </ac:cxnSpMkLst>
        </pc:cxnChg>
        <pc:cxnChg chg="add del">
          <ac:chgData name="Milen Tsolov" userId="S::m.tsolov@softuni.bg::0f27f857-c6c3-42e0-adcc-ab262f484c7e" providerId="AD" clId="Web-{17305CC2-FBCE-6376-6DFF-5116FE6C3E29}" dt="2019-04-14T13:57:33.756" v="10"/>
          <ac:cxnSpMkLst>
            <pc:docMk/>
            <pc:sldMk cId="109857222" sldId="256"/>
            <ac:cxnSpMk id="110" creationId="{E5E836EB-03CD-4BA5-A751-21D2ACC28303}"/>
          </ac:cxnSpMkLst>
        </pc:cxnChg>
        <pc:cxnChg chg="add del">
          <ac:chgData name="Milen Tsolov" userId="S::m.tsolov@softuni.bg::0f27f857-c6c3-42e0-adcc-ab262f484c7e" providerId="AD" clId="Web-{17305CC2-FBCE-6376-6DFF-5116FE6C3E29}" dt="2019-04-14T13:57:33.756" v="10"/>
          <ac:cxnSpMkLst>
            <pc:docMk/>
            <pc:sldMk cId="109857222" sldId="256"/>
            <ac:cxnSpMk id="111" creationId="{22721A85-1EA4-4D87-97AB-0BB4AB78F92D}"/>
          </ac:cxnSpMkLst>
        </pc:cxnChg>
        <pc:cxnChg chg="add del">
          <ac:chgData name="Milen Tsolov" userId="S::m.tsolov@softuni.bg::0f27f857-c6c3-42e0-adcc-ab262f484c7e" providerId="AD" clId="Web-{17305CC2-FBCE-6376-6DFF-5116FE6C3E29}" dt="2019-04-14T13:57:36.178" v="12"/>
          <ac:cxnSpMkLst>
            <pc:docMk/>
            <pc:sldMk cId="109857222" sldId="256"/>
            <ac:cxnSpMk id="115" creationId="{EB898B32-3891-4C3A-8F58-C5969D2E9033}"/>
          </ac:cxnSpMkLst>
        </pc:cxnChg>
        <pc:cxnChg chg="add del">
          <ac:chgData name="Milen Tsolov" userId="S::m.tsolov@softuni.bg::0f27f857-c6c3-42e0-adcc-ab262f484c7e" providerId="AD" clId="Web-{17305CC2-FBCE-6376-6DFF-5116FE6C3E29}" dt="2019-04-14T13:57:36.178" v="12"/>
          <ac:cxnSpMkLst>
            <pc:docMk/>
            <pc:sldMk cId="109857222" sldId="256"/>
            <ac:cxnSpMk id="116" creationId="{4AE4806D-B8F9-4679-A68A-9BD21C01A301}"/>
          </ac:cxnSpMkLst>
        </pc:cxnChg>
        <pc:cxnChg chg="add del">
          <ac:chgData name="Milen Tsolov" userId="S::m.tsolov@softuni.bg::0f27f857-c6c3-42e0-adcc-ab262f484c7e" providerId="AD" clId="Web-{17305CC2-FBCE-6376-6DFF-5116FE6C3E29}" dt="2019-04-14T13:58:42.788" v="17"/>
          <ac:cxnSpMkLst>
            <pc:docMk/>
            <pc:sldMk cId="109857222" sldId="256"/>
            <ac:cxnSpMk id="127" creationId="{EB898B32-3891-4C3A-8F58-C5969D2E9033}"/>
          </ac:cxnSpMkLst>
        </pc:cxnChg>
        <pc:cxnChg chg="add del">
          <ac:chgData name="Milen Tsolov" userId="S::m.tsolov@softuni.bg::0f27f857-c6c3-42e0-adcc-ab262f484c7e" providerId="AD" clId="Web-{17305CC2-FBCE-6376-6DFF-5116FE6C3E29}" dt="2019-04-14T13:58:42.788" v="17"/>
          <ac:cxnSpMkLst>
            <pc:docMk/>
            <pc:sldMk cId="109857222" sldId="256"/>
            <ac:cxnSpMk id="128" creationId="{4AE4806D-B8F9-4679-A68A-9BD21C01A301}"/>
          </ac:cxnSpMkLst>
        </pc:cxnChg>
        <pc:cxnChg chg="add">
          <ac:chgData name="Milen Tsolov" userId="S::m.tsolov@softuni.bg::0f27f857-c6c3-42e0-adcc-ab262f484c7e" providerId="AD" clId="Web-{17305CC2-FBCE-6376-6DFF-5116FE6C3E29}" dt="2019-04-14T13:58:42.803" v="18"/>
          <ac:cxnSpMkLst>
            <pc:docMk/>
            <pc:sldMk cId="109857222" sldId="256"/>
            <ac:cxnSpMk id="140" creationId="{E5E836EB-03CD-4BA5-A751-21D2ACC28303}"/>
          </ac:cxnSpMkLst>
        </pc:cxnChg>
        <pc:cxnChg chg="add">
          <ac:chgData name="Milen Tsolov" userId="S::m.tsolov@softuni.bg::0f27f857-c6c3-42e0-adcc-ab262f484c7e" providerId="AD" clId="Web-{17305CC2-FBCE-6376-6DFF-5116FE6C3E29}" dt="2019-04-14T13:58:42.803" v="18"/>
          <ac:cxnSpMkLst>
            <pc:docMk/>
            <pc:sldMk cId="109857222" sldId="256"/>
            <ac:cxnSpMk id="141" creationId="{22721A85-1EA4-4D87-97AB-0BB4AB78F92D}"/>
          </ac:cxnSpMkLst>
        </pc:cxnChg>
      </pc:sldChg>
      <pc:sldChg chg="modSp new del">
        <pc:chgData name="Milen Tsolov" userId="S::m.tsolov@softuni.bg::0f27f857-c6c3-42e0-adcc-ab262f484c7e" providerId="AD" clId="Web-{17305CC2-FBCE-6376-6DFF-5116FE6C3E29}" dt="2019-04-14T14:00:57.210" v="53"/>
        <pc:sldMkLst>
          <pc:docMk/>
          <pc:sldMk cId="3888187805" sldId="269"/>
        </pc:sldMkLst>
        <pc:spChg chg="mod">
          <ac:chgData name="Milen Tsolov" userId="S::m.tsolov@softuni.bg::0f27f857-c6c3-42e0-adcc-ab262f484c7e" providerId="AD" clId="Web-{17305CC2-FBCE-6376-6DFF-5116FE6C3E29}" dt="2019-04-14T14:00:34.460" v="50" actId="20577"/>
          <ac:spMkLst>
            <pc:docMk/>
            <pc:sldMk cId="3888187805" sldId="269"/>
            <ac:spMk id="2" creationId="{E1E5A552-077D-43A6-81A5-930EAABAC568}"/>
          </ac:spMkLst>
        </pc:spChg>
      </pc:sldChg>
    </pc:docChg>
  </pc:docChgLst>
  <pc:docChgLst>
    <pc:chgData name="Milen Tsolov" userId="S::m.tsolov@softuni.bg::0f27f857-c6c3-42e0-adcc-ab262f484c7e" providerId="AD" clId="Web-{EFFD9926-726C-5069-20C2-08BC2F59F649}"/>
    <pc:docChg chg="modSld">
      <pc:chgData name="Milen Tsolov" userId="S::m.tsolov@softuni.bg::0f27f857-c6c3-42e0-adcc-ab262f484c7e" providerId="AD" clId="Web-{EFFD9926-726C-5069-20C2-08BC2F59F649}" dt="2019-04-14T13:56:26.039" v="10" actId="20577"/>
      <pc:docMkLst>
        <pc:docMk/>
      </pc:docMkLst>
      <pc:sldChg chg="addSp delSp modSp mod modClrScheme delDesignElem chgLayout">
        <pc:chgData name="Milen Tsolov" userId="S::m.tsolov@softuni.bg::0f27f857-c6c3-42e0-adcc-ab262f484c7e" providerId="AD" clId="Web-{EFFD9926-726C-5069-20C2-08BC2F59F649}" dt="2019-04-14T13:56:12.445" v="8" actId="20577"/>
        <pc:sldMkLst>
          <pc:docMk/>
          <pc:sldMk cId="109857222" sldId="256"/>
        </pc:sldMkLst>
        <pc:spChg chg="mod ord">
          <ac:chgData name="Milen Tsolov" userId="S::m.tsolov@softuni.bg::0f27f857-c6c3-42e0-adcc-ab262f484c7e" providerId="AD" clId="Web-{EFFD9926-726C-5069-20C2-08BC2F59F649}" dt="2019-04-14T13:55:02.961" v="0"/>
          <ac:spMkLst>
            <pc:docMk/>
            <pc:sldMk cId="109857222" sldId="256"/>
            <ac:spMk id="2" creationId="{00000000-0000-0000-0000-000000000000}"/>
          </ac:spMkLst>
        </pc:spChg>
        <pc:spChg chg="add mod ord">
          <ac:chgData name="Milen Tsolov" userId="S::m.tsolov@softuni.bg::0f27f857-c6c3-42e0-adcc-ab262f484c7e" providerId="AD" clId="Web-{EFFD9926-726C-5069-20C2-08BC2F59F649}" dt="2019-04-14T13:56:12.445" v="8" actId="20577"/>
          <ac:spMkLst>
            <pc:docMk/>
            <pc:sldMk cId="109857222" sldId="256"/>
            <ac:spMk id="3" creationId="{8D284779-B41C-4879-985D-8A56673FFC9B}"/>
          </ac:spMkLst>
        </pc:spChg>
        <pc:spChg chg="del">
          <ac:chgData name="Milen Tsolov" userId="S::m.tsolov@softuni.bg::0f27f857-c6c3-42e0-adcc-ab262f484c7e" providerId="AD" clId="Web-{EFFD9926-726C-5069-20C2-08BC2F59F649}" dt="2019-04-14T13:55:02.961" v="0"/>
          <ac:spMkLst>
            <pc:docMk/>
            <pc:sldMk cId="109857222" sldId="256"/>
            <ac:spMk id="105" creationId="{0ADFFC45-3DC9-4433-926F-043E879D9DFC}"/>
          </ac:spMkLst>
        </pc:spChg>
        <pc:spChg chg="del">
          <ac:chgData name="Milen Tsolov" userId="S::m.tsolov@softuni.bg::0f27f857-c6c3-42e0-adcc-ab262f484c7e" providerId="AD" clId="Web-{EFFD9926-726C-5069-20C2-08BC2F59F649}" dt="2019-04-14T13:55:02.961" v="0"/>
          <ac:spMkLst>
            <pc:docMk/>
            <pc:sldMk cId="109857222" sldId="256"/>
            <ac:spMk id="114" creationId="{69370F01-B8C9-4CE4-824C-92B2792E6ED0}"/>
          </ac:spMkLst>
        </pc:spChg>
        <pc:grpChg chg="del">
          <ac:chgData name="Milen Tsolov" userId="S::m.tsolov@softuni.bg::0f27f857-c6c3-42e0-adcc-ab262f484c7e" providerId="AD" clId="Web-{EFFD9926-726C-5069-20C2-08BC2F59F649}" dt="2019-04-14T13:55:02.961" v="0"/>
          <ac:grpSpMkLst>
            <pc:docMk/>
            <pc:sldMk cId="109857222" sldId="256"/>
            <ac:grpSpMk id="41" creationId="{28460BD8-AE3F-4AC9-9D0B-717052AA5D3A}"/>
          </ac:grpSpMkLst>
        </pc:grpChg>
        <pc:grpChg chg="del">
          <ac:chgData name="Milen Tsolov" userId="S::m.tsolov@softuni.bg::0f27f857-c6c3-42e0-adcc-ab262f484c7e" providerId="AD" clId="Web-{EFFD9926-726C-5069-20C2-08BC2F59F649}" dt="2019-04-14T13:55:02.961" v="0"/>
          <ac:grpSpMkLst>
            <pc:docMk/>
            <pc:sldMk cId="109857222" sldId="256"/>
            <ac:grpSpMk id="106" creationId="{B5F26A87-0610-435F-AA13-BD658385C9D9}"/>
          </ac:grpSpMkLst>
        </pc:grpChg>
      </pc:sldChg>
    </pc:docChg>
  </pc:docChgLst>
  <pc:docChgLst>
    <pc:chgData name="Milen Tsolov" userId="S::m.tsolov@softuni.bg::0f27f857-c6c3-42e0-adcc-ab262f484c7e" providerId="AD" clId="Web-{A5FEB423-EA92-BABC-0176-9C9A0D0F6B4C}"/>
    <pc:docChg chg="addSld delSld modSld">
      <pc:chgData name="Milen Tsolov" userId="S::m.tsolov@softuni.bg::0f27f857-c6c3-42e0-adcc-ab262f484c7e" providerId="AD" clId="Web-{A5FEB423-EA92-BABC-0176-9C9A0D0F6B4C}" dt="2019-04-14T10:37:08.977" v="371" actId="20577"/>
      <pc:docMkLst>
        <pc:docMk/>
      </pc:docMkLst>
      <pc:sldChg chg="addSp delSp modSp mod setBg setClrOvrMap">
        <pc:chgData name="Milen Tsolov" userId="S::m.tsolov@softuni.bg::0f27f857-c6c3-42e0-adcc-ab262f484c7e" providerId="AD" clId="Web-{A5FEB423-EA92-BABC-0176-9C9A0D0F6B4C}" dt="2019-04-14T09:28:01.250" v="13" actId="20577"/>
        <pc:sldMkLst>
          <pc:docMk/>
          <pc:sldMk cId="109857222" sldId="256"/>
        </pc:sldMkLst>
        <pc:spChg chg="mod">
          <ac:chgData name="Milen Tsolov" userId="S::m.tsolov@softuni.bg::0f27f857-c6c3-42e0-adcc-ab262f484c7e" providerId="AD" clId="Web-{A5FEB423-EA92-BABC-0176-9C9A0D0F6B4C}" dt="2019-04-14T09:28:01.250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len Tsolov" userId="S::m.tsolov@softuni.bg::0f27f857-c6c3-42e0-adcc-ab262f484c7e" providerId="AD" clId="Web-{A5FEB423-EA92-BABC-0176-9C9A0D0F6B4C}" dt="2019-04-14T09:27:08.780" v="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ilen Tsolov" userId="S::m.tsolov@softuni.bg::0f27f857-c6c3-42e0-adcc-ab262f484c7e" providerId="AD" clId="Web-{A5FEB423-EA92-BABC-0176-9C9A0D0F6B4C}" dt="2019-04-14T09:27:08.780" v="2"/>
          <ac:spMkLst>
            <pc:docMk/>
            <pc:sldMk cId="109857222" sldId="256"/>
            <ac:spMk id="5" creationId="{9179DE42-5613-4B35-A1E6-6CCBAA13C743}"/>
          </ac:spMkLst>
        </pc:spChg>
        <pc:spChg chg="add del">
          <ac:chgData name="Milen Tsolov" userId="S::m.tsolov@softuni.bg::0f27f857-c6c3-42e0-adcc-ab262f484c7e" providerId="AD" clId="Web-{A5FEB423-EA92-BABC-0176-9C9A0D0F6B4C}" dt="2019-04-14T09:27:08.765" v="1"/>
          <ac:spMkLst>
            <pc:docMk/>
            <pc:sldMk cId="109857222" sldId="256"/>
            <ac:spMk id="8" creationId="{9179DE42-5613-4B35-A1E6-6CCBAA13C743}"/>
          </ac:spMkLst>
        </pc:spChg>
        <pc:spChg chg="add">
          <ac:chgData name="Milen Tsolov" userId="S::m.tsolov@softuni.bg::0f27f857-c6c3-42e0-adcc-ab262f484c7e" providerId="AD" clId="Web-{A5FEB423-EA92-BABC-0176-9C9A0D0F6B4C}" dt="2019-04-14T09:27:08.780" v="2"/>
          <ac:spMkLst>
            <pc:docMk/>
            <pc:sldMk cId="109857222" sldId="256"/>
            <ac:spMk id="9" creationId="{52FB45E9-914E-4471-AC87-E475CD51767D}"/>
          </ac:spMkLst>
        </pc:spChg>
        <pc:spChg chg="add">
          <ac:chgData name="Milen Tsolov" userId="S::m.tsolov@softuni.bg::0f27f857-c6c3-42e0-adcc-ab262f484c7e" providerId="AD" clId="Web-{A5FEB423-EA92-BABC-0176-9C9A0D0F6B4C}" dt="2019-04-14T09:27:08.780" v="2"/>
          <ac:spMkLst>
            <pc:docMk/>
            <pc:sldMk cId="109857222" sldId="256"/>
            <ac:spMk id="11" creationId="{C310626D-5743-49D4-8F7D-88C4F8F05774}"/>
          </ac:spMkLst>
        </pc:spChg>
        <pc:spChg chg="add">
          <ac:chgData name="Milen Tsolov" userId="S::m.tsolov@softuni.bg::0f27f857-c6c3-42e0-adcc-ab262f484c7e" providerId="AD" clId="Web-{A5FEB423-EA92-BABC-0176-9C9A0D0F6B4C}" dt="2019-04-14T09:27:08.780" v="2"/>
          <ac:spMkLst>
            <pc:docMk/>
            <pc:sldMk cId="109857222" sldId="256"/>
            <ac:spMk id="13" creationId="{3C195FC1-B568-4C72-9902-34CB35DDD7A1}"/>
          </ac:spMkLst>
        </pc:spChg>
        <pc:spChg chg="add del">
          <ac:chgData name="Milen Tsolov" userId="S::m.tsolov@softuni.bg::0f27f857-c6c3-42e0-adcc-ab262f484c7e" providerId="AD" clId="Web-{A5FEB423-EA92-BABC-0176-9C9A0D0F6B4C}" dt="2019-04-14T09:27:08.765" v="1"/>
          <ac:spMkLst>
            <pc:docMk/>
            <pc:sldMk cId="109857222" sldId="256"/>
            <ac:spMk id="14" creationId="{52FB45E9-914E-4471-AC87-E475CD51767D}"/>
          </ac:spMkLst>
        </pc:spChg>
        <pc:spChg chg="add">
          <ac:chgData name="Milen Tsolov" userId="S::m.tsolov@softuni.bg::0f27f857-c6c3-42e0-adcc-ab262f484c7e" providerId="AD" clId="Web-{A5FEB423-EA92-BABC-0176-9C9A0D0F6B4C}" dt="2019-04-14T09:27:08.780" v="2"/>
          <ac:spMkLst>
            <pc:docMk/>
            <pc:sldMk cId="109857222" sldId="256"/>
            <ac:spMk id="15" creationId="{EF2BDF77-362C-43F0-8CBB-A969EC2AE0C4}"/>
          </ac:spMkLst>
        </pc:spChg>
        <pc:spChg chg="add del">
          <ac:chgData name="Milen Tsolov" userId="S::m.tsolov@softuni.bg::0f27f857-c6c3-42e0-adcc-ab262f484c7e" providerId="AD" clId="Web-{A5FEB423-EA92-BABC-0176-9C9A0D0F6B4C}" dt="2019-04-14T09:27:08.765" v="1"/>
          <ac:spMkLst>
            <pc:docMk/>
            <pc:sldMk cId="109857222" sldId="256"/>
            <ac:spMk id="16" creationId="{C310626D-5743-49D4-8F7D-88C4F8F05774}"/>
          </ac:spMkLst>
        </pc:spChg>
        <pc:spChg chg="add">
          <ac:chgData name="Milen Tsolov" userId="S::m.tsolov@softuni.bg::0f27f857-c6c3-42e0-adcc-ab262f484c7e" providerId="AD" clId="Web-{A5FEB423-EA92-BABC-0176-9C9A0D0F6B4C}" dt="2019-04-14T09:27:08.780" v="2"/>
          <ac:spMkLst>
            <pc:docMk/>
            <pc:sldMk cId="109857222" sldId="256"/>
            <ac:spMk id="17" creationId="{4BE96B01-3929-432D-B8C2-ADBCB74C2EF4}"/>
          </ac:spMkLst>
        </pc:spChg>
        <pc:spChg chg="add del">
          <ac:chgData name="Milen Tsolov" userId="S::m.tsolov@softuni.bg::0f27f857-c6c3-42e0-adcc-ab262f484c7e" providerId="AD" clId="Web-{A5FEB423-EA92-BABC-0176-9C9A0D0F6B4C}" dt="2019-04-14T09:27:08.765" v="1"/>
          <ac:spMkLst>
            <pc:docMk/>
            <pc:sldMk cId="109857222" sldId="256"/>
            <ac:spMk id="18" creationId="{3C195FC1-B568-4C72-9902-34CB35DDD7A1}"/>
          </ac:spMkLst>
        </pc:spChg>
        <pc:spChg chg="add">
          <ac:chgData name="Milen Tsolov" userId="S::m.tsolov@softuni.bg::0f27f857-c6c3-42e0-adcc-ab262f484c7e" providerId="AD" clId="Web-{A5FEB423-EA92-BABC-0176-9C9A0D0F6B4C}" dt="2019-04-14T09:27:08.780" v="2"/>
          <ac:spMkLst>
            <pc:docMk/>
            <pc:sldMk cId="109857222" sldId="256"/>
            <ac:spMk id="19" creationId="{2A6FCDE6-CDE2-4C51-B18E-A95CFB679714}"/>
          </ac:spMkLst>
        </pc:spChg>
        <pc:spChg chg="add del">
          <ac:chgData name="Milen Tsolov" userId="S::m.tsolov@softuni.bg::0f27f857-c6c3-42e0-adcc-ab262f484c7e" providerId="AD" clId="Web-{A5FEB423-EA92-BABC-0176-9C9A0D0F6B4C}" dt="2019-04-14T09:27:08.765" v="1"/>
          <ac:spMkLst>
            <pc:docMk/>
            <pc:sldMk cId="109857222" sldId="256"/>
            <ac:spMk id="20" creationId="{EF2BDF77-362C-43F0-8CBB-A969EC2AE0C4}"/>
          </ac:spMkLst>
        </pc:spChg>
        <pc:spChg chg="add">
          <ac:chgData name="Milen Tsolov" userId="S::m.tsolov@softuni.bg::0f27f857-c6c3-42e0-adcc-ab262f484c7e" providerId="AD" clId="Web-{A5FEB423-EA92-BABC-0176-9C9A0D0F6B4C}" dt="2019-04-14T09:27:08.780" v="2"/>
          <ac:spMkLst>
            <pc:docMk/>
            <pc:sldMk cId="109857222" sldId="256"/>
            <ac:spMk id="21" creationId="{9D2E8756-2465-473A-BA2A-2DB1D6224745}"/>
          </ac:spMkLst>
        </pc:spChg>
        <pc:spChg chg="add del">
          <ac:chgData name="Milen Tsolov" userId="S::m.tsolov@softuni.bg::0f27f857-c6c3-42e0-adcc-ab262f484c7e" providerId="AD" clId="Web-{A5FEB423-EA92-BABC-0176-9C9A0D0F6B4C}" dt="2019-04-14T09:27:08.765" v="1"/>
          <ac:spMkLst>
            <pc:docMk/>
            <pc:sldMk cId="109857222" sldId="256"/>
            <ac:spMk id="22" creationId="{4BE96B01-3929-432D-B8C2-ADBCB74C2EF4}"/>
          </ac:spMkLst>
        </pc:spChg>
        <pc:spChg chg="add del">
          <ac:chgData name="Milen Tsolov" userId="S::m.tsolov@softuni.bg::0f27f857-c6c3-42e0-adcc-ab262f484c7e" providerId="AD" clId="Web-{A5FEB423-EA92-BABC-0176-9C9A0D0F6B4C}" dt="2019-04-14T09:27:08.765" v="1"/>
          <ac:spMkLst>
            <pc:docMk/>
            <pc:sldMk cId="109857222" sldId="256"/>
            <ac:spMk id="24" creationId="{2A6FCDE6-CDE2-4C51-B18E-A95CFB679714}"/>
          </ac:spMkLst>
        </pc:spChg>
        <pc:spChg chg="add del">
          <ac:chgData name="Milen Tsolov" userId="S::m.tsolov@softuni.bg::0f27f857-c6c3-42e0-adcc-ab262f484c7e" providerId="AD" clId="Web-{A5FEB423-EA92-BABC-0176-9C9A0D0F6B4C}" dt="2019-04-14T09:27:08.765" v="1"/>
          <ac:spMkLst>
            <pc:docMk/>
            <pc:sldMk cId="109857222" sldId="256"/>
            <ac:spMk id="26" creationId="{9D2E8756-2465-473A-BA2A-2DB1D6224745}"/>
          </ac:spMkLst>
        </pc:spChg>
        <pc:cxnChg chg="add">
          <ac:chgData name="Milen Tsolov" userId="S::m.tsolov@softuni.bg::0f27f857-c6c3-42e0-adcc-ab262f484c7e" providerId="AD" clId="Web-{A5FEB423-EA92-BABC-0176-9C9A0D0F6B4C}" dt="2019-04-14T09:27:08.780" v="2"/>
          <ac:cxnSpMkLst>
            <pc:docMk/>
            <pc:sldMk cId="109857222" sldId="256"/>
            <ac:cxnSpMk id="6" creationId="{EB898B32-3891-4C3A-8F58-C5969D2E9033}"/>
          </ac:cxnSpMkLst>
        </pc:cxnChg>
        <pc:cxnChg chg="add">
          <ac:chgData name="Milen Tsolov" userId="S::m.tsolov@softuni.bg::0f27f857-c6c3-42e0-adcc-ab262f484c7e" providerId="AD" clId="Web-{A5FEB423-EA92-BABC-0176-9C9A0D0F6B4C}" dt="2019-04-14T09:27:08.780" v="2"/>
          <ac:cxnSpMkLst>
            <pc:docMk/>
            <pc:sldMk cId="109857222" sldId="256"/>
            <ac:cxnSpMk id="7" creationId="{4AE4806D-B8F9-4679-A68A-9BD21C01A301}"/>
          </ac:cxnSpMkLst>
        </pc:cxnChg>
        <pc:cxnChg chg="add del">
          <ac:chgData name="Milen Tsolov" userId="S::m.tsolov@softuni.bg::0f27f857-c6c3-42e0-adcc-ab262f484c7e" providerId="AD" clId="Web-{A5FEB423-EA92-BABC-0176-9C9A0D0F6B4C}" dt="2019-04-14T09:27:08.765" v="1"/>
          <ac:cxnSpMkLst>
            <pc:docMk/>
            <pc:sldMk cId="109857222" sldId="256"/>
            <ac:cxnSpMk id="10" creationId="{EB898B32-3891-4C3A-8F58-C5969D2E9033}"/>
          </ac:cxnSpMkLst>
        </pc:cxnChg>
        <pc:cxnChg chg="add del">
          <ac:chgData name="Milen Tsolov" userId="S::m.tsolov@softuni.bg::0f27f857-c6c3-42e0-adcc-ab262f484c7e" providerId="AD" clId="Web-{A5FEB423-EA92-BABC-0176-9C9A0D0F6B4C}" dt="2019-04-14T09:27:08.765" v="1"/>
          <ac:cxnSpMkLst>
            <pc:docMk/>
            <pc:sldMk cId="109857222" sldId="256"/>
            <ac:cxnSpMk id="12" creationId="{4AE4806D-B8F9-4679-A68A-9BD21C01A301}"/>
          </ac:cxnSpMkLst>
        </pc:cxnChg>
      </pc:sldChg>
      <pc:sldChg chg="modSp new">
        <pc:chgData name="Milen Tsolov" userId="S::m.tsolov@softuni.bg::0f27f857-c6c3-42e0-adcc-ab262f484c7e" providerId="AD" clId="Web-{A5FEB423-EA92-BABC-0176-9C9A0D0F6B4C}" dt="2019-04-14T10:25:27.859" v="362" actId="20577"/>
        <pc:sldMkLst>
          <pc:docMk/>
          <pc:sldMk cId="1855006614" sldId="257"/>
        </pc:sldMkLst>
        <pc:spChg chg="mod">
          <ac:chgData name="Milen Tsolov" userId="S::m.tsolov@softuni.bg::0f27f857-c6c3-42e0-adcc-ab262f484c7e" providerId="AD" clId="Web-{A5FEB423-EA92-BABC-0176-9C9A0D0F6B4C}" dt="2019-04-14T10:19:38.448" v="162" actId="20577"/>
          <ac:spMkLst>
            <pc:docMk/>
            <pc:sldMk cId="1855006614" sldId="257"/>
            <ac:spMk id="2" creationId="{9CCACBE2-1288-4388-9E87-38682BE757C8}"/>
          </ac:spMkLst>
        </pc:spChg>
        <pc:spChg chg="mod">
          <ac:chgData name="Milen Tsolov" userId="S::m.tsolov@softuni.bg::0f27f857-c6c3-42e0-adcc-ab262f484c7e" providerId="AD" clId="Web-{A5FEB423-EA92-BABC-0176-9C9A0D0F6B4C}" dt="2019-04-14T10:25:27.859" v="362" actId="20577"/>
          <ac:spMkLst>
            <pc:docMk/>
            <pc:sldMk cId="1855006614" sldId="257"/>
            <ac:spMk id="3" creationId="{DDCCF6E7-635B-4147-A0DA-705FFD924B8D}"/>
          </ac:spMkLst>
        </pc:spChg>
      </pc:sldChg>
      <pc:sldChg chg="modSp new del">
        <pc:chgData name="Milen Tsolov" userId="S::m.tsolov@softuni.bg::0f27f857-c6c3-42e0-adcc-ab262f484c7e" providerId="AD" clId="Web-{A5FEB423-EA92-BABC-0176-9C9A0D0F6B4C}" dt="2019-04-14T10:17:33.353" v="145"/>
        <pc:sldMkLst>
          <pc:docMk/>
          <pc:sldMk cId="3568867145" sldId="257"/>
        </pc:sldMkLst>
        <pc:spChg chg="mod">
          <ac:chgData name="Milen Tsolov" userId="S::m.tsolov@softuni.bg::0f27f857-c6c3-42e0-adcc-ab262f484c7e" providerId="AD" clId="Web-{A5FEB423-EA92-BABC-0176-9C9A0D0F6B4C}" dt="2019-04-14T09:30:40.628" v="36" actId="20577"/>
          <ac:spMkLst>
            <pc:docMk/>
            <pc:sldMk cId="3568867145" sldId="257"/>
            <ac:spMk id="2" creationId="{1F6D5503-EA6D-4C3F-B3A3-0AADDCBC408E}"/>
          </ac:spMkLst>
        </pc:spChg>
      </pc:sldChg>
      <pc:sldChg chg="modSp new del">
        <pc:chgData name="Milen Tsolov" userId="S::m.tsolov@softuni.bg::0f27f857-c6c3-42e0-adcc-ab262f484c7e" providerId="AD" clId="Web-{A5FEB423-EA92-BABC-0176-9C9A0D0F6B4C}" dt="2019-04-14T10:17:34.212" v="146"/>
        <pc:sldMkLst>
          <pc:docMk/>
          <pc:sldMk cId="1821079276" sldId="258"/>
        </pc:sldMkLst>
        <pc:spChg chg="mod">
          <ac:chgData name="Milen Tsolov" userId="S::m.tsolov@softuni.bg::0f27f857-c6c3-42e0-adcc-ab262f484c7e" providerId="AD" clId="Web-{A5FEB423-EA92-BABC-0176-9C9A0D0F6B4C}" dt="2019-04-14T09:43:46.143" v="142" actId="20577"/>
          <ac:spMkLst>
            <pc:docMk/>
            <pc:sldMk cId="1821079276" sldId="258"/>
            <ac:spMk id="2" creationId="{B8A39235-2C6E-483D-818D-A775DC96BDE7}"/>
          </ac:spMkLst>
        </pc:spChg>
      </pc:sldChg>
      <pc:sldChg chg="modSp new">
        <pc:chgData name="Milen Tsolov" userId="S::m.tsolov@softuni.bg::0f27f857-c6c3-42e0-adcc-ab262f484c7e" providerId="AD" clId="Web-{A5FEB423-EA92-BABC-0176-9C9A0D0F6B4C}" dt="2019-04-14T10:37:08.977" v="370" actId="20577"/>
        <pc:sldMkLst>
          <pc:docMk/>
          <pc:sldMk cId="3259982282" sldId="258"/>
        </pc:sldMkLst>
        <pc:spChg chg="mod">
          <ac:chgData name="Milen Tsolov" userId="S::m.tsolov@softuni.bg::0f27f857-c6c3-42e0-adcc-ab262f484c7e" providerId="AD" clId="Web-{A5FEB423-EA92-BABC-0176-9C9A0D0F6B4C}" dt="2019-04-14T10:37:08.977" v="370" actId="20577"/>
          <ac:spMkLst>
            <pc:docMk/>
            <pc:sldMk cId="3259982282" sldId="258"/>
            <ac:spMk id="2" creationId="{0288E3DB-832C-495D-91B8-0D79DB33A914}"/>
          </ac:spMkLst>
        </pc:spChg>
      </pc:sldChg>
      <pc:sldChg chg="modSp new del">
        <pc:chgData name="Milen Tsolov" userId="S::m.tsolov@softuni.bg::0f27f857-c6c3-42e0-adcc-ab262f484c7e" providerId="AD" clId="Web-{A5FEB423-EA92-BABC-0176-9C9A0D0F6B4C}" dt="2019-04-14T10:17:34.775" v="147"/>
        <pc:sldMkLst>
          <pc:docMk/>
          <pc:sldMk cId="2086088739" sldId="259"/>
        </pc:sldMkLst>
        <pc:spChg chg="mod">
          <ac:chgData name="Milen Tsolov" userId="S::m.tsolov@softuni.bg::0f27f857-c6c3-42e0-adcc-ab262f484c7e" providerId="AD" clId="Web-{A5FEB423-EA92-BABC-0176-9C9A0D0F6B4C}" dt="2019-04-14T09:32:00.348" v="68" actId="20577"/>
          <ac:spMkLst>
            <pc:docMk/>
            <pc:sldMk cId="2086088739" sldId="259"/>
            <ac:spMk id="2" creationId="{0AC8C770-863D-4C18-B61E-CDA3ACE3FA2E}"/>
          </ac:spMkLst>
        </pc:spChg>
      </pc:sldChg>
      <pc:sldChg chg="modSp new del">
        <pc:chgData name="Milen Tsolov" userId="S::m.tsolov@softuni.bg::0f27f857-c6c3-42e0-adcc-ab262f484c7e" providerId="AD" clId="Web-{A5FEB423-EA92-BABC-0176-9C9A0D0F6B4C}" dt="2019-04-14T10:17:35.322" v="148"/>
        <pc:sldMkLst>
          <pc:docMk/>
          <pc:sldMk cId="2420560359" sldId="260"/>
        </pc:sldMkLst>
        <pc:spChg chg="mod">
          <ac:chgData name="Milen Tsolov" userId="S::m.tsolov@softuni.bg::0f27f857-c6c3-42e0-adcc-ab262f484c7e" providerId="AD" clId="Web-{A5FEB423-EA92-BABC-0176-9C9A0D0F6B4C}" dt="2019-04-14T09:32:54.553" v="105" actId="20577"/>
          <ac:spMkLst>
            <pc:docMk/>
            <pc:sldMk cId="2420560359" sldId="260"/>
            <ac:spMk id="2" creationId="{344CBA56-1965-49D1-BEFE-8A124EA510C8}"/>
          </ac:spMkLst>
        </pc:spChg>
      </pc:sldChg>
      <pc:sldChg chg="modSp new del">
        <pc:chgData name="Milen Tsolov" userId="S::m.tsolov@softuni.bg::0f27f857-c6c3-42e0-adcc-ab262f484c7e" providerId="AD" clId="Web-{A5FEB423-EA92-BABC-0176-9C9A0D0F6B4C}" dt="2019-04-14T10:17:35.868" v="149"/>
        <pc:sldMkLst>
          <pc:docMk/>
          <pc:sldMk cId="2105817478" sldId="261"/>
        </pc:sldMkLst>
        <pc:spChg chg="mod">
          <ac:chgData name="Milen Tsolov" userId="S::m.tsolov@softuni.bg::0f27f857-c6c3-42e0-adcc-ab262f484c7e" providerId="AD" clId="Web-{A5FEB423-EA92-BABC-0176-9C9A0D0F6B4C}" dt="2019-04-14T09:33:56.054" v="118" actId="20577"/>
          <ac:spMkLst>
            <pc:docMk/>
            <pc:sldMk cId="2105817478" sldId="261"/>
            <ac:spMk id="2" creationId="{725F1A08-F784-4FE1-82C4-55C2F8761D4F}"/>
          </ac:spMkLst>
        </pc:spChg>
      </pc:sldChg>
      <pc:sldChg chg="modSp new del">
        <pc:chgData name="Milen Tsolov" userId="S::m.tsolov@softuni.bg::0f27f857-c6c3-42e0-adcc-ab262f484c7e" providerId="AD" clId="Web-{A5FEB423-EA92-BABC-0176-9C9A0D0F6B4C}" dt="2019-04-14T10:17:36.525" v="150"/>
        <pc:sldMkLst>
          <pc:docMk/>
          <pc:sldMk cId="1932918897" sldId="262"/>
        </pc:sldMkLst>
        <pc:spChg chg="mod">
          <ac:chgData name="Milen Tsolov" userId="S::m.tsolov@softuni.bg::0f27f857-c6c3-42e0-adcc-ab262f484c7e" providerId="AD" clId="Web-{A5FEB423-EA92-BABC-0176-9C9A0D0F6B4C}" dt="2019-04-14T09:34:53.711" v="136" actId="20577"/>
          <ac:spMkLst>
            <pc:docMk/>
            <pc:sldMk cId="1932918897" sldId="262"/>
            <ac:spMk id="2" creationId="{73684480-D35D-415B-857D-7344DB069D28}"/>
          </ac:spMkLst>
        </pc:spChg>
      </pc:sldChg>
    </pc:docChg>
  </pc:docChgLst>
  <pc:docChgLst>
    <pc:chgData name="Milen Tsolov" userId="S::m.tsolov@softuni.bg::0f27f857-c6c3-42e0-adcc-ab262f484c7e" providerId="AD" clId="Web-{3A9B831A-5786-0C0C-9E18-F233E742564C}"/>
    <pc:docChg chg="addSld modSld sldOrd">
      <pc:chgData name="Milen Tsolov" userId="S::m.tsolov@softuni.bg::0f27f857-c6c3-42e0-adcc-ab262f484c7e" providerId="AD" clId="Web-{3A9B831A-5786-0C0C-9E18-F233E742564C}" dt="2019-04-14T11:18:25.971" v="549" actId="20577"/>
      <pc:docMkLst>
        <pc:docMk/>
      </pc:docMkLst>
      <pc:sldChg chg="addSp delSp modSp">
        <pc:chgData name="Milen Tsolov" userId="S::m.tsolov@softuni.bg::0f27f857-c6c3-42e0-adcc-ab262f484c7e" providerId="AD" clId="Web-{3A9B831A-5786-0C0C-9E18-F233E742564C}" dt="2019-04-14T10:57:02.915" v="175" actId="1076"/>
        <pc:sldMkLst>
          <pc:docMk/>
          <pc:sldMk cId="3259982282" sldId="258"/>
        </pc:sldMkLst>
        <pc:spChg chg="del">
          <ac:chgData name="Milen Tsolov" userId="S::m.tsolov@softuni.bg::0f27f857-c6c3-42e0-adcc-ab262f484c7e" providerId="AD" clId="Web-{3A9B831A-5786-0C0C-9E18-F233E742564C}" dt="2019-04-14T10:50:35.080" v="0"/>
          <ac:spMkLst>
            <pc:docMk/>
            <pc:sldMk cId="3259982282" sldId="258"/>
            <ac:spMk id="3" creationId="{82D31F28-0279-451C-B7DD-CD31C8AE1462}"/>
          </ac:spMkLst>
        </pc:spChg>
        <pc:spChg chg="add mod">
          <ac:chgData name="Milen Tsolov" userId="S::m.tsolov@softuni.bg::0f27f857-c6c3-42e0-adcc-ab262f484c7e" providerId="AD" clId="Web-{3A9B831A-5786-0C0C-9E18-F233E742564C}" dt="2019-04-14T10:57:02.915" v="175" actId="1076"/>
          <ac:spMkLst>
            <pc:docMk/>
            <pc:sldMk cId="3259982282" sldId="258"/>
            <ac:spMk id="6" creationId="{C2779E15-5DC8-41F6-92BB-62B1EA12B151}"/>
          </ac:spMkLst>
        </pc:spChg>
        <pc:spChg chg="add del">
          <ac:chgData name="Milen Tsolov" userId="S::m.tsolov@softuni.bg::0f27f857-c6c3-42e0-adcc-ab262f484c7e" providerId="AD" clId="Web-{3A9B831A-5786-0C0C-9E18-F233E742564C}" dt="2019-04-14T10:50:50.533" v="5"/>
          <ac:spMkLst>
            <pc:docMk/>
            <pc:sldMk cId="3259982282" sldId="258"/>
            <ac:spMk id="7" creationId="{E95EE0DC-635D-4CFA-AE6F-CF016792C4E4}"/>
          </ac:spMkLst>
        </pc:spChg>
        <pc:spChg chg="add del">
          <ac:chgData name="Milen Tsolov" userId="S::m.tsolov@softuni.bg::0f27f857-c6c3-42e0-adcc-ab262f484c7e" providerId="AD" clId="Web-{3A9B831A-5786-0C0C-9E18-F233E742564C}" dt="2019-04-14T10:50:49.549" v="4"/>
          <ac:spMkLst>
            <pc:docMk/>
            <pc:sldMk cId="3259982282" sldId="258"/>
            <ac:spMk id="8" creationId="{8C372CB5-A98A-40CE-8A33-D6265A986A7B}"/>
          </ac:spMkLst>
        </pc:spChg>
        <pc:picChg chg="add mod ord">
          <ac:chgData name="Milen Tsolov" userId="S::m.tsolov@softuni.bg::0f27f857-c6c3-42e0-adcc-ab262f484c7e" providerId="AD" clId="Web-{3A9B831A-5786-0C0C-9E18-F233E742564C}" dt="2019-04-14T10:50:35.080" v="0"/>
          <ac:picMkLst>
            <pc:docMk/>
            <pc:sldMk cId="3259982282" sldId="258"/>
            <ac:picMk id="4" creationId="{D7CCFD13-FE3B-4796-BC5B-70014E8C5115}"/>
          </ac:picMkLst>
        </pc:picChg>
      </pc:sldChg>
      <pc:sldChg chg="addSp delSp modSp new ord">
        <pc:chgData name="Milen Tsolov" userId="S::m.tsolov@softuni.bg::0f27f857-c6c3-42e0-adcc-ab262f484c7e" providerId="AD" clId="Web-{3A9B831A-5786-0C0C-9E18-F233E742564C}" dt="2019-04-14T11:01:13.094" v="261"/>
        <pc:sldMkLst>
          <pc:docMk/>
          <pc:sldMk cId="1912256801" sldId="259"/>
        </pc:sldMkLst>
        <pc:spChg chg="mod">
          <ac:chgData name="Milen Tsolov" userId="S::m.tsolov@softuni.bg::0f27f857-c6c3-42e0-adcc-ab262f484c7e" providerId="AD" clId="Web-{3A9B831A-5786-0C0C-9E18-F233E742564C}" dt="2019-04-14T10:58:34.776" v="186" actId="20577"/>
          <ac:spMkLst>
            <pc:docMk/>
            <pc:sldMk cId="1912256801" sldId="259"/>
            <ac:spMk id="2" creationId="{15EA170E-7303-47CC-8FFF-F1A3A59A06C8}"/>
          </ac:spMkLst>
        </pc:spChg>
        <pc:spChg chg="mod">
          <ac:chgData name="Milen Tsolov" userId="S::m.tsolov@softuni.bg::0f27f857-c6c3-42e0-adcc-ab262f484c7e" providerId="AD" clId="Web-{3A9B831A-5786-0C0C-9E18-F233E742564C}" dt="2019-04-14T10:59:38.824" v="217" actId="20577"/>
          <ac:spMkLst>
            <pc:docMk/>
            <pc:sldMk cId="1912256801" sldId="259"/>
            <ac:spMk id="3" creationId="{1A73046B-BCAD-4231-994E-E900A57FFBBC}"/>
          </ac:spMkLst>
        </pc:spChg>
        <pc:spChg chg="del">
          <ac:chgData name="Milen Tsolov" userId="S::m.tsolov@softuni.bg::0f27f857-c6c3-42e0-adcc-ab262f484c7e" providerId="AD" clId="Web-{3A9B831A-5786-0C0C-9E18-F233E742564C}" dt="2019-04-14T10:58:54.370" v="188"/>
          <ac:spMkLst>
            <pc:docMk/>
            <pc:sldMk cId="1912256801" sldId="259"/>
            <ac:spMk id="4" creationId="{5228A8A8-BC74-471E-9347-49234F2242A5}"/>
          </ac:spMkLst>
        </pc:spChg>
        <pc:picChg chg="add mod ord modCrop">
          <ac:chgData name="Milen Tsolov" userId="S::m.tsolov@softuni.bg::0f27f857-c6c3-42e0-adcc-ab262f484c7e" providerId="AD" clId="Web-{3A9B831A-5786-0C0C-9E18-F233E742564C}" dt="2019-04-14T11:01:13.094" v="261"/>
          <ac:picMkLst>
            <pc:docMk/>
            <pc:sldMk cId="1912256801" sldId="259"/>
            <ac:picMk id="5" creationId="{9ED97E2A-A1EF-4C28-851B-22998DD42A3D}"/>
          </ac:picMkLst>
        </pc:picChg>
      </pc:sldChg>
      <pc:sldChg chg="addSp delSp modSp new">
        <pc:chgData name="Milen Tsolov" userId="S::m.tsolov@softuni.bg::0f27f857-c6c3-42e0-adcc-ab262f484c7e" providerId="AD" clId="Web-{3A9B831A-5786-0C0C-9E18-F233E742564C}" dt="2019-04-14T11:01:01.013" v="259"/>
        <pc:sldMkLst>
          <pc:docMk/>
          <pc:sldMk cId="1605014754" sldId="260"/>
        </pc:sldMkLst>
        <pc:spChg chg="mod">
          <ac:chgData name="Milen Tsolov" userId="S::m.tsolov@softuni.bg::0f27f857-c6c3-42e0-adcc-ab262f484c7e" providerId="AD" clId="Web-{3A9B831A-5786-0C0C-9E18-F233E742564C}" dt="2019-04-14T10:59:57.965" v="222" actId="20577"/>
          <ac:spMkLst>
            <pc:docMk/>
            <pc:sldMk cId="1605014754" sldId="260"/>
            <ac:spMk id="2" creationId="{BC14BE10-54AC-4950-A64C-8E56BBD37B48}"/>
          </ac:spMkLst>
        </pc:spChg>
        <pc:spChg chg="mod">
          <ac:chgData name="Milen Tsolov" userId="S::m.tsolov@softuni.bg::0f27f857-c6c3-42e0-adcc-ab262f484c7e" providerId="AD" clId="Web-{3A9B831A-5786-0C0C-9E18-F233E742564C}" dt="2019-04-14T11:00:29.138" v="256" actId="20577"/>
          <ac:spMkLst>
            <pc:docMk/>
            <pc:sldMk cId="1605014754" sldId="260"/>
            <ac:spMk id="3" creationId="{3260F8C0-30FF-4C46-A1AF-E1F932C8B645}"/>
          </ac:spMkLst>
        </pc:spChg>
        <pc:spChg chg="del">
          <ac:chgData name="Milen Tsolov" userId="S::m.tsolov@softuni.bg::0f27f857-c6c3-42e0-adcc-ab262f484c7e" providerId="AD" clId="Web-{3A9B831A-5786-0C0C-9E18-F233E742564C}" dt="2019-04-14T11:00:03.887" v="224"/>
          <ac:spMkLst>
            <pc:docMk/>
            <pc:sldMk cId="1605014754" sldId="260"/>
            <ac:spMk id="4" creationId="{68AEA95B-E9BA-4EE3-B0FB-BBF812ACFA59}"/>
          </ac:spMkLst>
        </pc:spChg>
        <pc:picChg chg="add mod ord modCrop">
          <ac:chgData name="Milen Tsolov" userId="S::m.tsolov@softuni.bg::0f27f857-c6c3-42e0-adcc-ab262f484c7e" providerId="AD" clId="Web-{3A9B831A-5786-0C0C-9E18-F233E742564C}" dt="2019-04-14T11:01:01.013" v="259"/>
          <ac:picMkLst>
            <pc:docMk/>
            <pc:sldMk cId="1605014754" sldId="260"/>
            <ac:picMk id="5" creationId="{FBA6483E-EAE7-4D73-B8B5-47EDD9E47909}"/>
          </ac:picMkLst>
        </pc:picChg>
      </pc:sldChg>
      <pc:sldChg chg="modSp new">
        <pc:chgData name="Milen Tsolov" userId="S::m.tsolov@softuni.bg::0f27f857-c6c3-42e0-adcc-ab262f484c7e" providerId="AD" clId="Web-{3A9B831A-5786-0C0C-9E18-F233E742564C}" dt="2019-04-14T11:05:20.128" v="283" actId="20577"/>
        <pc:sldMkLst>
          <pc:docMk/>
          <pc:sldMk cId="3904600954" sldId="261"/>
        </pc:sldMkLst>
        <pc:spChg chg="mod">
          <ac:chgData name="Milen Tsolov" userId="S::m.tsolov@softuni.bg::0f27f857-c6c3-42e0-adcc-ab262f484c7e" providerId="AD" clId="Web-{3A9B831A-5786-0C0C-9E18-F233E742564C}" dt="2019-04-14T11:05:20.128" v="283" actId="20577"/>
          <ac:spMkLst>
            <pc:docMk/>
            <pc:sldMk cId="3904600954" sldId="261"/>
            <ac:spMk id="2" creationId="{86DD0EF6-DEC3-4F4F-8DDF-5E67978ACBC8}"/>
          </ac:spMkLst>
        </pc:spChg>
      </pc:sldChg>
      <pc:sldChg chg="modSp new">
        <pc:chgData name="Milen Tsolov" userId="S::m.tsolov@softuni.bg::0f27f857-c6c3-42e0-adcc-ab262f484c7e" providerId="AD" clId="Web-{3A9B831A-5786-0C0C-9E18-F233E742564C}" dt="2019-04-14T11:05:30.347" v="303" actId="20577"/>
        <pc:sldMkLst>
          <pc:docMk/>
          <pc:sldMk cId="3261842699" sldId="262"/>
        </pc:sldMkLst>
        <pc:spChg chg="mod">
          <ac:chgData name="Milen Tsolov" userId="S::m.tsolov@softuni.bg::0f27f857-c6c3-42e0-adcc-ab262f484c7e" providerId="AD" clId="Web-{3A9B831A-5786-0C0C-9E18-F233E742564C}" dt="2019-04-14T11:05:30.347" v="303" actId="20577"/>
          <ac:spMkLst>
            <pc:docMk/>
            <pc:sldMk cId="3261842699" sldId="262"/>
            <ac:spMk id="2" creationId="{6A3C2328-AC71-46BE-B0FB-BA5485D3B4E9}"/>
          </ac:spMkLst>
        </pc:spChg>
      </pc:sldChg>
      <pc:sldChg chg="addSp delSp modSp new">
        <pc:chgData name="Milen Tsolov" userId="S::m.tsolov@softuni.bg::0f27f857-c6c3-42e0-adcc-ab262f484c7e" providerId="AD" clId="Web-{3A9B831A-5786-0C0C-9E18-F233E742564C}" dt="2019-04-14T11:12:44.261" v="398" actId="20577"/>
        <pc:sldMkLst>
          <pc:docMk/>
          <pc:sldMk cId="2004490298" sldId="263"/>
        </pc:sldMkLst>
        <pc:spChg chg="mod">
          <ac:chgData name="Milen Tsolov" userId="S::m.tsolov@softuni.bg::0f27f857-c6c3-42e0-adcc-ab262f484c7e" providerId="AD" clId="Web-{3A9B831A-5786-0C0C-9E18-F233E742564C}" dt="2019-04-14T11:11:19.416" v="322" actId="20577"/>
          <ac:spMkLst>
            <pc:docMk/>
            <pc:sldMk cId="2004490298" sldId="263"/>
            <ac:spMk id="2" creationId="{2A223446-3083-4BAE-AED5-00D1340CE133}"/>
          </ac:spMkLst>
        </pc:spChg>
        <pc:spChg chg="mod">
          <ac:chgData name="Milen Tsolov" userId="S::m.tsolov@softuni.bg::0f27f857-c6c3-42e0-adcc-ab262f484c7e" providerId="AD" clId="Web-{3A9B831A-5786-0C0C-9E18-F233E742564C}" dt="2019-04-14T11:12:44.261" v="398" actId="20577"/>
          <ac:spMkLst>
            <pc:docMk/>
            <pc:sldMk cId="2004490298" sldId="263"/>
            <ac:spMk id="3" creationId="{198B0681-F146-4EC0-B74A-C946EC8BD64A}"/>
          </ac:spMkLst>
        </pc:spChg>
        <pc:spChg chg="del">
          <ac:chgData name="Milen Tsolov" userId="S::m.tsolov@softuni.bg::0f27f857-c6c3-42e0-adcc-ab262f484c7e" providerId="AD" clId="Web-{3A9B831A-5786-0C0C-9E18-F233E742564C}" dt="2019-04-14T11:10:22.571" v="307"/>
          <ac:spMkLst>
            <pc:docMk/>
            <pc:sldMk cId="2004490298" sldId="263"/>
            <ac:spMk id="4" creationId="{02B80E7E-5BCA-4D70-AEA8-316A9F4489A6}"/>
          </ac:spMkLst>
        </pc:spChg>
        <pc:picChg chg="add mod ord modCrop">
          <ac:chgData name="Milen Tsolov" userId="S::m.tsolov@softuni.bg::0f27f857-c6c3-42e0-adcc-ab262f484c7e" providerId="AD" clId="Web-{3A9B831A-5786-0C0C-9E18-F233E742564C}" dt="2019-04-14T11:10:32.931" v="309"/>
          <ac:picMkLst>
            <pc:docMk/>
            <pc:sldMk cId="2004490298" sldId="263"/>
            <ac:picMk id="5" creationId="{39E523AE-263E-4DFD-8D32-6F65B4F9E126}"/>
          </ac:picMkLst>
        </pc:picChg>
      </pc:sldChg>
      <pc:sldChg chg="modSp new">
        <pc:chgData name="Milen Tsolov" userId="S::m.tsolov@softuni.bg::0f27f857-c6c3-42e0-adcc-ab262f484c7e" providerId="AD" clId="Web-{3A9B831A-5786-0C0C-9E18-F233E742564C}" dt="2019-04-14T11:18:15.502" v="538" actId="20577"/>
        <pc:sldMkLst>
          <pc:docMk/>
          <pc:sldMk cId="197329357" sldId="264"/>
        </pc:sldMkLst>
        <pc:spChg chg="mod">
          <ac:chgData name="Milen Tsolov" userId="S::m.tsolov@softuni.bg::0f27f857-c6c3-42e0-adcc-ab262f484c7e" providerId="AD" clId="Web-{3A9B831A-5786-0C0C-9E18-F233E742564C}" dt="2019-04-14T11:13:15.340" v="444" actId="20577"/>
          <ac:spMkLst>
            <pc:docMk/>
            <pc:sldMk cId="197329357" sldId="264"/>
            <ac:spMk id="2" creationId="{69E3FB46-BCFA-4735-B8A4-6CF1EB5DB136}"/>
          </ac:spMkLst>
        </pc:spChg>
        <pc:spChg chg="mod">
          <ac:chgData name="Milen Tsolov" userId="S::m.tsolov@softuni.bg::0f27f857-c6c3-42e0-adcc-ab262f484c7e" providerId="AD" clId="Web-{3A9B831A-5786-0C0C-9E18-F233E742564C}" dt="2019-04-14T11:16:51.844" v="475" actId="20577"/>
          <ac:spMkLst>
            <pc:docMk/>
            <pc:sldMk cId="197329357" sldId="264"/>
            <ac:spMk id="3" creationId="{1A6E600B-4D7C-4C26-816E-7DC14602984A}"/>
          </ac:spMkLst>
        </pc:spChg>
        <pc:spChg chg="mod">
          <ac:chgData name="Milen Tsolov" userId="S::m.tsolov@softuni.bg::0f27f857-c6c3-42e0-adcc-ab262f484c7e" providerId="AD" clId="Web-{3A9B831A-5786-0C0C-9E18-F233E742564C}" dt="2019-04-14T11:18:15.502" v="538" actId="20577"/>
          <ac:spMkLst>
            <pc:docMk/>
            <pc:sldMk cId="197329357" sldId="264"/>
            <ac:spMk id="4" creationId="{32003D4D-BFA5-43A2-BFA9-8FD1C5A6041D}"/>
          </ac:spMkLst>
        </pc:spChg>
      </pc:sldChg>
      <pc:sldChg chg="modSp new">
        <pc:chgData name="Milen Tsolov" userId="S::m.tsolov@softuni.bg::0f27f857-c6c3-42e0-adcc-ab262f484c7e" providerId="AD" clId="Web-{3A9B831A-5786-0C0C-9E18-F233E742564C}" dt="2019-04-14T11:18:25.080" v="547" actId="20577"/>
        <pc:sldMkLst>
          <pc:docMk/>
          <pc:sldMk cId="3053047755" sldId="265"/>
        </pc:sldMkLst>
        <pc:spChg chg="mod">
          <ac:chgData name="Milen Tsolov" userId="S::m.tsolov@softuni.bg::0f27f857-c6c3-42e0-adcc-ab262f484c7e" providerId="AD" clId="Web-{3A9B831A-5786-0C0C-9E18-F233E742564C}" dt="2019-04-14T11:18:25.080" v="547" actId="20577"/>
          <ac:spMkLst>
            <pc:docMk/>
            <pc:sldMk cId="3053047755" sldId="265"/>
            <ac:spMk id="2" creationId="{8CE59586-86BD-480E-9338-CBA6F74B0D47}"/>
          </ac:spMkLst>
        </pc:spChg>
      </pc:sldChg>
    </pc:docChg>
  </pc:docChgLst>
  <pc:docChgLst>
    <pc:chgData name="Milen Tsolov" userId="S::m.tsolov@softuni.bg::0f27f857-c6c3-42e0-adcc-ab262f484c7e" providerId="AD" clId="Web-{2781822E-43C5-A324-7FD8-EEB6B73FD2A3}"/>
    <pc:docChg chg="modSld modMainMaster">
      <pc:chgData name="Milen Tsolov" userId="S::m.tsolov@softuni.bg::0f27f857-c6c3-42e0-adcc-ab262f484c7e" providerId="AD" clId="Web-{2781822E-43C5-A324-7FD8-EEB6B73FD2A3}" dt="2019-04-14T11:48:35.891" v="21"/>
      <pc:docMkLst>
        <pc:docMk/>
      </pc:docMkLst>
      <pc:sldChg chg="addSp delSp modSp mod modTransition setBg modClrScheme setClrOvrMap delDesignElem chgLayout">
        <pc:chgData name="Milen Tsolov" userId="S::m.tsolov@softuni.bg::0f27f857-c6c3-42e0-adcc-ab262f484c7e" providerId="AD" clId="Web-{2781822E-43C5-A324-7FD8-EEB6B73FD2A3}" dt="2019-04-14T11:48:35.891" v="21"/>
        <pc:sldMkLst>
          <pc:docMk/>
          <pc:sldMk cId="109857222" sldId="256"/>
        </pc:sldMkLst>
        <pc:spChg chg="mod ord">
          <ac:chgData name="Milen Tsolov" userId="S::m.tsolov@softuni.bg::0f27f857-c6c3-42e0-adcc-ab262f484c7e" providerId="AD" clId="Web-{2781822E-43C5-A324-7FD8-EEB6B73FD2A3}" dt="2019-04-14T11:48:26.063" v="19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ilen Tsolov" userId="S::m.tsolov@softuni.bg::0f27f857-c6c3-42e0-adcc-ab262f484c7e" providerId="AD" clId="Web-{2781822E-43C5-A324-7FD8-EEB6B73FD2A3}" dt="2019-04-14T11:47:31.782" v="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Milen Tsolov" userId="S::m.tsolov@softuni.bg::0f27f857-c6c3-42e0-adcc-ab262f484c7e" providerId="AD" clId="Web-{2781822E-43C5-A324-7FD8-EEB6B73FD2A3}" dt="2019-04-14T11:47:31.782" v="0"/>
          <ac:spMkLst>
            <pc:docMk/>
            <pc:sldMk cId="109857222" sldId="256"/>
            <ac:spMk id="5" creationId="{9179DE42-5613-4B35-A1E6-6CCBAA13C743}"/>
          </ac:spMkLst>
        </pc:spChg>
        <pc:spChg chg="del">
          <ac:chgData name="Milen Tsolov" userId="S::m.tsolov@softuni.bg::0f27f857-c6c3-42e0-adcc-ab262f484c7e" providerId="AD" clId="Web-{2781822E-43C5-A324-7FD8-EEB6B73FD2A3}" dt="2019-04-14T11:47:31.782" v="0"/>
          <ac:spMkLst>
            <pc:docMk/>
            <pc:sldMk cId="109857222" sldId="256"/>
            <ac:spMk id="9" creationId="{52FB45E9-914E-4471-AC87-E475CD51767D}"/>
          </ac:spMkLst>
        </pc:spChg>
        <pc:spChg chg="del">
          <ac:chgData name="Milen Tsolov" userId="S::m.tsolov@softuni.bg::0f27f857-c6c3-42e0-adcc-ab262f484c7e" providerId="AD" clId="Web-{2781822E-43C5-A324-7FD8-EEB6B73FD2A3}" dt="2019-04-14T11:47:31.782" v="0"/>
          <ac:spMkLst>
            <pc:docMk/>
            <pc:sldMk cId="109857222" sldId="256"/>
            <ac:spMk id="11" creationId="{C310626D-5743-49D4-8F7D-88C4F8F05774}"/>
          </ac:spMkLst>
        </pc:spChg>
        <pc:spChg chg="del">
          <ac:chgData name="Milen Tsolov" userId="S::m.tsolov@softuni.bg::0f27f857-c6c3-42e0-adcc-ab262f484c7e" providerId="AD" clId="Web-{2781822E-43C5-A324-7FD8-EEB6B73FD2A3}" dt="2019-04-14T11:47:31.782" v="0"/>
          <ac:spMkLst>
            <pc:docMk/>
            <pc:sldMk cId="109857222" sldId="256"/>
            <ac:spMk id="13" creationId="{3C195FC1-B568-4C72-9902-34CB35DDD7A1}"/>
          </ac:spMkLst>
        </pc:spChg>
        <pc:spChg chg="del">
          <ac:chgData name="Milen Tsolov" userId="S::m.tsolov@softuni.bg::0f27f857-c6c3-42e0-adcc-ab262f484c7e" providerId="AD" clId="Web-{2781822E-43C5-A324-7FD8-EEB6B73FD2A3}" dt="2019-04-14T11:47:31.782" v="0"/>
          <ac:spMkLst>
            <pc:docMk/>
            <pc:sldMk cId="109857222" sldId="256"/>
            <ac:spMk id="15" creationId="{EF2BDF77-362C-43F0-8CBB-A969EC2AE0C4}"/>
          </ac:spMkLst>
        </pc:spChg>
        <pc:spChg chg="del">
          <ac:chgData name="Milen Tsolov" userId="S::m.tsolov@softuni.bg::0f27f857-c6c3-42e0-adcc-ab262f484c7e" providerId="AD" clId="Web-{2781822E-43C5-A324-7FD8-EEB6B73FD2A3}" dt="2019-04-14T11:47:31.782" v="0"/>
          <ac:spMkLst>
            <pc:docMk/>
            <pc:sldMk cId="109857222" sldId="256"/>
            <ac:spMk id="17" creationId="{4BE96B01-3929-432D-B8C2-ADBCB74C2EF4}"/>
          </ac:spMkLst>
        </pc:spChg>
        <pc:spChg chg="del">
          <ac:chgData name="Milen Tsolov" userId="S::m.tsolov@softuni.bg::0f27f857-c6c3-42e0-adcc-ab262f484c7e" providerId="AD" clId="Web-{2781822E-43C5-A324-7FD8-EEB6B73FD2A3}" dt="2019-04-14T11:47:31.782" v="0"/>
          <ac:spMkLst>
            <pc:docMk/>
            <pc:sldMk cId="109857222" sldId="256"/>
            <ac:spMk id="19" creationId="{2A6FCDE6-CDE2-4C51-B18E-A95CFB679714}"/>
          </ac:spMkLst>
        </pc:spChg>
        <pc:spChg chg="del">
          <ac:chgData name="Milen Tsolov" userId="S::m.tsolov@softuni.bg::0f27f857-c6c3-42e0-adcc-ab262f484c7e" providerId="AD" clId="Web-{2781822E-43C5-A324-7FD8-EEB6B73FD2A3}" dt="2019-04-14T11:47:31.782" v="0"/>
          <ac:spMkLst>
            <pc:docMk/>
            <pc:sldMk cId="109857222" sldId="256"/>
            <ac:spMk id="21" creationId="{9D2E8756-2465-473A-BA2A-2DB1D6224745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38.485" v="2"/>
          <ac:spMkLst>
            <pc:docMk/>
            <pc:sldMk cId="109857222" sldId="256"/>
            <ac:spMk id="25" creationId="{52FB45E9-914E-4471-AC87-E475CD51767D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38.485" v="2"/>
          <ac:spMkLst>
            <pc:docMk/>
            <pc:sldMk cId="109857222" sldId="256"/>
            <ac:spMk id="27" creationId="{C310626D-5743-49D4-8F7D-88C4F8F0577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38.485" v="2"/>
          <ac:spMkLst>
            <pc:docMk/>
            <pc:sldMk cId="109857222" sldId="256"/>
            <ac:spMk id="29" creationId="{3C195FC1-B568-4C72-9902-34CB35DDD7A1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38.485" v="2"/>
          <ac:spMkLst>
            <pc:docMk/>
            <pc:sldMk cId="109857222" sldId="256"/>
            <ac:spMk id="31" creationId="{EF2BDF77-362C-43F0-8CBB-A969EC2AE0C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38.485" v="2"/>
          <ac:spMkLst>
            <pc:docMk/>
            <pc:sldMk cId="109857222" sldId="256"/>
            <ac:spMk id="33" creationId="{4BE96B01-3929-432D-B8C2-ADBCB74C2EF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38.485" v="2"/>
          <ac:spMkLst>
            <pc:docMk/>
            <pc:sldMk cId="109857222" sldId="256"/>
            <ac:spMk id="35" creationId="{2A6FCDE6-CDE2-4C51-B18E-A95CFB67971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38.485" v="2"/>
          <ac:spMkLst>
            <pc:docMk/>
            <pc:sldMk cId="109857222" sldId="256"/>
            <ac:spMk id="37" creationId="{9D2E8756-2465-473A-BA2A-2DB1D6224745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38.485" v="2"/>
          <ac:spMkLst>
            <pc:docMk/>
            <pc:sldMk cId="109857222" sldId="256"/>
            <ac:spMk id="43" creationId="{9179DE42-5613-4B35-A1E6-6CCBAA13C743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44.579" v="4"/>
          <ac:spMkLst>
            <pc:docMk/>
            <pc:sldMk cId="109857222" sldId="256"/>
            <ac:spMk id="46" creationId="{2783C067-F8BF-4755-B516-8A0CD74CF60C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44.579" v="4"/>
          <ac:spMkLst>
            <pc:docMk/>
            <pc:sldMk cId="109857222" sldId="256"/>
            <ac:spMk id="47" creationId="{2ED796EC-E7FF-46DB-B912-FB08BF12AA6E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44.579" v="4"/>
          <ac:spMkLst>
            <pc:docMk/>
            <pc:sldMk cId="109857222" sldId="256"/>
            <ac:spMk id="48" creationId="{549A2DAB-B431-487D-95AD-BB0FECB49E57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44.579" v="4"/>
          <ac:spMkLst>
            <pc:docMk/>
            <pc:sldMk cId="109857222" sldId="256"/>
            <ac:spMk id="49" creationId="{0819F787-32B4-46A8-BC57-C6571BCEE243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47.219" v="6"/>
          <ac:spMkLst>
            <pc:docMk/>
            <pc:sldMk cId="109857222" sldId="256"/>
            <ac:spMk id="53" creationId="{9179DE42-5613-4B35-A1E6-6CCBAA13C743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47.219" v="6"/>
          <ac:spMkLst>
            <pc:docMk/>
            <pc:sldMk cId="109857222" sldId="256"/>
            <ac:spMk id="56" creationId="{52FB45E9-914E-4471-AC87-E475CD51767D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47.219" v="6"/>
          <ac:spMkLst>
            <pc:docMk/>
            <pc:sldMk cId="109857222" sldId="256"/>
            <ac:spMk id="57" creationId="{C310626D-5743-49D4-8F7D-88C4F8F0577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47.219" v="6"/>
          <ac:spMkLst>
            <pc:docMk/>
            <pc:sldMk cId="109857222" sldId="256"/>
            <ac:spMk id="58" creationId="{3C195FC1-B568-4C72-9902-34CB35DDD7A1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47.219" v="6"/>
          <ac:spMkLst>
            <pc:docMk/>
            <pc:sldMk cId="109857222" sldId="256"/>
            <ac:spMk id="59" creationId="{EF2BDF77-362C-43F0-8CBB-A969EC2AE0C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47.219" v="6"/>
          <ac:spMkLst>
            <pc:docMk/>
            <pc:sldMk cId="109857222" sldId="256"/>
            <ac:spMk id="60" creationId="{4BE96B01-3929-432D-B8C2-ADBCB74C2EF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47.219" v="6"/>
          <ac:spMkLst>
            <pc:docMk/>
            <pc:sldMk cId="109857222" sldId="256"/>
            <ac:spMk id="61" creationId="{2A6FCDE6-CDE2-4C51-B18E-A95CFB67971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47.219" v="6"/>
          <ac:spMkLst>
            <pc:docMk/>
            <pc:sldMk cId="109857222" sldId="256"/>
            <ac:spMk id="62" creationId="{9D2E8756-2465-473A-BA2A-2DB1D6224745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50.860" v="8"/>
          <ac:spMkLst>
            <pc:docMk/>
            <pc:sldMk cId="109857222" sldId="256"/>
            <ac:spMk id="64" creationId="{9179DE42-5613-4B35-A1E6-6CCBAA13C743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50.860" v="8"/>
          <ac:spMkLst>
            <pc:docMk/>
            <pc:sldMk cId="109857222" sldId="256"/>
            <ac:spMk id="67" creationId="{52FB45E9-914E-4471-AC87-E475CD51767D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50.860" v="8"/>
          <ac:spMkLst>
            <pc:docMk/>
            <pc:sldMk cId="109857222" sldId="256"/>
            <ac:spMk id="68" creationId="{C310626D-5743-49D4-8F7D-88C4F8F0577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50.860" v="8"/>
          <ac:spMkLst>
            <pc:docMk/>
            <pc:sldMk cId="109857222" sldId="256"/>
            <ac:spMk id="69" creationId="{3C195FC1-B568-4C72-9902-34CB35DDD7A1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50.860" v="8"/>
          <ac:spMkLst>
            <pc:docMk/>
            <pc:sldMk cId="109857222" sldId="256"/>
            <ac:spMk id="70" creationId="{EF2BDF77-362C-43F0-8CBB-A969EC2AE0C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50.860" v="8"/>
          <ac:spMkLst>
            <pc:docMk/>
            <pc:sldMk cId="109857222" sldId="256"/>
            <ac:spMk id="71" creationId="{4BE96B01-3929-432D-B8C2-ADBCB74C2EF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50.860" v="8"/>
          <ac:spMkLst>
            <pc:docMk/>
            <pc:sldMk cId="109857222" sldId="256"/>
            <ac:spMk id="72" creationId="{2A6FCDE6-CDE2-4C51-B18E-A95CFB67971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50.860" v="8"/>
          <ac:spMkLst>
            <pc:docMk/>
            <pc:sldMk cId="109857222" sldId="256"/>
            <ac:spMk id="73" creationId="{9D2E8756-2465-473A-BA2A-2DB1D6224745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53.344" v="10"/>
          <ac:spMkLst>
            <pc:docMk/>
            <pc:sldMk cId="109857222" sldId="256"/>
            <ac:spMk id="75" creationId="{27577DEC-D9A5-404D-9789-702F4319BEC8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55.985" v="12"/>
          <ac:spMkLst>
            <pc:docMk/>
            <pc:sldMk cId="109857222" sldId="256"/>
            <ac:spMk id="78" creationId="{DD6BC9EB-F181-48AB-BCA2-3D1DB20D2D87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55.985" v="12"/>
          <ac:spMkLst>
            <pc:docMk/>
            <pc:sldMk cId="109857222" sldId="256"/>
            <ac:spMk id="79" creationId="{D33AAA80-39DC-4020-9BFF-0718F35C7661}"/>
          </ac:spMkLst>
        </pc:spChg>
        <pc:spChg chg="add del">
          <ac:chgData name="Milen Tsolov" userId="S::m.tsolov@softuni.bg::0f27f857-c6c3-42e0-adcc-ab262f484c7e" providerId="AD" clId="Web-{2781822E-43C5-A324-7FD8-EEB6B73FD2A3}" dt="2019-04-14T11:47:55.985" v="12"/>
          <ac:spMkLst>
            <pc:docMk/>
            <pc:sldMk cId="109857222" sldId="256"/>
            <ac:spMk id="81" creationId="{1177F295-741F-4EFF-B0CA-BE69295ADA07}"/>
          </ac:spMkLst>
        </pc:spChg>
        <pc:spChg chg="add del">
          <ac:chgData name="Milen Tsolov" userId="S::m.tsolov@softuni.bg::0f27f857-c6c3-42e0-adcc-ab262f484c7e" providerId="AD" clId="Web-{2781822E-43C5-A324-7FD8-EEB6B73FD2A3}" dt="2019-04-14T11:48:05.625" v="14"/>
          <ac:spMkLst>
            <pc:docMk/>
            <pc:sldMk cId="109857222" sldId="256"/>
            <ac:spMk id="83" creationId="{0ADFFC45-3DC9-4433-926F-043E879D9DFC}"/>
          </ac:spMkLst>
        </pc:spChg>
        <pc:spChg chg="add del">
          <ac:chgData name="Milen Tsolov" userId="S::m.tsolov@softuni.bg::0f27f857-c6c3-42e0-adcc-ab262f484c7e" providerId="AD" clId="Web-{2781822E-43C5-A324-7FD8-EEB6B73FD2A3}" dt="2019-04-14T11:48:18.016" v="16"/>
          <ac:spMkLst>
            <pc:docMk/>
            <pc:sldMk cId="109857222" sldId="256"/>
            <ac:spMk id="86" creationId="{2783C067-F8BF-4755-B516-8A0CD74CF60C}"/>
          </ac:spMkLst>
        </pc:spChg>
        <pc:spChg chg="add del">
          <ac:chgData name="Milen Tsolov" userId="S::m.tsolov@softuni.bg::0f27f857-c6c3-42e0-adcc-ab262f484c7e" providerId="AD" clId="Web-{2781822E-43C5-A324-7FD8-EEB6B73FD2A3}" dt="2019-04-14T11:48:18.016" v="16"/>
          <ac:spMkLst>
            <pc:docMk/>
            <pc:sldMk cId="109857222" sldId="256"/>
            <ac:spMk id="87" creationId="{2ED796EC-E7FF-46DB-B912-FB08BF12AA6E}"/>
          </ac:spMkLst>
        </pc:spChg>
        <pc:spChg chg="add del">
          <ac:chgData name="Milen Tsolov" userId="S::m.tsolov@softuni.bg::0f27f857-c6c3-42e0-adcc-ab262f484c7e" providerId="AD" clId="Web-{2781822E-43C5-A324-7FD8-EEB6B73FD2A3}" dt="2019-04-14T11:48:18.016" v="16"/>
          <ac:spMkLst>
            <pc:docMk/>
            <pc:sldMk cId="109857222" sldId="256"/>
            <ac:spMk id="88" creationId="{549A2DAB-B431-487D-95AD-BB0FECB49E57}"/>
          </ac:spMkLst>
        </pc:spChg>
        <pc:spChg chg="add del">
          <ac:chgData name="Milen Tsolov" userId="S::m.tsolov@softuni.bg::0f27f857-c6c3-42e0-adcc-ab262f484c7e" providerId="AD" clId="Web-{2781822E-43C5-A324-7FD8-EEB6B73FD2A3}" dt="2019-04-14T11:48:18.016" v="16"/>
          <ac:spMkLst>
            <pc:docMk/>
            <pc:sldMk cId="109857222" sldId="256"/>
            <ac:spMk id="89" creationId="{0819F787-32B4-46A8-BC57-C6571BCEE243}"/>
          </ac:spMkLst>
        </pc:spChg>
        <pc:spChg chg="add del">
          <ac:chgData name="Milen Tsolov" userId="S::m.tsolov@softuni.bg::0f27f857-c6c3-42e0-adcc-ab262f484c7e" providerId="AD" clId="Web-{2781822E-43C5-A324-7FD8-EEB6B73FD2A3}" dt="2019-04-14T11:48:05.625" v="14"/>
          <ac:spMkLst>
            <pc:docMk/>
            <pc:sldMk cId="109857222" sldId="256"/>
            <ac:spMk id="92" creationId="{69370F01-B8C9-4CE4-824C-92B2792E6ED0}"/>
          </ac:spMkLst>
        </pc:spChg>
        <pc:spChg chg="add del">
          <ac:chgData name="Milen Tsolov" userId="S::m.tsolov@softuni.bg::0f27f857-c6c3-42e0-adcc-ab262f484c7e" providerId="AD" clId="Web-{2781822E-43C5-A324-7FD8-EEB6B73FD2A3}" dt="2019-04-14T11:48:26.016" v="18"/>
          <ac:spMkLst>
            <pc:docMk/>
            <pc:sldMk cId="109857222" sldId="256"/>
            <ac:spMk id="94" creationId="{9179DE42-5613-4B35-A1E6-6CCBAA13C743}"/>
          </ac:spMkLst>
        </pc:spChg>
        <pc:spChg chg="add del">
          <ac:chgData name="Milen Tsolov" userId="S::m.tsolov@softuni.bg::0f27f857-c6c3-42e0-adcc-ab262f484c7e" providerId="AD" clId="Web-{2781822E-43C5-A324-7FD8-EEB6B73FD2A3}" dt="2019-04-14T11:48:26.016" v="18"/>
          <ac:spMkLst>
            <pc:docMk/>
            <pc:sldMk cId="109857222" sldId="256"/>
            <ac:spMk id="97" creationId="{52FB45E9-914E-4471-AC87-E475CD51767D}"/>
          </ac:spMkLst>
        </pc:spChg>
        <pc:spChg chg="add del">
          <ac:chgData name="Milen Tsolov" userId="S::m.tsolov@softuni.bg::0f27f857-c6c3-42e0-adcc-ab262f484c7e" providerId="AD" clId="Web-{2781822E-43C5-A324-7FD8-EEB6B73FD2A3}" dt="2019-04-14T11:48:26.016" v="18"/>
          <ac:spMkLst>
            <pc:docMk/>
            <pc:sldMk cId="109857222" sldId="256"/>
            <ac:spMk id="98" creationId="{C310626D-5743-49D4-8F7D-88C4F8F0577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8:26.016" v="18"/>
          <ac:spMkLst>
            <pc:docMk/>
            <pc:sldMk cId="109857222" sldId="256"/>
            <ac:spMk id="99" creationId="{3C195FC1-B568-4C72-9902-34CB35DDD7A1}"/>
          </ac:spMkLst>
        </pc:spChg>
        <pc:spChg chg="add del">
          <ac:chgData name="Milen Tsolov" userId="S::m.tsolov@softuni.bg::0f27f857-c6c3-42e0-adcc-ab262f484c7e" providerId="AD" clId="Web-{2781822E-43C5-A324-7FD8-EEB6B73FD2A3}" dt="2019-04-14T11:48:26.016" v="18"/>
          <ac:spMkLst>
            <pc:docMk/>
            <pc:sldMk cId="109857222" sldId="256"/>
            <ac:spMk id="100" creationId="{EF2BDF77-362C-43F0-8CBB-A969EC2AE0C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8:26.016" v="18"/>
          <ac:spMkLst>
            <pc:docMk/>
            <pc:sldMk cId="109857222" sldId="256"/>
            <ac:spMk id="101" creationId="{4BE96B01-3929-432D-B8C2-ADBCB74C2EF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8:26.016" v="18"/>
          <ac:spMkLst>
            <pc:docMk/>
            <pc:sldMk cId="109857222" sldId="256"/>
            <ac:spMk id="102" creationId="{2A6FCDE6-CDE2-4C51-B18E-A95CFB679714}"/>
          </ac:spMkLst>
        </pc:spChg>
        <pc:spChg chg="add del">
          <ac:chgData name="Milen Tsolov" userId="S::m.tsolov@softuni.bg::0f27f857-c6c3-42e0-adcc-ab262f484c7e" providerId="AD" clId="Web-{2781822E-43C5-A324-7FD8-EEB6B73FD2A3}" dt="2019-04-14T11:48:26.016" v="18"/>
          <ac:spMkLst>
            <pc:docMk/>
            <pc:sldMk cId="109857222" sldId="256"/>
            <ac:spMk id="103" creationId="{9D2E8756-2465-473A-BA2A-2DB1D6224745}"/>
          </ac:spMkLst>
        </pc:spChg>
        <pc:spChg chg="add">
          <ac:chgData name="Milen Tsolov" userId="S::m.tsolov@softuni.bg::0f27f857-c6c3-42e0-adcc-ab262f484c7e" providerId="AD" clId="Web-{2781822E-43C5-A324-7FD8-EEB6B73FD2A3}" dt="2019-04-14T11:48:26.063" v="19"/>
          <ac:spMkLst>
            <pc:docMk/>
            <pc:sldMk cId="109857222" sldId="256"/>
            <ac:spMk id="105" creationId="{0ADFFC45-3DC9-4433-926F-043E879D9DFC}"/>
          </ac:spMkLst>
        </pc:spChg>
        <pc:spChg chg="add">
          <ac:chgData name="Milen Tsolov" userId="S::m.tsolov@softuni.bg::0f27f857-c6c3-42e0-adcc-ab262f484c7e" providerId="AD" clId="Web-{2781822E-43C5-A324-7FD8-EEB6B73FD2A3}" dt="2019-04-14T11:48:26.063" v="19"/>
          <ac:spMkLst>
            <pc:docMk/>
            <pc:sldMk cId="109857222" sldId="256"/>
            <ac:spMk id="114" creationId="{69370F01-B8C9-4CE4-824C-92B2792E6ED0}"/>
          </ac:spMkLst>
        </pc:spChg>
        <pc:grpChg chg="add del">
          <ac:chgData name="Milen Tsolov" userId="S::m.tsolov@softuni.bg::0f27f857-c6c3-42e0-adcc-ab262f484c7e" providerId="AD" clId="Web-{2781822E-43C5-A324-7FD8-EEB6B73FD2A3}" dt="2019-04-14T11:47:38.485" v="2"/>
          <ac:grpSpMkLst>
            <pc:docMk/>
            <pc:sldMk cId="109857222" sldId="256"/>
            <ac:grpSpMk id="4" creationId="{28460BD8-AE3F-4AC9-9D0B-717052AA5D3A}"/>
          </ac:grpSpMkLst>
        </pc:grpChg>
        <pc:grpChg chg="add del">
          <ac:chgData name="Milen Tsolov" userId="S::m.tsolov@softuni.bg::0f27f857-c6c3-42e0-adcc-ab262f484c7e" providerId="AD" clId="Web-{2781822E-43C5-A324-7FD8-EEB6B73FD2A3}" dt="2019-04-14T11:47:44.579" v="4"/>
          <ac:grpSpMkLst>
            <pc:docMk/>
            <pc:sldMk cId="109857222" sldId="256"/>
            <ac:grpSpMk id="28" creationId="{28460BD8-AE3F-4AC9-9D0B-717052AA5D3A}"/>
          </ac:grpSpMkLst>
        </pc:grpChg>
        <pc:grpChg chg="add del">
          <ac:chgData name="Milen Tsolov" userId="S::m.tsolov@softuni.bg::0f27f857-c6c3-42e0-adcc-ab262f484c7e" providerId="AD" clId="Web-{2781822E-43C5-A324-7FD8-EEB6B73FD2A3}" dt="2019-04-14T11:47:47.219" v="6"/>
          <ac:grpSpMkLst>
            <pc:docMk/>
            <pc:sldMk cId="109857222" sldId="256"/>
            <ac:grpSpMk id="30" creationId="{28460BD8-AE3F-4AC9-9D0B-717052AA5D3A}"/>
          </ac:grpSpMkLst>
        </pc:grpChg>
        <pc:grpChg chg="add del">
          <ac:chgData name="Milen Tsolov" userId="S::m.tsolov@softuni.bg::0f27f857-c6c3-42e0-adcc-ab262f484c7e" providerId="AD" clId="Web-{2781822E-43C5-A324-7FD8-EEB6B73FD2A3}" dt="2019-04-14T11:47:50.860" v="8"/>
          <ac:grpSpMkLst>
            <pc:docMk/>
            <pc:sldMk cId="109857222" sldId="256"/>
            <ac:grpSpMk id="32" creationId="{28460BD8-AE3F-4AC9-9D0B-717052AA5D3A}"/>
          </ac:grpSpMkLst>
        </pc:grpChg>
        <pc:grpChg chg="add del">
          <ac:chgData name="Milen Tsolov" userId="S::m.tsolov@softuni.bg::0f27f857-c6c3-42e0-adcc-ab262f484c7e" providerId="AD" clId="Web-{2781822E-43C5-A324-7FD8-EEB6B73FD2A3}" dt="2019-04-14T11:47:53.344" v="10"/>
          <ac:grpSpMkLst>
            <pc:docMk/>
            <pc:sldMk cId="109857222" sldId="256"/>
            <ac:grpSpMk id="34" creationId="{28460BD8-AE3F-4AC9-9D0B-717052AA5D3A}"/>
          </ac:grpSpMkLst>
        </pc:grpChg>
        <pc:grpChg chg="add del">
          <ac:chgData name="Milen Tsolov" userId="S::m.tsolov@softuni.bg::0f27f857-c6c3-42e0-adcc-ab262f484c7e" providerId="AD" clId="Web-{2781822E-43C5-A324-7FD8-EEB6B73FD2A3}" dt="2019-04-14T11:47:55.985" v="12"/>
          <ac:grpSpMkLst>
            <pc:docMk/>
            <pc:sldMk cId="109857222" sldId="256"/>
            <ac:grpSpMk id="36" creationId="{28460BD8-AE3F-4AC9-9D0B-717052AA5D3A}"/>
          </ac:grpSpMkLst>
        </pc:grpChg>
        <pc:grpChg chg="add del">
          <ac:chgData name="Milen Tsolov" userId="S::m.tsolov@softuni.bg::0f27f857-c6c3-42e0-adcc-ab262f484c7e" providerId="AD" clId="Web-{2781822E-43C5-A324-7FD8-EEB6B73FD2A3}" dt="2019-04-14T11:48:05.625" v="14"/>
          <ac:grpSpMkLst>
            <pc:docMk/>
            <pc:sldMk cId="109857222" sldId="256"/>
            <ac:grpSpMk id="38" creationId="{28460BD8-AE3F-4AC9-9D0B-717052AA5D3A}"/>
          </ac:grpSpMkLst>
        </pc:grpChg>
        <pc:grpChg chg="add del">
          <ac:chgData name="Milen Tsolov" userId="S::m.tsolov@softuni.bg::0f27f857-c6c3-42e0-adcc-ab262f484c7e" providerId="AD" clId="Web-{2781822E-43C5-A324-7FD8-EEB6B73FD2A3}" dt="2019-04-14T11:48:18.016" v="16"/>
          <ac:grpSpMkLst>
            <pc:docMk/>
            <pc:sldMk cId="109857222" sldId="256"/>
            <ac:grpSpMk id="39" creationId="{28460BD8-AE3F-4AC9-9D0B-717052AA5D3A}"/>
          </ac:grpSpMkLst>
        </pc:grpChg>
        <pc:grpChg chg="add del">
          <ac:chgData name="Milen Tsolov" userId="S::m.tsolov@softuni.bg::0f27f857-c6c3-42e0-adcc-ab262f484c7e" providerId="AD" clId="Web-{2781822E-43C5-A324-7FD8-EEB6B73FD2A3}" dt="2019-04-14T11:48:26.016" v="18"/>
          <ac:grpSpMkLst>
            <pc:docMk/>
            <pc:sldMk cId="109857222" sldId="256"/>
            <ac:grpSpMk id="40" creationId="{28460BD8-AE3F-4AC9-9D0B-717052AA5D3A}"/>
          </ac:grpSpMkLst>
        </pc:grpChg>
        <pc:grpChg chg="add">
          <ac:chgData name="Milen Tsolov" userId="S::m.tsolov@softuni.bg::0f27f857-c6c3-42e0-adcc-ab262f484c7e" providerId="AD" clId="Web-{2781822E-43C5-A324-7FD8-EEB6B73FD2A3}" dt="2019-04-14T11:48:26.063" v="19"/>
          <ac:grpSpMkLst>
            <pc:docMk/>
            <pc:sldMk cId="109857222" sldId="256"/>
            <ac:grpSpMk id="41" creationId="{28460BD8-AE3F-4AC9-9D0B-717052AA5D3A}"/>
          </ac:grpSpMkLst>
        </pc:grpChg>
        <pc:grpChg chg="add del">
          <ac:chgData name="Milen Tsolov" userId="S::m.tsolov@softuni.bg::0f27f857-c6c3-42e0-adcc-ab262f484c7e" providerId="AD" clId="Web-{2781822E-43C5-A324-7FD8-EEB6B73FD2A3}" dt="2019-04-14T11:47:53.344" v="10"/>
          <ac:grpSpMkLst>
            <pc:docMk/>
            <pc:sldMk cId="109857222" sldId="256"/>
            <ac:grpSpMk id="76" creationId="{CEEA9366-CEA8-4F23-B065-4337F0D836FE}"/>
          </ac:grpSpMkLst>
        </pc:grpChg>
        <pc:grpChg chg="add del">
          <ac:chgData name="Milen Tsolov" userId="S::m.tsolov@softuni.bg::0f27f857-c6c3-42e0-adcc-ab262f484c7e" providerId="AD" clId="Web-{2781822E-43C5-A324-7FD8-EEB6B73FD2A3}" dt="2019-04-14T11:48:05.625" v="14"/>
          <ac:grpSpMkLst>
            <pc:docMk/>
            <pc:sldMk cId="109857222" sldId="256"/>
            <ac:grpSpMk id="84" creationId="{B5F26A87-0610-435F-AA13-BD658385C9D9}"/>
          </ac:grpSpMkLst>
        </pc:grpChg>
        <pc:grpChg chg="add">
          <ac:chgData name="Milen Tsolov" userId="S::m.tsolov@softuni.bg::0f27f857-c6c3-42e0-adcc-ab262f484c7e" providerId="AD" clId="Web-{2781822E-43C5-A324-7FD8-EEB6B73FD2A3}" dt="2019-04-14T11:48:26.063" v="19"/>
          <ac:grpSpMkLst>
            <pc:docMk/>
            <pc:sldMk cId="109857222" sldId="256"/>
            <ac:grpSpMk id="106" creationId="{B5F26A87-0610-435F-AA13-BD658385C9D9}"/>
          </ac:grpSpMkLst>
        </pc:grpChg>
        <pc:cxnChg chg="del">
          <ac:chgData name="Milen Tsolov" userId="S::m.tsolov@softuni.bg::0f27f857-c6c3-42e0-adcc-ab262f484c7e" providerId="AD" clId="Web-{2781822E-43C5-A324-7FD8-EEB6B73FD2A3}" dt="2019-04-14T11:47:31.782" v="0"/>
          <ac:cxnSpMkLst>
            <pc:docMk/>
            <pc:sldMk cId="109857222" sldId="256"/>
            <ac:cxnSpMk id="6" creationId="{EB898B32-3891-4C3A-8F58-C5969D2E9033}"/>
          </ac:cxnSpMkLst>
        </pc:cxnChg>
        <pc:cxnChg chg="del">
          <ac:chgData name="Milen Tsolov" userId="S::m.tsolov@softuni.bg::0f27f857-c6c3-42e0-adcc-ab262f484c7e" providerId="AD" clId="Web-{2781822E-43C5-A324-7FD8-EEB6B73FD2A3}" dt="2019-04-14T11:47:31.782" v="0"/>
          <ac:cxnSpMkLst>
            <pc:docMk/>
            <pc:sldMk cId="109857222" sldId="256"/>
            <ac:cxnSpMk id="7" creationId="{4AE4806D-B8F9-4679-A68A-9BD21C01A301}"/>
          </ac:cxnSpMkLst>
        </pc:cxnChg>
        <pc:cxnChg chg="add del">
          <ac:chgData name="Milen Tsolov" userId="S::m.tsolov@softuni.bg::0f27f857-c6c3-42e0-adcc-ab262f484c7e" providerId="AD" clId="Web-{2781822E-43C5-A324-7FD8-EEB6B73FD2A3}" dt="2019-04-14T11:47:38.485" v="2"/>
          <ac:cxnSpMkLst>
            <pc:docMk/>
            <pc:sldMk cId="109857222" sldId="256"/>
            <ac:cxnSpMk id="23" creationId="{4AE4806D-B8F9-4679-A68A-9BD21C01A301}"/>
          </ac:cxnSpMkLst>
        </pc:cxnChg>
        <pc:cxnChg chg="add del">
          <ac:chgData name="Milen Tsolov" userId="S::m.tsolov@softuni.bg::0f27f857-c6c3-42e0-adcc-ab262f484c7e" providerId="AD" clId="Web-{2781822E-43C5-A324-7FD8-EEB6B73FD2A3}" dt="2019-04-14T11:47:38.485" v="2"/>
          <ac:cxnSpMkLst>
            <pc:docMk/>
            <pc:sldMk cId="109857222" sldId="256"/>
            <ac:cxnSpMk id="44" creationId="{EB898B32-3891-4C3A-8F58-C5969D2E9033}"/>
          </ac:cxnSpMkLst>
        </pc:cxnChg>
        <pc:cxnChg chg="add del">
          <ac:chgData name="Milen Tsolov" userId="S::m.tsolov@softuni.bg::0f27f857-c6c3-42e0-adcc-ab262f484c7e" providerId="AD" clId="Web-{2781822E-43C5-A324-7FD8-EEB6B73FD2A3}" dt="2019-04-14T11:47:44.579" v="4"/>
          <ac:cxnSpMkLst>
            <pc:docMk/>
            <pc:sldMk cId="109857222" sldId="256"/>
            <ac:cxnSpMk id="50" creationId="{C5ECDEE1-7093-418F-9CF5-24EEB115C1C1}"/>
          </ac:cxnSpMkLst>
        </pc:cxnChg>
        <pc:cxnChg chg="add del">
          <ac:chgData name="Milen Tsolov" userId="S::m.tsolov@softuni.bg::0f27f857-c6c3-42e0-adcc-ab262f484c7e" providerId="AD" clId="Web-{2781822E-43C5-A324-7FD8-EEB6B73FD2A3}" dt="2019-04-14T11:47:44.579" v="4"/>
          <ac:cxnSpMkLst>
            <pc:docMk/>
            <pc:sldMk cId="109857222" sldId="256"/>
            <ac:cxnSpMk id="51" creationId="{045062AF-EB11-4651-BC4A-4DA21768DE8E}"/>
          </ac:cxnSpMkLst>
        </pc:cxnChg>
        <pc:cxnChg chg="add del">
          <ac:chgData name="Milen Tsolov" userId="S::m.tsolov@softuni.bg::0f27f857-c6c3-42e0-adcc-ab262f484c7e" providerId="AD" clId="Web-{2781822E-43C5-A324-7FD8-EEB6B73FD2A3}" dt="2019-04-14T11:47:47.219" v="6"/>
          <ac:cxnSpMkLst>
            <pc:docMk/>
            <pc:sldMk cId="109857222" sldId="256"/>
            <ac:cxnSpMk id="54" creationId="{EB898B32-3891-4C3A-8F58-C5969D2E9033}"/>
          </ac:cxnSpMkLst>
        </pc:cxnChg>
        <pc:cxnChg chg="add del">
          <ac:chgData name="Milen Tsolov" userId="S::m.tsolov@softuni.bg::0f27f857-c6c3-42e0-adcc-ab262f484c7e" providerId="AD" clId="Web-{2781822E-43C5-A324-7FD8-EEB6B73FD2A3}" dt="2019-04-14T11:47:47.219" v="6"/>
          <ac:cxnSpMkLst>
            <pc:docMk/>
            <pc:sldMk cId="109857222" sldId="256"/>
            <ac:cxnSpMk id="55" creationId="{4AE4806D-B8F9-4679-A68A-9BD21C01A301}"/>
          </ac:cxnSpMkLst>
        </pc:cxnChg>
        <pc:cxnChg chg="add del">
          <ac:chgData name="Milen Tsolov" userId="S::m.tsolov@softuni.bg::0f27f857-c6c3-42e0-adcc-ab262f484c7e" providerId="AD" clId="Web-{2781822E-43C5-A324-7FD8-EEB6B73FD2A3}" dt="2019-04-14T11:47:50.860" v="8"/>
          <ac:cxnSpMkLst>
            <pc:docMk/>
            <pc:sldMk cId="109857222" sldId="256"/>
            <ac:cxnSpMk id="65" creationId="{EB898B32-3891-4C3A-8F58-C5969D2E9033}"/>
          </ac:cxnSpMkLst>
        </pc:cxnChg>
        <pc:cxnChg chg="add del">
          <ac:chgData name="Milen Tsolov" userId="S::m.tsolov@softuni.bg::0f27f857-c6c3-42e0-adcc-ab262f484c7e" providerId="AD" clId="Web-{2781822E-43C5-A324-7FD8-EEB6B73FD2A3}" dt="2019-04-14T11:47:50.860" v="8"/>
          <ac:cxnSpMkLst>
            <pc:docMk/>
            <pc:sldMk cId="109857222" sldId="256"/>
            <ac:cxnSpMk id="66" creationId="{4AE4806D-B8F9-4679-A68A-9BD21C01A301}"/>
          </ac:cxnSpMkLst>
        </pc:cxnChg>
        <pc:cxnChg chg="add del">
          <ac:chgData name="Milen Tsolov" userId="S::m.tsolov@softuni.bg::0f27f857-c6c3-42e0-adcc-ab262f484c7e" providerId="AD" clId="Web-{2781822E-43C5-A324-7FD8-EEB6B73FD2A3}" dt="2019-04-14T11:47:55.985" v="12"/>
          <ac:cxnSpMkLst>
            <pc:docMk/>
            <pc:sldMk cId="109857222" sldId="256"/>
            <ac:cxnSpMk id="80" creationId="{C9C5D90B-7EE3-4D26-AB7D-A5A3A6E11203}"/>
          </ac:cxnSpMkLst>
        </pc:cxnChg>
        <pc:cxnChg chg="add del">
          <ac:chgData name="Milen Tsolov" userId="S::m.tsolov@softuni.bg::0f27f857-c6c3-42e0-adcc-ab262f484c7e" providerId="AD" clId="Web-{2781822E-43C5-A324-7FD8-EEB6B73FD2A3}" dt="2019-04-14T11:48:18.016" v="16"/>
          <ac:cxnSpMkLst>
            <pc:docMk/>
            <pc:sldMk cId="109857222" sldId="256"/>
            <ac:cxnSpMk id="90" creationId="{C5ECDEE1-7093-418F-9CF5-24EEB115C1C1}"/>
          </ac:cxnSpMkLst>
        </pc:cxnChg>
        <pc:cxnChg chg="add del">
          <ac:chgData name="Milen Tsolov" userId="S::m.tsolov@softuni.bg::0f27f857-c6c3-42e0-adcc-ab262f484c7e" providerId="AD" clId="Web-{2781822E-43C5-A324-7FD8-EEB6B73FD2A3}" dt="2019-04-14T11:48:18.016" v="16"/>
          <ac:cxnSpMkLst>
            <pc:docMk/>
            <pc:sldMk cId="109857222" sldId="256"/>
            <ac:cxnSpMk id="91" creationId="{045062AF-EB11-4651-BC4A-4DA21768DE8E}"/>
          </ac:cxnSpMkLst>
        </pc:cxnChg>
        <pc:cxnChg chg="add del">
          <ac:chgData name="Milen Tsolov" userId="S::m.tsolov@softuni.bg::0f27f857-c6c3-42e0-adcc-ab262f484c7e" providerId="AD" clId="Web-{2781822E-43C5-A324-7FD8-EEB6B73FD2A3}" dt="2019-04-14T11:48:26.016" v="18"/>
          <ac:cxnSpMkLst>
            <pc:docMk/>
            <pc:sldMk cId="109857222" sldId="256"/>
            <ac:cxnSpMk id="95" creationId="{EB898B32-3891-4C3A-8F58-C5969D2E9033}"/>
          </ac:cxnSpMkLst>
        </pc:cxnChg>
        <pc:cxnChg chg="add del">
          <ac:chgData name="Milen Tsolov" userId="S::m.tsolov@softuni.bg::0f27f857-c6c3-42e0-adcc-ab262f484c7e" providerId="AD" clId="Web-{2781822E-43C5-A324-7FD8-EEB6B73FD2A3}" dt="2019-04-14T11:48:26.016" v="18"/>
          <ac:cxnSpMkLst>
            <pc:docMk/>
            <pc:sldMk cId="109857222" sldId="256"/>
            <ac:cxnSpMk id="96" creationId="{4AE4806D-B8F9-4679-A68A-9BD21C01A301}"/>
          </ac:cxnSpMkLst>
        </pc:cxnChg>
      </pc:sldChg>
      <pc:sldChg chg="modTransition">
        <pc:chgData name="Milen Tsolov" userId="S::m.tsolov@softuni.bg::0f27f857-c6c3-42e0-adcc-ab262f484c7e" providerId="AD" clId="Web-{2781822E-43C5-A324-7FD8-EEB6B73FD2A3}" dt="2019-04-14T11:48:35.891" v="21"/>
        <pc:sldMkLst>
          <pc:docMk/>
          <pc:sldMk cId="1855006614" sldId="257"/>
        </pc:sldMkLst>
      </pc:sldChg>
      <pc:sldChg chg="modTransition">
        <pc:chgData name="Milen Tsolov" userId="S::m.tsolov@softuni.bg::0f27f857-c6c3-42e0-adcc-ab262f484c7e" providerId="AD" clId="Web-{2781822E-43C5-A324-7FD8-EEB6B73FD2A3}" dt="2019-04-14T11:48:35.891" v="21"/>
        <pc:sldMkLst>
          <pc:docMk/>
          <pc:sldMk cId="3259982282" sldId="258"/>
        </pc:sldMkLst>
      </pc:sldChg>
      <pc:sldChg chg="modTransition">
        <pc:chgData name="Milen Tsolov" userId="S::m.tsolov@softuni.bg::0f27f857-c6c3-42e0-adcc-ab262f484c7e" providerId="AD" clId="Web-{2781822E-43C5-A324-7FD8-EEB6B73FD2A3}" dt="2019-04-14T11:48:35.891" v="21"/>
        <pc:sldMkLst>
          <pc:docMk/>
          <pc:sldMk cId="1912256801" sldId="259"/>
        </pc:sldMkLst>
      </pc:sldChg>
      <pc:sldChg chg="modTransition">
        <pc:chgData name="Milen Tsolov" userId="S::m.tsolov@softuni.bg::0f27f857-c6c3-42e0-adcc-ab262f484c7e" providerId="AD" clId="Web-{2781822E-43C5-A324-7FD8-EEB6B73FD2A3}" dt="2019-04-14T11:48:35.891" v="21"/>
        <pc:sldMkLst>
          <pc:docMk/>
          <pc:sldMk cId="1605014754" sldId="260"/>
        </pc:sldMkLst>
      </pc:sldChg>
      <pc:sldChg chg="modTransition">
        <pc:chgData name="Milen Tsolov" userId="S::m.tsolov@softuni.bg::0f27f857-c6c3-42e0-adcc-ab262f484c7e" providerId="AD" clId="Web-{2781822E-43C5-A324-7FD8-EEB6B73FD2A3}" dt="2019-04-14T11:48:35.891" v="21"/>
        <pc:sldMkLst>
          <pc:docMk/>
          <pc:sldMk cId="3904600954" sldId="261"/>
        </pc:sldMkLst>
      </pc:sldChg>
      <pc:sldChg chg="modTransition">
        <pc:chgData name="Milen Tsolov" userId="S::m.tsolov@softuni.bg::0f27f857-c6c3-42e0-adcc-ab262f484c7e" providerId="AD" clId="Web-{2781822E-43C5-A324-7FD8-EEB6B73FD2A3}" dt="2019-04-14T11:48:35.891" v="21"/>
        <pc:sldMkLst>
          <pc:docMk/>
          <pc:sldMk cId="3261842699" sldId="262"/>
        </pc:sldMkLst>
      </pc:sldChg>
      <pc:sldChg chg="modTransition">
        <pc:chgData name="Milen Tsolov" userId="S::m.tsolov@softuni.bg::0f27f857-c6c3-42e0-adcc-ab262f484c7e" providerId="AD" clId="Web-{2781822E-43C5-A324-7FD8-EEB6B73FD2A3}" dt="2019-04-14T11:48:35.891" v="21"/>
        <pc:sldMkLst>
          <pc:docMk/>
          <pc:sldMk cId="2004490298" sldId="263"/>
        </pc:sldMkLst>
      </pc:sldChg>
      <pc:sldChg chg="modTransition">
        <pc:chgData name="Milen Tsolov" userId="S::m.tsolov@softuni.bg::0f27f857-c6c3-42e0-adcc-ab262f484c7e" providerId="AD" clId="Web-{2781822E-43C5-A324-7FD8-EEB6B73FD2A3}" dt="2019-04-14T11:48:35.891" v="21"/>
        <pc:sldMkLst>
          <pc:docMk/>
          <pc:sldMk cId="197329357" sldId="264"/>
        </pc:sldMkLst>
      </pc:sldChg>
      <pc:sldChg chg="modTransition">
        <pc:chgData name="Milen Tsolov" userId="S::m.tsolov@softuni.bg::0f27f857-c6c3-42e0-adcc-ab262f484c7e" providerId="AD" clId="Web-{2781822E-43C5-A324-7FD8-EEB6B73FD2A3}" dt="2019-04-14T11:48:35.891" v="21"/>
        <pc:sldMkLst>
          <pc:docMk/>
          <pc:sldMk cId="3053047755" sldId="265"/>
        </pc:sldMkLst>
      </pc:sldChg>
      <pc:sldMasterChg chg="modTransition modSldLayout">
        <pc:chgData name="Milen Tsolov" userId="S::m.tsolov@softuni.bg::0f27f857-c6c3-42e0-adcc-ab262f484c7e" providerId="AD" clId="Web-{2781822E-43C5-A324-7FD8-EEB6B73FD2A3}" dt="2019-04-14T11:48:35.891" v="21"/>
        <pc:sldMasterMkLst>
          <pc:docMk/>
          <pc:sldMasterMk cId="498694953" sldId="2147483684"/>
        </pc:sldMasterMkLst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2252348159" sldId="2147483685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674969307" sldId="2147483686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3125984278" sldId="2147483687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1519953167" sldId="2147483688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2109523230" sldId="2147483689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3376511660" sldId="2147483690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3444046848" sldId="2147483691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21346932" sldId="2147483692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1638061" sldId="2147483693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3056929843" sldId="2147483694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1264297524" sldId="2147483695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2273205182" sldId="2147483696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2483718772" sldId="2147483697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3208113532" sldId="2147483698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95770547" sldId="2147483699"/>
          </pc:sldLayoutMkLst>
        </pc:sldLayoutChg>
        <pc:sldLayoutChg chg="modTransition">
          <pc:chgData name="Milen Tsolov" userId="S::m.tsolov@softuni.bg::0f27f857-c6c3-42e0-adcc-ab262f484c7e" providerId="AD" clId="Web-{2781822E-43C5-A324-7FD8-EEB6B73FD2A3}" dt="2019-04-14T11:48:35.891" v="21"/>
          <pc:sldLayoutMkLst>
            <pc:docMk/>
            <pc:sldMasterMk cId="498694953" sldId="2147483684"/>
            <pc:sldLayoutMk cId="1637343111" sldId="2147483700"/>
          </pc:sldLayoutMkLst>
        </pc:sldLayoutChg>
      </pc:sldMasterChg>
    </pc:docChg>
  </pc:docChgLst>
  <pc:docChgLst>
    <pc:chgData name="Milen Tsolov" userId="S::m.tsolov@softuni.bg::0f27f857-c6c3-42e0-adcc-ab262f484c7e" providerId="AD" clId="Web-{01DE573D-9297-4B44-9FC3-36294D07B57D}"/>
    <pc:docChg chg="addSld modSld">
      <pc:chgData name="Milen Tsolov" userId="S::m.tsolov@softuni.bg::0f27f857-c6c3-42e0-adcc-ab262f484c7e" providerId="AD" clId="Web-{01DE573D-9297-4B44-9FC3-36294D07B57D}" dt="2019-04-14T13:05:55.923" v="404" actId="20577"/>
      <pc:docMkLst>
        <pc:docMk/>
      </pc:docMkLst>
      <pc:sldChg chg="addSp delSp modSp">
        <pc:chgData name="Milen Tsolov" userId="S::m.tsolov@softuni.bg::0f27f857-c6c3-42e0-adcc-ab262f484c7e" providerId="AD" clId="Web-{01DE573D-9297-4B44-9FC3-36294D07B57D}" dt="2019-04-14T13:05:17.079" v="345" actId="20577"/>
        <pc:sldMkLst>
          <pc:docMk/>
          <pc:sldMk cId="3053047755" sldId="265"/>
        </pc:sldMkLst>
        <pc:spChg chg="mod">
          <ac:chgData name="Milen Tsolov" userId="S::m.tsolov@softuni.bg::0f27f857-c6c3-42e0-adcc-ab262f484c7e" providerId="AD" clId="Web-{01DE573D-9297-4B44-9FC3-36294D07B57D}" dt="2019-04-14T13:05:17.079" v="345" actId="20577"/>
          <ac:spMkLst>
            <pc:docMk/>
            <pc:sldMk cId="3053047755" sldId="265"/>
            <ac:spMk id="3" creationId="{F24AA0E6-8242-4D0E-9F5B-B0F11D8E1172}"/>
          </ac:spMkLst>
        </pc:spChg>
        <pc:spChg chg="del">
          <ac:chgData name="Milen Tsolov" userId="S::m.tsolov@softuni.bg::0f27f857-c6c3-42e0-adcc-ab262f484c7e" providerId="AD" clId="Web-{01DE573D-9297-4B44-9FC3-36294D07B57D}" dt="2019-04-14T12:52:31.402" v="0"/>
          <ac:spMkLst>
            <pc:docMk/>
            <pc:sldMk cId="3053047755" sldId="265"/>
            <ac:spMk id="4" creationId="{053C31AB-E157-477B-87E1-DB69C3A69771}"/>
          </ac:spMkLst>
        </pc:spChg>
        <pc:picChg chg="add mod ord modCrop">
          <ac:chgData name="Milen Tsolov" userId="S::m.tsolov@softuni.bg::0f27f857-c6c3-42e0-adcc-ab262f484c7e" providerId="AD" clId="Web-{01DE573D-9297-4B44-9FC3-36294D07B57D}" dt="2019-04-14T12:54:06.246" v="7" actId="14100"/>
          <ac:picMkLst>
            <pc:docMk/>
            <pc:sldMk cId="3053047755" sldId="265"/>
            <ac:picMk id="5" creationId="{E5761DC6-9594-442C-8581-582B31F17E23}"/>
          </ac:picMkLst>
        </pc:picChg>
      </pc:sldChg>
      <pc:sldChg chg="modSp new">
        <pc:chgData name="Milen Tsolov" userId="S::m.tsolov@softuni.bg::0f27f857-c6c3-42e0-adcc-ab262f484c7e" providerId="AD" clId="Web-{01DE573D-9297-4B44-9FC3-36294D07B57D}" dt="2019-04-14T13:05:27.188" v="358" actId="20577"/>
        <pc:sldMkLst>
          <pc:docMk/>
          <pc:sldMk cId="2354742759" sldId="266"/>
        </pc:sldMkLst>
        <pc:spChg chg="mod">
          <ac:chgData name="Milen Tsolov" userId="S::m.tsolov@softuni.bg::0f27f857-c6c3-42e0-adcc-ab262f484c7e" providerId="AD" clId="Web-{01DE573D-9297-4B44-9FC3-36294D07B57D}" dt="2019-04-14T13:05:27.188" v="358" actId="20577"/>
          <ac:spMkLst>
            <pc:docMk/>
            <pc:sldMk cId="2354742759" sldId="266"/>
            <ac:spMk id="2" creationId="{E8A2A479-A93C-4F88-B0FB-2FFFB976D3E9}"/>
          </ac:spMkLst>
        </pc:spChg>
      </pc:sldChg>
      <pc:sldChg chg="modSp new">
        <pc:chgData name="Milen Tsolov" userId="S::m.tsolov@softuni.bg::0f27f857-c6c3-42e0-adcc-ab262f484c7e" providerId="AD" clId="Web-{01DE573D-9297-4B44-9FC3-36294D07B57D}" dt="2019-04-14T13:05:43.470" v="396" actId="20577"/>
        <pc:sldMkLst>
          <pc:docMk/>
          <pc:sldMk cId="3143511999" sldId="267"/>
        </pc:sldMkLst>
        <pc:spChg chg="mod">
          <ac:chgData name="Milen Tsolov" userId="S::m.tsolov@softuni.bg::0f27f857-c6c3-42e0-adcc-ab262f484c7e" providerId="AD" clId="Web-{01DE573D-9297-4B44-9FC3-36294D07B57D}" dt="2019-04-14T13:05:43.470" v="396" actId="20577"/>
          <ac:spMkLst>
            <pc:docMk/>
            <pc:sldMk cId="3143511999" sldId="267"/>
            <ac:spMk id="2" creationId="{F690663A-CAFE-43A3-9B31-D270D1E3439D}"/>
          </ac:spMkLst>
        </pc:spChg>
      </pc:sldChg>
      <pc:sldChg chg="modSp new">
        <pc:chgData name="Milen Tsolov" userId="S::m.tsolov@softuni.bg::0f27f857-c6c3-42e0-adcc-ab262f484c7e" providerId="AD" clId="Web-{01DE573D-9297-4B44-9FC3-36294D07B57D}" dt="2019-04-14T13:05:52.891" v="402" actId="20577"/>
        <pc:sldMkLst>
          <pc:docMk/>
          <pc:sldMk cId="2831661532" sldId="268"/>
        </pc:sldMkLst>
        <pc:spChg chg="mod">
          <ac:chgData name="Milen Tsolov" userId="S::m.tsolov@softuni.bg::0f27f857-c6c3-42e0-adcc-ab262f484c7e" providerId="AD" clId="Web-{01DE573D-9297-4B44-9FC3-36294D07B57D}" dt="2019-04-14T13:05:52.891" v="402" actId="20577"/>
          <ac:spMkLst>
            <pc:docMk/>
            <pc:sldMk cId="2831661532" sldId="268"/>
            <ac:spMk id="2" creationId="{F94CD2B8-AA3D-4EDD-95A2-8D3756E21D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429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0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7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4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6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4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Freeform: Shape 11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0" name="Straight Connector 13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D284779-B41C-4879-985D-8A56673FF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42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Green Box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9586-86BD-480E-9338-CBA6F74B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A0E6-8242-4D0E-9F5B-B0F11D8E11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Real time displays for: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Dust Density</a:t>
            </a:r>
          </a:p>
          <a:p>
            <a:pPr lvl="1"/>
            <a:r>
              <a:rPr lang="en-US" dirty="0"/>
              <a:t>Humidity</a:t>
            </a:r>
          </a:p>
          <a:p>
            <a:pPr lvl="1"/>
            <a:r>
              <a:rPr lang="en-US" dirty="0"/>
              <a:t>Carbon Monoxide</a:t>
            </a:r>
          </a:p>
          <a:p>
            <a:pPr lvl="1"/>
            <a:r>
              <a:rPr lang="en-US" dirty="0"/>
              <a:t>Pressure/Altitude</a:t>
            </a:r>
          </a:p>
          <a:p>
            <a:pPr lvl="1"/>
            <a:r>
              <a:rPr lang="en-US" dirty="0"/>
              <a:t>Battery level</a:t>
            </a:r>
          </a:p>
          <a:p>
            <a:pPr lvl="1"/>
            <a:r>
              <a:rPr lang="en-US" dirty="0"/>
              <a:t>LPG</a:t>
            </a:r>
          </a:p>
          <a:p>
            <a:pPr lvl="1"/>
            <a:r>
              <a:rPr lang="en-US" dirty="0"/>
              <a:t>Smoke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5761DC6-9594-442C-8581-582B31F17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9868" r="-476"/>
          <a:stretch/>
        </p:blipFill>
        <p:spPr>
          <a:xfrm>
            <a:off x="5395028" y="176514"/>
            <a:ext cx="3343919" cy="6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4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A479-A93C-4F88-B0FB-2FFFB976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27A61-7535-4C62-B9FC-9393283A2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663A-CAFE-43A3-9B31-D270D1E3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E5246-B9D0-427D-9A38-57B86C062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1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D2B8-AA3D-4EDD-95A2-8D3756E2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F2791-CFF5-4BBC-9D14-A92D1B352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CBE2-1288-4388-9E87-38682BE7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F6E7-635B-4147-A0DA-705FFD92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Arduino Nano</a:t>
            </a:r>
          </a:p>
          <a:p>
            <a:pPr lvl="1"/>
            <a:r>
              <a:rPr lang="en-US"/>
              <a:t>Voltage Sensor</a:t>
            </a:r>
            <a:endParaRPr lang="en-US" dirty="0"/>
          </a:p>
          <a:p>
            <a:pPr lvl="1"/>
            <a:r>
              <a:rPr lang="en-US"/>
              <a:t>MQ-1 (Gas Sensor)</a:t>
            </a:r>
            <a:endParaRPr lang="en-US" dirty="0"/>
          </a:p>
          <a:p>
            <a:pPr lvl="1"/>
            <a:r>
              <a:rPr lang="en-US"/>
              <a:t>Sharp GP2Y1010AU0F</a:t>
            </a:r>
          </a:p>
          <a:p>
            <a:pPr lvl="1"/>
            <a:endParaRPr lang="en-US" dirty="0"/>
          </a:p>
          <a:p>
            <a:r>
              <a:rPr lang="en-US"/>
              <a:t>NodeMCU8266</a:t>
            </a:r>
          </a:p>
          <a:p>
            <a:pPr lvl="1"/>
            <a:r>
              <a:rPr lang="en-US"/>
              <a:t>Bosch BME280 (I2C)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0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0EF6-DEC3-4F4F-8DDF-5E67978A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Part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66B40-58A2-4B0E-A926-916845402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E3DB-832C-495D-91B8-0D79DB33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Voltage Sensor</a:t>
            </a:r>
          </a:p>
        </p:txBody>
      </p:sp>
      <p:pic>
        <p:nvPicPr>
          <p:cNvPr id="4" name="Picture 4" descr="A circuit board&#10;&#10;Description generated with high confidence">
            <a:extLst>
              <a:ext uri="{FF2B5EF4-FFF2-40B4-BE49-F238E27FC236}">
                <a16:creationId xmlns:a16="http://schemas.microsoft.com/office/drawing/2014/main" id="{D7CCFD13-FE3B-4796-BC5B-70014E8C5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016" y="2160589"/>
            <a:ext cx="7983304" cy="3880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779E15-5DC8-41F6-92BB-62B1EA12B151}"/>
              </a:ext>
            </a:extLst>
          </p:cNvPr>
          <p:cNvSpPr txBox="1"/>
          <p:nvPr/>
        </p:nvSpPr>
        <p:spPr>
          <a:xfrm>
            <a:off x="986287" y="1446362"/>
            <a:ext cx="5029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Downscale the voltage for safely measuring </a:t>
            </a:r>
          </a:p>
        </p:txBody>
      </p:sp>
    </p:spTree>
    <p:extLst>
      <p:ext uri="{BB962C8B-B14F-4D97-AF65-F5344CB8AC3E}">
        <p14:creationId xmlns:p14="http://schemas.microsoft.com/office/powerpoint/2010/main" val="325998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170E-7303-47CC-8FFF-F1A3A59A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046B-BCAD-4231-994E-E900A57FFB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LPG</a:t>
            </a:r>
          </a:p>
          <a:p>
            <a:r>
              <a:rPr lang="en" dirty="0"/>
              <a:t>Carbon monoxide</a:t>
            </a:r>
            <a:endParaRPr lang="en-US" dirty="0"/>
          </a:p>
          <a:p>
            <a:r>
              <a:rPr lang="en" dirty="0"/>
              <a:t>Smoke</a:t>
            </a:r>
          </a:p>
          <a:p>
            <a:endParaRPr lang="en" dirty="0"/>
          </a:p>
          <a:p>
            <a:endParaRPr lang="en-US" dirty="0"/>
          </a:p>
        </p:txBody>
      </p:sp>
      <p:pic>
        <p:nvPicPr>
          <p:cNvPr id="5" name="Picture 5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9ED97E2A-A1EF-4C28-851B-22998DD42A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70" b="10370"/>
          <a:stretch/>
        </p:blipFill>
        <p:spPr>
          <a:xfrm>
            <a:off x="5241600" y="2160589"/>
            <a:ext cx="3866403" cy="34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5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BE10-54AC-4950-A64C-8E56BBD3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1" indent="-285750" algn="l">
              <a:spcBef>
                <a:spcPts val="1000"/>
              </a:spcBef>
              <a:buFont typeface="Arial"/>
              <a:buChar char="•"/>
            </a:pPr>
            <a:r>
              <a:rPr lang="en-US" sz="3600" kern="1200" dirty="0">
                <a:latin typeface="Trebuchet MS"/>
              </a:rPr>
              <a:t>Sharp GP2Y1010AU0F</a:t>
            </a:r>
            <a:endParaRPr lang="en-US" sz="3600" kern="1200">
              <a:latin typeface="Trebuchet MS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F8C0-30FF-4C46-A1AF-E1F932C8B6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Dust Density Senor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 descr="A picture containing indoor, electronics, remote, sitting&#10;&#10;Description generated with high confidence">
            <a:extLst>
              <a:ext uri="{FF2B5EF4-FFF2-40B4-BE49-F238E27FC236}">
                <a16:creationId xmlns:a16="http://schemas.microsoft.com/office/drawing/2014/main" id="{FBA6483E-EAE7-4D73-B8B5-47EDD9E479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70" b="11481"/>
          <a:stretch/>
        </p:blipFill>
        <p:spPr>
          <a:xfrm>
            <a:off x="5241600" y="2160589"/>
            <a:ext cx="3866403" cy="34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1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2328-AC71-46BE-B0FB-BA5485D3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NodeMCU8266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AB01-2A82-4C15-AD5F-18FCB2055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3446-3083-4BAE-AED5-00D1340C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Bosch BME280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0681-F146-4EC0-B74A-C946EC8BD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Temperature</a:t>
            </a:r>
          </a:p>
          <a:p>
            <a:r>
              <a:rPr lang="en-US" dirty="0"/>
              <a:t>Humidity</a:t>
            </a:r>
          </a:p>
          <a:p>
            <a:r>
              <a:rPr lang="en-US" dirty="0"/>
              <a:t>Altitude</a:t>
            </a:r>
          </a:p>
          <a:p>
            <a:r>
              <a:rPr lang="en-US" dirty="0"/>
              <a:t>Pressure</a:t>
            </a:r>
          </a:p>
        </p:txBody>
      </p:sp>
      <p:pic>
        <p:nvPicPr>
          <p:cNvPr id="5" name="Picture 5" descr="A circuit board&#10;&#10;Description generated with very high confidence">
            <a:extLst>
              <a:ext uri="{FF2B5EF4-FFF2-40B4-BE49-F238E27FC236}">
                <a16:creationId xmlns:a16="http://schemas.microsoft.com/office/drawing/2014/main" id="{39E523AE-263E-4DFD-8D32-6F65B4F9E1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70" b="21111"/>
          <a:stretch/>
        </p:blipFill>
        <p:spPr>
          <a:xfrm>
            <a:off x="5241600" y="2160589"/>
            <a:ext cx="3866403" cy="30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9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FB46-BCFA-4735-B8A4-6CF1EB5D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– 2 – NodeMCE826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600B-4D7C-4C26-816E-7DC146029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Serial Transmit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03D4D-BFA5-43A2-BFA9-8FD1C5A604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Serial Receive </a:t>
            </a:r>
            <a:endParaRPr lang="en-US"/>
          </a:p>
          <a:p>
            <a:r>
              <a:rPr lang="en-US" dirty="0" err="1"/>
              <a:t>WiFi</a:t>
            </a:r>
            <a:r>
              <a:rPr lang="en-US" dirty="0"/>
              <a:t>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Green Box</vt:lpstr>
      <vt:lpstr>Ingredients</vt:lpstr>
      <vt:lpstr>Arduino Part</vt:lpstr>
      <vt:lpstr>Voltage Sensor</vt:lpstr>
      <vt:lpstr>MQ-2</vt:lpstr>
      <vt:lpstr>Sharp GP2Y1010AU0F </vt:lpstr>
      <vt:lpstr>NodeMCU8266</vt:lpstr>
      <vt:lpstr>Bosch BME280</vt:lpstr>
      <vt:lpstr>Arduino – 2 – NodeMCE826</vt:lpstr>
      <vt:lpstr>Android App</vt:lpstr>
      <vt:lpstr>LIVE DEMO</vt:lpstr>
      <vt:lpstr>Question time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299</cp:revision>
  <dcterms:created xsi:type="dcterms:W3CDTF">2013-07-15T20:26:40Z</dcterms:created>
  <dcterms:modified xsi:type="dcterms:W3CDTF">2019-04-14T14:00:57Z</dcterms:modified>
</cp:coreProperties>
</file>