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27" r:id="rId2"/>
    <p:sldId id="308" r:id="rId3"/>
    <p:sldId id="309" r:id="rId4"/>
    <p:sldId id="328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66F501-8487-4ED3-BA11-209F341B923B}">
          <p14:sldIdLst>
            <p14:sldId id="327"/>
          </p14:sldIdLst>
        </p14:section>
        <p14:section name="Untitled Section" id="{17A5833E-3D8B-49A4-8277-15C403DE8E2E}">
          <p14:sldIdLst>
            <p14:sldId id="308"/>
            <p14:sldId id="309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malingam Hariharalingam" initials="DH" lastIdx="5" clrIdx="0">
    <p:extLst>
      <p:ext uri="{19B8F6BF-5375-455C-9EA6-DF929625EA0E}">
        <p15:presenceInfo xmlns:p15="http://schemas.microsoft.com/office/powerpoint/2012/main" userId="S-1-5-21-1107897091-684665201-52263381-62194" providerId="AD"/>
      </p:ext>
    </p:extLst>
  </p:cmAuthor>
  <p:cmAuthor id="2" name="Yashwanth Reddy" initials="YR" lastIdx="2" clrIdx="1">
    <p:extLst>
      <p:ext uri="{19B8F6BF-5375-455C-9EA6-DF929625EA0E}">
        <p15:presenceInfo xmlns:p15="http://schemas.microsoft.com/office/powerpoint/2012/main" userId="S-1-5-21-1107897091-684665201-52263381-3971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79256" autoAdjust="0"/>
  </p:normalViewPr>
  <p:slideViewPr>
    <p:cSldViewPr snapToGrid="0">
      <p:cViewPr varScale="1">
        <p:scale>
          <a:sx n="70" d="100"/>
          <a:sy n="70" d="100"/>
        </p:scale>
        <p:origin x="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508" y="-3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32503-35A0-4701-8FE1-5D6E86E8F791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1D42-086C-4CF6-987D-88611EC52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Microservices </a:t>
            </a:r>
            <a:r>
              <a:rPr lang="en-GB" dirty="0"/>
              <a:t>is an architecture style and an approach for software development to </a:t>
            </a:r>
            <a:r>
              <a:rPr lang="en-GB" dirty="0" smtClean="0"/>
              <a:t>satisfy modern </a:t>
            </a:r>
            <a:r>
              <a:rPr lang="en-GB" dirty="0"/>
              <a:t>business demands.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Microservices </a:t>
            </a:r>
            <a:r>
              <a:rPr lang="en-GB" dirty="0"/>
              <a:t>are not invented, it is more of an evolution </a:t>
            </a:r>
            <a:r>
              <a:rPr lang="en-GB" dirty="0" smtClean="0"/>
              <a:t>from the previous architecture </a:t>
            </a:r>
            <a:r>
              <a:rPr lang="en-GB" dirty="0"/>
              <a:t>styles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Initially we will start by taking </a:t>
            </a:r>
            <a:r>
              <a:rPr lang="en-GB" dirty="0"/>
              <a:t>a closer look at the evolution of </a:t>
            </a:r>
            <a:r>
              <a:rPr lang="en-GB" dirty="0" smtClean="0"/>
              <a:t>Microservices architecture </a:t>
            </a:r>
            <a:r>
              <a:rPr lang="en-GB" dirty="0"/>
              <a:t>from the traditional monolithic architectures.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</a:t>
            </a:r>
            <a:r>
              <a:rPr lang="en-GB" dirty="0"/>
              <a:t>will also examine </a:t>
            </a:r>
            <a:r>
              <a:rPr lang="en-GB" dirty="0" smtClean="0"/>
              <a:t>the definition</a:t>
            </a:r>
            <a:r>
              <a:rPr lang="en-GB" dirty="0"/>
              <a:t>, concepts, and characteristics of </a:t>
            </a:r>
            <a:r>
              <a:rPr lang="en-GB" dirty="0" err="1"/>
              <a:t>microservices</a:t>
            </a:r>
            <a:r>
              <a:rPr lang="en-GB" dirty="0"/>
              <a:t>.</a:t>
            </a:r>
          </a:p>
          <a:p>
            <a:r>
              <a:rPr lang="en-GB" dirty="0"/>
              <a:t>By the end of </a:t>
            </a:r>
            <a:r>
              <a:rPr lang="en-GB" dirty="0" smtClean="0"/>
              <a:t>first week, </a:t>
            </a:r>
            <a:r>
              <a:rPr lang="en-GB" dirty="0"/>
              <a:t>you will have learned about the following:</a:t>
            </a:r>
          </a:p>
          <a:p>
            <a:endParaRPr lang="en-GB" dirty="0" smtClean="0"/>
          </a:p>
          <a:p>
            <a:r>
              <a:rPr lang="en-GB" dirty="0" smtClean="0"/>
              <a:t>Evolution </a:t>
            </a:r>
            <a:r>
              <a:rPr lang="en-GB" dirty="0"/>
              <a:t>of </a:t>
            </a:r>
            <a:r>
              <a:rPr lang="en-GB" dirty="0" err="1"/>
              <a:t>microservices</a:t>
            </a:r>
            <a:endParaRPr lang="en-GB" dirty="0"/>
          </a:p>
          <a:p>
            <a:r>
              <a:rPr lang="en-GB" dirty="0"/>
              <a:t>Definition of </a:t>
            </a:r>
            <a:r>
              <a:rPr lang="en-GB" dirty="0" err="1"/>
              <a:t>microservices</a:t>
            </a:r>
            <a:r>
              <a:rPr lang="en-GB" dirty="0"/>
              <a:t> architecture with examples</a:t>
            </a:r>
          </a:p>
          <a:p>
            <a:r>
              <a:rPr lang="en-GB" dirty="0"/>
              <a:t>Concepts and characteristics of </a:t>
            </a:r>
            <a:r>
              <a:rPr lang="en-GB" dirty="0" err="1"/>
              <a:t>microservices</a:t>
            </a:r>
            <a:r>
              <a:rPr lang="en-GB" dirty="0"/>
              <a:t>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1D42-086C-4CF6-987D-88611EC523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0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1D42-086C-4CF6-987D-88611EC523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9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1" y="0"/>
            <a:ext cx="2730500" cy="15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9211" y="4677140"/>
            <a:ext cx="5853675" cy="1651862"/>
          </a:xfrm>
        </p:spPr>
        <p:txBody>
          <a:bodyPr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2064" y="5445224"/>
            <a:ext cx="5231904" cy="502766"/>
          </a:xfrm>
        </p:spPr>
        <p:txBody>
          <a:bodyPr>
            <a:sp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1BEB2-0203-4E5F-8525-13FAE869C1E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1A385-EC46-4076-BC97-5F78CF7E0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666757"/>
            <a:ext cx="10972800" cy="55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97" y="1600201"/>
            <a:ext cx="10972800" cy="4525963"/>
          </a:xfrm>
        </p:spPr>
        <p:txBody>
          <a:bodyPr/>
          <a:lstStyle>
            <a:lvl1pPr marL="457189" indent="-457189">
              <a:buClr>
                <a:srgbClr val="CC0000"/>
              </a:buClr>
              <a:buFont typeface="EK03Plain-M01" pitchFamily="2" charset="0"/>
              <a:buChar char="•"/>
              <a:defRPr sz="3467"/>
            </a:lvl1pPr>
            <a:lvl2pPr marL="990575" indent="-380990">
              <a:buClr>
                <a:srgbClr val="CC0000"/>
              </a:buClr>
              <a:buFont typeface="EK03Plain-M01" pitchFamily="2" charset="0"/>
              <a:buChar char="•"/>
              <a:defRPr/>
            </a:lvl2pPr>
            <a:lvl3pPr marL="1523962" indent="-304792">
              <a:buClr>
                <a:srgbClr val="CC0000"/>
              </a:buClr>
              <a:buFont typeface="EK03Plain-M01" pitchFamily="2" charset="0"/>
              <a:buChar char="•"/>
              <a:defRPr/>
            </a:lvl3pPr>
            <a:lvl4pPr marL="2133547" indent="-304792">
              <a:buClr>
                <a:srgbClr val="CC0000"/>
              </a:buClr>
              <a:buFont typeface="EK03Plain-M01" pitchFamily="2" charset="0"/>
              <a:buChar char="•"/>
              <a:defRPr/>
            </a:lvl4pPr>
            <a:lvl5pPr marL="2743131" indent="-304792">
              <a:buClr>
                <a:srgbClr val="CC0000"/>
              </a:buClr>
              <a:buFont typeface="EK03Plain-M01" pitchFamily="2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1BEB2-0203-4E5F-8525-13FAE869C1E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1A385-EC46-4076-BC97-5F78CF7E0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2195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667201"/>
            <a:ext cx="10972800" cy="55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59" y="1600201"/>
            <a:ext cx="8558741" cy="4525963"/>
          </a:xfrm>
        </p:spPr>
        <p:txBody>
          <a:bodyPr>
            <a:normAutofit/>
          </a:bodyPr>
          <a:lstStyle>
            <a:lvl1pPr marL="0" indent="0">
              <a:buClr>
                <a:srgbClr val="CC0000"/>
              </a:buClr>
              <a:buFontTx/>
              <a:buNone/>
              <a:defRPr sz="3467"/>
            </a:lvl1pPr>
            <a:lvl2pPr marL="609585" indent="0">
              <a:buClr>
                <a:srgbClr val="CC0000"/>
              </a:buClr>
              <a:buFontTx/>
              <a:buNone/>
              <a:defRPr/>
            </a:lvl2pPr>
            <a:lvl3pPr marL="1219170" indent="0">
              <a:buClr>
                <a:srgbClr val="CC0000"/>
              </a:buClr>
              <a:buFontTx/>
              <a:buNone/>
              <a:defRPr/>
            </a:lvl3pPr>
            <a:lvl4pPr marL="1828754" indent="0">
              <a:buClr>
                <a:srgbClr val="CC0000"/>
              </a:buClr>
              <a:buFontTx/>
              <a:buNone/>
              <a:defRPr/>
            </a:lvl4pPr>
            <a:lvl5pPr marL="2438339" indent="0">
              <a:buClr>
                <a:srgbClr val="CC0000"/>
              </a:buCl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27051" y="1628777"/>
            <a:ext cx="2054424" cy="1584201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27051" y="3409201"/>
            <a:ext cx="2054424" cy="1627188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27051" y="5220069"/>
            <a:ext cx="2054424" cy="1637931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0331BEB2-0203-4E5F-8525-13FAE869C1E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62F1A385-EC46-4076-BC97-5F78CF7E0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6476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1800" y="647701"/>
            <a:ext cx="10972800" cy="55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9533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331BEB2-0203-4E5F-8525-13FAE869C1E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2F1A385-EC46-4076-BC97-5F78CF7E0D18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984" y="-10584"/>
            <a:ext cx="1056216" cy="153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533" kern="1200">
          <a:solidFill>
            <a:srgbClr val="808080"/>
          </a:solidFill>
          <a:latin typeface="EK03Plain-B01" pitchFamily="2" charset="0"/>
          <a:ea typeface="+mj-ea"/>
          <a:cs typeface="EK03Plain-B01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533">
          <a:solidFill>
            <a:srgbClr val="808080"/>
          </a:solidFill>
          <a:latin typeface="EK03Plain-B01" pitchFamily="2" charset="0"/>
          <a:cs typeface="EK03Plain-B01" pitchFamily="2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733" kern="1200">
          <a:solidFill>
            <a:srgbClr val="808080"/>
          </a:solidFill>
          <a:latin typeface="EK03Plain-M01" pitchFamily="2" charset="0"/>
          <a:ea typeface="+mn-ea"/>
          <a:cs typeface="EK03Plain-M01" pitchFamily="2" charset="0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3200" kern="1200">
          <a:solidFill>
            <a:srgbClr val="808080"/>
          </a:solidFill>
          <a:latin typeface="EK03Plain-M01" pitchFamily="2" charset="0"/>
          <a:ea typeface="+mn-ea"/>
          <a:cs typeface="EK03Plain-M01" pitchFamily="2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kern="1200">
          <a:solidFill>
            <a:srgbClr val="808080"/>
          </a:solidFill>
          <a:latin typeface="EK03Plain-M01" pitchFamily="2" charset="0"/>
          <a:ea typeface="+mn-ea"/>
          <a:cs typeface="EK03Plain-M01" pitchFamily="2" charset="0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rgbClr val="808080"/>
          </a:solidFill>
          <a:latin typeface="EK03Plain-M01" pitchFamily="2" charset="0"/>
          <a:ea typeface="+mn-ea"/>
          <a:cs typeface="EK03Plain-M01" pitchFamily="2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808080"/>
          </a:solidFill>
          <a:latin typeface="EK03Plain-M01" pitchFamily="2" charset="0"/>
          <a:ea typeface="+mn-ea"/>
          <a:cs typeface="EK03Plain-M01" pitchFamily="2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ctuator/chaosmonkey/disable" TargetMode="External"/><Relationship Id="rId2" Type="http://schemas.openxmlformats.org/officeDocument/2006/relationships/hyperlink" Target="http://localhost:8080/actuator/chaosmonkey/ena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Chaos Monkey for Spring boot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855" y="1311152"/>
            <a:ext cx="5424053" cy="54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42" y="363775"/>
            <a:ext cx="10972800" cy="553999"/>
          </a:xfrm>
        </p:spPr>
        <p:txBody>
          <a:bodyPr/>
          <a:lstStyle/>
          <a:p>
            <a:r>
              <a:rPr lang="en-GB" dirty="0"/>
              <a:t> Evolution of Chaos </a:t>
            </a:r>
            <a:r>
              <a:rPr lang="en-GB" dirty="0" smtClean="0"/>
              <a:t>monkey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30" y="178605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/>
              <a:t>Chaos Monkey is a software tool that was developed by Netflix engineers to test the resiliency and recoverability of their Amazon Web </a:t>
            </a:r>
            <a:r>
              <a:rPr lang="en-GB" sz="3600" dirty="0" smtClean="0"/>
              <a:t>Services.</a:t>
            </a:r>
          </a:p>
          <a:p>
            <a:pPr marL="0" indent="0">
              <a:buNone/>
            </a:pPr>
            <a:r>
              <a:rPr lang="en-GB" sz="3600" dirty="0"/>
              <a:t>Chaos Monkey works on the principle that the best way to avoid major failures is to fail constantly</a:t>
            </a:r>
            <a:endParaRPr lang="en-GB" sz="3470" dirty="0" smtClean="0"/>
          </a:p>
        </p:txBody>
      </p:sp>
    </p:spTree>
    <p:extLst>
      <p:ext uri="{BB962C8B-B14F-4D97-AF65-F5344CB8AC3E}">
        <p14:creationId xmlns:p14="http://schemas.microsoft.com/office/powerpoint/2010/main" val="7552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Watchers</a:t>
            </a:r>
            <a:endParaRPr lang="en-GB" dirty="0" smtClean="0"/>
          </a:p>
          <a:p>
            <a:r>
              <a:rPr lang="en-GB" dirty="0"/>
              <a:t>Assaults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329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WATCHER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Watcher will scan below spring annotation in the code which can be made configurable.</a:t>
            </a:r>
            <a:endParaRPr lang="en-GB" dirty="0"/>
          </a:p>
          <a:p>
            <a:r>
              <a:rPr lang="en-GB" dirty="0"/>
              <a:t>Component</a:t>
            </a:r>
          </a:p>
          <a:p>
            <a:r>
              <a:rPr lang="en-GB" dirty="0"/>
              <a:t>Controller</a:t>
            </a:r>
          </a:p>
          <a:p>
            <a:r>
              <a:rPr lang="en-GB" dirty="0" err="1"/>
              <a:t>RestController</a:t>
            </a:r>
            <a:endParaRPr lang="en-GB" dirty="0"/>
          </a:p>
          <a:p>
            <a:r>
              <a:rPr lang="en-GB" dirty="0"/>
              <a:t>Service</a:t>
            </a:r>
          </a:p>
          <a:p>
            <a:r>
              <a:rPr lang="en-GB" dirty="0"/>
              <a:t>Repository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684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		Assault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Latency </a:t>
            </a:r>
            <a:r>
              <a:rPr lang="en-GB" dirty="0"/>
              <a:t>Assault – adds random latency to the request</a:t>
            </a:r>
          </a:p>
          <a:p>
            <a:r>
              <a:rPr lang="en-GB" dirty="0"/>
              <a:t>Exception Assault – throws random Runtime Exception</a:t>
            </a:r>
          </a:p>
          <a:p>
            <a:r>
              <a:rPr lang="en-GB" dirty="0" err="1"/>
              <a:t>AppKiller</a:t>
            </a:r>
            <a:r>
              <a:rPr lang="en-GB" dirty="0"/>
              <a:t> Assault – </a:t>
            </a:r>
            <a:r>
              <a:rPr lang="en-GB" dirty="0" smtClean="0"/>
              <a:t>The </a:t>
            </a:r>
            <a:r>
              <a:rPr lang="en-GB" dirty="0"/>
              <a:t>app dies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880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83" y="0"/>
            <a:ext cx="10972800" cy="553999"/>
          </a:xfrm>
        </p:spPr>
        <p:txBody>
          <a:bodyPr/>
          <a:lstStyle/>
          <a:p>
            <a:r>
              <a:rPr lang="en-GB" dirty="0" smtClean="0"/>
              <a:t>	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97" y="822961"/>
            <a:ext cx="10972800" cy="4525963"/>
          </a:xfrm>
        </p:spPr>
        <p:txBody>
          <a:bodyPr/>
          <a:lstStyle/>
          <a:p>
            <a:r>
              <a:rPr lang="en-GB" sz="1800" dirty="0" err="1"/>
              <a:t>spring.profiles.active</a:t>
            </a:r>
            <a:r>
              <a:rPr lang="en-GB" sz="1800" dirty="0"/>
              <a:t>=chaos-monkey</a:t>
            </a:r>
          </a:p>
          <a:p>
            <a:r>
              <a:rPr lang="en-GB" sz="1800" dirty="0" err="1"/>
              <a:t>chaos.monkey.enabled</a:t>
            </a:r>
            <a:r>
              <a:rPr lang="en-GB" sz="1800" dirty="0"/>
              <a:t>=true</a:t>
            </a:r>
          </a:p>
          <a:p>
            <a:r>
              <a:rPr lang="en-GB" sz="1800" dirty="0" err="1"/>
              <a:t>chaos.monkey.assaults.latencyActive</a:t>
            </a:r>
            <a:r>
              <a:rPr lang="en-GB" sz="1800" dirty="0"/>
              <a:t>=true</a:t>
            </a:r>
          </a:p>
          <a:p>
            <a:r>
              <a:rPr lang="en-GB" sz="1800" dirty="0" err="1"/>
              <a:t>chaos.monkey.assaults.latencyRangeStart</a:t>
            </a:r>
            <a:r>
              <a:rPr lang="en-GB" sz="1800" dirty="0"/>
              <a:t>=1000</a:t>
            </a:r>
          </a:p>
          <a:p>
            <a:r>
              <a:rPr lang="en-GB" sz="1800" dirty="0" err="1" smtClean="0"/>
              <a:t>chaos.monkey.assaults.latencyRangeEnd</a:t>
            </a:r>
            <a:r>
              <a:rPr lang="en-GB" sz="1800" dirty="0" smtClean="0"/>
              <a:t>=15000</a:t>
            </a:r>
            <a:endParaRPr lang="en-GB" sz="1800" dirty="0"/>
          </a:p>
          <a:p>
            <a:r>
              <a:rPr lang="en-GB" sz="1800" dirty="0" err="1"/>
              <a:t>chaos.monkey.assaults.exceptionsActive</a:t>
            </a:r>
            <a:r>
              <a:rPr lang="en-GB" sz="1800" dirty="0"/>
              <a:t>=false</a:t>
            </a:r>
          </a:p>
          <a:p>
            <a:r>
              <a:rPr lang="en-GB" sz="1800" dirty="0" err="1" smtClean="0"/>
              <a:t>chaos.monkey.assaults.killApplicationActive</a:t>
            </a:r>
            <a:r>
              <a:rPr lang="en-GB" sz="1800" dirty="0" smtClean="0"/>
              <a:t>=false</a:t>
            </a:r>
            <a:endParaRPr lang="en-GB" dirty="0"/>
          </a:p>
          <a:p>
            <a:r>
              <a:rPr lang="en-GB" sz="1800" dirty="0" err="1"/>
              <a:t>chaos.monkey.watcher.controller</a:t>
            </a:r>
            <a:r>
              <a:rPr lang="en-GB" sz="1800" dirty="0"/>
              <a:t>=true</a:t>
            </a:r>
          </a:p>
          <a:p>
            <a:r>
              <a:rPr lang="en-GB" sz="1800" dirty="0" err="1"/>
              <a:t>chaos.monkey.watcher.restController</a:t>
            </a:r>
            <a:r>
              <a:rPr lang="en-GB" sz="1800" dirty="0"/>
              <a:t>=true</a:t>
            </a:r>
          </a:p>
          <a:p>
            <a:r>
              <a:rPr lang="en-GB" sz="1800" dirty="0" err="1"/>
              <a:t>chaos.monkey.watcher.service</a:t>
            </a:r>
            <a:r>
              <a:rPr lang="en-GB" sz="1800" dirty="0"/>
              <a:t>=true</a:t>
            </a:r>
          </a:p>
          <a:p>
            <a:r>
              <a:rPr lang="en-GB" sz="1800" dirty="0" err="1" smtClean="0"/>
              <a:t>chaos.monkey.watcher.repository</a:t>
            </a:r>
            <a:r>
              <a:rPr lang="en-GB" sz="1800" dirty="0" smtClean="0"/>
              <a:t>=true</a:t>
            </a:r>
            <a:endParaRPr lang="en-GB" sz="1800" dirty="0"/>
          </a:p>
          <a:p>
            <a:r>
              <a:rPr lang="en-GB" sz="1800" dirty="0"/>
              <a:t>#</a:t>
            </a:r>
            <a:r>
              <a:rPr lang="en-GB" sz="1800" dirty="0" err="1" smtClean="0"/>
              <a:t>chaos.monkey.assaults.watchedCustomServices</a:t>
            </a:r>
            <a:r>
              <a:rPr lang="en-GB" sz="1800" dirty="0" smtClean="0"/>
              <a:t>=</a:t>
            </a:r>
            <a:r>
              <a:rPr lang="en-GB" sz="1800" dirty="0" err="1" smtClean="0"/>
              <a:t>com.emirates.springboot.controller.TestController</a:t>
            </a:r>
            <a:endParaRPr lang="en-GB" sz="1800" dirty="0"/>
          </a:p>
          <a:p>
            <a:r>
              <a:rPr lang="en-GB" sz="1800" dirty="0" err="1"/>
              <a:t>chaos.monkey.assaults.level</a:t>
            </a:r>
            <a:r>
              <a:rPr lang="en-GB" sz="1800" dirty="0"/>
              <a:t>=1</a:t>
            </a:r>
          </a:p>
          <a:p>
            <a:r>
              <a:rPr lang="en-GB" sz="1800" dirty="0" err="1"/>
              <a:t>management.endpoint.chaosmonkey.enabled</a:t>
            </a:r>
            <a:r>
              <a:rPr lang="en-GB" sz="1800" dirty="0"/>
              <a:t>=true</a:t>
            </a:r>
          </a:p>
          <a:p>
            <a:r>
              <a:rPr lang="en-GB" sz="1800" dirty="0" err="1"/>
              <a:t>management.endpoint.chaosmonkeyjmx.enabled</a:t>
            </a:r>
            <a:r>
              <a:rPr lang="en-GB" sz="1800" dirty="0"/>
              <a:t>=true</a:t>
            </a:r>
          </a:p>
          <a:p>
            <a:r>
              <a:rPr lang="en-GB" sz="1800" dirty="0" err="1"/>
              <a:t>management.endpoints.web.exposure.include</a:t>
            </a:r>
            <a:r>
              <a:rPr lang="en-GB" sz="1800" dirty="0"/>
              <a:t>=*</a:t>
            </a:r>
          </a:p>
          <a:p>
            <a:r>
              <a:rPr lang="en-GB" sz="1800" dirty="0" err="1"/>
              <a:t>management.server.port</a:t>
            </a:r>
            <a:r>
              <a:rPr lang="en-GB" sz="1800" dirty="0"/>
              <a:t>=8888</a:t>
            </a:r>
          </a:p>
        </p:txBody>
      </p:sp>
    </p:spTree>
    <p:extLst>
      <p:ext uri="{BB962C8B-B14F-4D97-AF65-F5344CB8AC3E}">
        <p14:creationId xmlns:p14="http://schemas.microsoft.com/office/powerpoint/2010/main" val="16577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83" y="0"/>
            <a:ext cx="10972800" cy="553999"/>
          </a:xfrm>
        </p:spPr>
        <p:txBody>
          <a:bodyPr/>
          <a:lstStyle/>
          <a:p>
            <a:r>
              <a:rPr lang="en-GB" dirty="0" smtClean="0"/>
              <a:t>	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97" y="822961"/>
            <a:ext cx="10972800" cy="4525963"/>
          </a:xfrm>
        </p:spPr>
        <p:txBody>
          <a:bodyPr/>
          <a:lstStyle/>
          <a:p>
            <a:endParaRPr lang="en-GB" sz="1800" dirty="0" smtClean="0"/>
          </a:p>
          <a:p>
            <a:r>
              <a:rPr lang="en-GB" sz="1800" dirty="0" err="1" smtClean="0"/>
              <a:t>chaos.monkey.enabled</a:t>
            </a:r>
            <a:r>
              <a:rPr lang="en-GB" sz="1800" dirty="0" smtClean="0"/>
              <a:t>=true</a:t>
            </a:r>
          </a:p>
          <a:p>
            <a:r>
              <a:rPr lang="en-GB" sz="1800" dirty="0" smtClean="0"/>
              <a:t>Chaos Monkey can be enabled and disabled runtime using the Actuator</a:t>
            </a:r>
          </a:p>
          <a:p>
            <a:r>
              <a:rPr lang="en-GB" sz="1800" dirty="0" smtClean="0"/>
              <a:t>Send post request to below URL to enable assault on the application</a:t>
            </a:r>
            <a:endParaRPr lang="en-GB" sz="1800" dirty="0"/>
          </a:p>
          <a:p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localhost:8080/actuator/chaosmonkey/enable</a:t>
            </a:r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r>
              <a:rPr lang="en-GB" sz="1800" dirty="0"/>
              <a:t>Send post request to below URL to </a:t>
            </a:r>
            <a:r>
              <a:rPr lang="en-GB" sz="1800" dirty="0" smtClean="0"/>
              <a:t>disable assault </a:t>
            </a:r>
            <a:r>
              <a:rPr lang="en-GB" sz="1800" dirty="0"/>
              <a:t>on the application</a:t>
            </a:r>
          </a:p>
          <a:p>
            <a:r>
              <a:rPr lang="en-GB" sz="1800" dirty="0">
                <a:hlinkClick r:id="rId3"/>
              </a:rPr>
              <a:t>http://</a:t>
            </a:r>
            <a:r>
              <a:rPr lang="en-GB" sz="1800" dirty="0" smtClean="0">
                <a:hlinkClick r:id="rId3"/>
              </a:rPr>
              <a:t>localhost:8080/actuator/chaosmonkey/disable</a:t>
            </a:r>
            <a:endParaRPr lang="en-GB" sz="1800" dirty="0" smtClean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" y="4792204"/>
            <a:ext cx="4718304" cy="1530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29" y="2518113"/>
            <a:ext cx="4528221" cy="11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7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26D6187-7B55-4A64-A203-D0FCD37F66C3}" vid="{C87FFBB4-77C8-49D1-AFE3-0D1DEC17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23138</TotalTime>
  <Words>252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EK03Plain-B01</vt:lpstr>
      <vt:lpstr>EK03Plain-M01</vt:lpstr>
      <vt:lpstr>Theme1</vt:lpstr>
      <vt:lpstr>Chaos Monkey for Spring boot</vt:lpstr>
      <vt:lpstr> Evolution of Chaos monkey</vt:lpstr>
      <vt:lpstr>Major components</vt:lpstr>
      <vt:lpstr>                 WATCHER</vt:lpstr>
      <vt:lpstr>     Assault</vt:lpstr>
      <vt:lpstr> Configurations</vt:lpstr>
      <vt:lpstr> Configurations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CC10 Phase2</dc:title>
  <dc:creator>Yashwanth Reddy</dc:creator>
  <cp:lastModifiedBy>Vivek Sharma</cp:lastModifiedBy>
  <cp:revision>271</cp:revision>
  <dcterms:modified xsi:type="dcterms:W3CDTF">2019-02-20T09:33:13Z</dcterms:modified>
</cp:coreProperties>
</file>