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231209" y="1139175"/>
            <a:ext cx="2283000" cy="3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Adjust voltage divider</a:t>
            </a:r>
            <a:endParaRPr sz="1000"/>
          </a:p>
        </p:txBody>
      </p:sp>
      <p:sp>
        <p:nvSpPr>
          <p:cNvPr id="55" name="Google Shape;55;p13"/>
          <p:cNvSpPr/>
          <p:nvPr/>
        </p:nvSpPr>
        <p:spPr>
          <a:xfrm>
            <a:off x="1231200" y="1668223"/>
            <a:ext cx="2283000" cy="3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Perform initial drop tests</a:t>
            </a:r>
            <a:endParaRPr sz="1000"/>
          </a:p>
        </p:txBody>
      </p:sp>
      <p:sp>
        <p:nvSpPr>
          <p:cNvPr id="56" name="Google Shape;56;p13"/>
          <p:cNvSpPr/>
          <p:nvPr/>
        </p:nvSpPr>
        <p:spPr>
          <a:xfrm>
            <a:off x="4926426" y="610136"/>
            <a:ext cx="2283000" cy="3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Collect dataset</a:t>
            </a:r>
            <a:endParaRPr sz="1000"/>
          </a:p>
        </p:txBody>
      </p:sp>
      <p:sp>
        <p:nvSpPr>
          <p:cNvPr id="57" name="Google Shape;57;p13"/>
          <p:cNvSpPr/>
          <p:nvPr/>
        </p:nvSpPr>
        <p:spPr>
          <a:xfrm>
            <a:off x="4926426" y="1659647"/>
            <a:ext cx="2283000" cy="3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Train ML model on outputs</a:t>
            </a:r>
            <a:endParaRPr sz="1000"/>
          </a:p>
        </p:txBody>
      </p:sp>
      <p:sp>
        <p:nvSpPr>
          <p:cNvPr id="58" name="Google Shape;58;p13"/>
          <p:cNvSpPr/>
          <p:nvPr/>
        </p:nvSpPr>
        <p:spPr>
          <a:xfrm>
            <a:off x="4926426" y="2136977"/>
            <a:ext cx="2283000" cy="3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Test model on new drops</a:t>
            </a:r>
            <a:endParaRPr sz="1000"/>
          </a:p>
        </p:txBody>
      </p:sp>
      <p:sp>
        <p:nvSpPr>
          <p:cNvPr id="59" name="Google Shape;59;p13"/>
          <p:cNvSpPr/>
          <p:nvPr/>
        </p:nvSpPr>
        <p:spPr>
          <a:xfrm>
            <a:off x="4926576" y="3447611"/>
            <a:ext cx="2283000" cy="3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Ready for deployment</a:t>
            </a:r>
            <a:endParaRPr sz="1000"/>
          </a:p>
        </p:txBody>
      </p:sp>
      <p:sp>
        <p:nvSpPr>
          <p:cNvPr id="60" name="Google Shape;60;p13"/>
          <p:cNvSpPr/>
          <p:nvPr/>
        </p:nvSpPr>
        <p:spPr>
          <a:xfrm>
            <a:off x="4926425" y="2659026"/>
            <a:ext cx="2283275" cy="509086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Satisfied</a:t>
            </a:r>
            <a:r>
              <a:rPr lang="en-GB" sz="1000"/>
              <a:t> with accuracy?</a:t>
            </a:r>
            <a:endParaRPr sz="1000"/>
          </a:p>
        </p:txBody>
      </p:sp>
      <p:sp>
        <p:nvSpPr>
          <p:cNvPr id="61" name="Google Shape;61;p13"/>
          <p:cNvSpPr/>
          <p:nvPr/>
        </p:nvSpPr>
        <p:spPr>
          <a:xfrm>
            <a:off x="1231200" y="2169273"/>
            <a:ext cx="2283275" cy="7416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Satisfied with vibration detection?</a:t>
            </a:r>
            <a:endParaRPr sz="1000"/>
          </a:p>
        </p:txBody>
      </p:sp>
      <p:sp>
        <p:nvSpPr>
          <p:cNvPr id="62" name="Google Shape;62;p13"/>
          <p:cNvSpPr/>
          <p:nvPr/>
        </p:nvSpPr>
        <p:spPr>
          <a:xfrm>
            <a:off x="4926550" y="1134890"/>
            <a:ext cx="2283000" cy="3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Apply Fast Fourier Transform (FFT)</a:t>
            </a:r>
            <a:endParaRPr sz="1000"/>
          </a:p>
        </p:txBody>
      </p:sp>
      <p:cxnSp>
        <p:nvCxnSpPr>
          <p:cNvPr id="63" name="Google Shape;63;p13"/>
          <p:cNvCxnSpPr>
            <a:stCxn id="54" idx="2"/>
            <a:endCxn id="55" idx="0"/>
          </p:cNvCxnSpPr>
          <p:nvPr/>
        </p:nvCxnSpPr>
        <p:spPr>
          <a:xfrm>
            <a:off x="2372709" y="1469475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p13"/>
          <p:cNvCxnSpPr>
            <a:stCxn id="55" idx="2"/>
            <a:endCxn id="61" idx="0"/>
          </p:cNvCxnSpPr>
          <p:nvPr/>
        </p:nvCxnSpPr>
        <p:spPr>
          <a:xfrm>
            <a:off x="2372700" y="1998523"/>
            <a:ext cx="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3"/>
          <p:cNvCxnSpPr>
            <a:stCxn id="56" idx="2"/>
            <a:endCxn id="62" idx="0"/>
          </p:cNvCxnSpPr>
          <p:nvPr/>
        </p:nvCxnSpPr>
        <p:spPr>
          <a:xfrm>
            <a:off x="6067926" y="940436"/>
            <a:ext cx="0" cy="1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p13"/>
          <p:cNvCxnSpPr>
            <a:stCxn id="62" idx="2"/>
            <a:endCxn id="57" idx="0"/>
          </p:cNvCxnSpPr>
          <p:nvPr/>
        </p:nvCxnSpPr>
        <p:spPr>
          <a:xfrm>
            <a:off x="6068050" y="1465190"/>
            <a:ext cx="0" cy="1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>
            <a:stCxn id="57" idx="2"/>
            <a:endCxn id="58" idx="0"/>
          </p:cNvCxnSpPr>
          <p:nvPr/>
        </p:nvCxnSpPr>
        <p:spPr>
          <a:xfrm>
            <a:off x="6067926" y="1989947"/>
            <a:ext cx="0" cy="1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3"/>
          <p:cNvCxnSpPr>
            <a:stCxn id="58" idx="2"/>
            <a:endCxn id="60" idx="0"/>
          </p:cNvCxnSpPr>
          <p:nvPr/>
        </p:nvCxnSpPr>
        <p:spPr>
          <a:xfrm>
            <a:off x="6067926" y="2467277"/>
            <a:ext cx="0" cy="19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" name="Google Shape;69;p13"/>
          <p:cNvCxnSpPr>
            <a:stCxn id="61" idx="3"/>
            <a:endCxn id="54" idx="3"/>
          </p:cNvCxnSpPr>
          <p:nvPr/>
        </p:nvCxnSpPr>
        <p:spPr>
          <a:xfrm flipH="1" rot="10800000">
            <a:off x="3514475" y="1304411"/>
            <a:ext cx="600" cy="12357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0" name="Google Shape;70;p13"/>
          <p:cNvCxnSpPr>
            <a:stCxn id="60" idx="3"/>
            <a:endCxn id="56" idx="3"/>
          </p:cNvCxnSpPr>
          <p:nvPr/>
        </p:nvCxnSpPr>
        <p:spPr>
          <a:xfrm flipH="1" rot="10800000">
            <a:off x="7209700" y="775169"/>
            <a:ext cx="600" cy="21384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1" name="Google Shape;71;p13"/>
          <p:cNvSpPr txBox="1"/>
          <p:nvPr/>
        </p:nvSpPr>
        <p:spPr>
          <a:xfrm>
            <a:off x="3514475" y="1745925"/>
            <a:ext cx="792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No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2" name="Google Shape;72;p13"/>
          <p:cNvSpPr txBox="1"/>
          <p:nvPr/>
        </p:nvSpPr>
        <p:spPr>
          <a:xfrm>
            <a:off x="2014125" y="2889625"/>
            <a:ext cx="415200" cy="2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Yes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73" name="Google Shape;73;p13"/>
          <p:cNvCxnSpPr>
            <a:endCxn id="59" idx="0"/>
          </p:cNvCxnSpPr>
          <p:nvPr/>
        </p:nvCxnSpPr>
        <p:spPr>
          <a:xfrm>
            <a:off x="6068076" y="3163211"/>
            <a:ext cx="0" cy="28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4" name="Google Shape;74;p13"/>
          <p:cNvSpPr txBox="1"/>
          <p:nvPr/>
        </p:nvSpPr>
        <p:spPr>
          <a:xfrm>
            <a:off x="5652725" y="3117125"/>
            <a:ext cx="4152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Yes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5" name="Google Shape;75;p13"/>
          <p:cNvSpPr txBox="1"/>
          <p:nvPr/>
        </p:nvSpPr>
        <p:spPr>
          <a:xfrm>
            <a:off x="7209700" y="1613150"/>
            <a:ext cx="7920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No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1231334" y="610125"/>
            <a:ext cx="2283000" cy="330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/>
              <a:t>Build base circuit</a:t>
            </a:r>
            <a:endParaRPr sz="1000"/>
          </a:p>
        </p:txBody>
      </p:sp>
      <p:cxnSp>
        <p:nvCxnSpPr>
          <p:cNvPr id="77" name="Google Shape;77;p13"/>
          <p:cNvCxnSpPr>
            <a:stCxn id="76" idx="2"/>
          </p:cNvCxnSpPr>
          <p:nvPr/>
        </p:nvCxnSpPr>
        <p:spPr>
          <a:xfrm>
            <a:off x="2372834" y="940425"/>
            <a:ext cx="0" cy="19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" name="Google Shape;78;p13"/>
          <p:cNvCxnSpPr>
            <a:stCxn id="61" idx="2"/>
          </p:cNvCxnSpPr>
          <p:nvPr/>
        </p:nvCxnSpPr>
        <p:spPr>
          <a:xfrm rot="-5400000">
            <a:off x="2603088" y="587598"/>
            <a:ext cx="2093100" cy="2553600"/>
          </a:xfrm>
          <a:prstGeom prst="bentConnector4">
            <a:avLst>
              <a:gd fmla="val -11377" name="adj1"/>
              <a:gd fmla="val 72353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